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4" r:id="rId2"/>
  </p:sldMasterIdLst>
  <p:notesMasterIdLst>
    <p:notesMasterId r:id="rId27"/>
  </p:notesMasterIdLst>
  <p:sldIdLst>
    <p:sldId id="256" r:id="rId3"/>
    <p:sldId id="259" r:id="rId4"/>
    <p:sldId id="285" r:id="rId5"/>
    <p:sldId id="262" r:id="rId6"/>
    <p:sldId id="287" r:id="rId7"/>
    <p:sldId id="261" r:id="rId8"/>
    <p:sldId id="296" r:id="rId9"/>
    <p:sldId id="290" r:id="rId10"/>
    <p:sldId id="291" r:id="rId11"/>
    <p:sldId id="292" r:id="rId12"/>
    <p:sldId id="297" r:id="rId13"/>
    <p:sldId id="293" r:id="rId14"/>
    <p:sldId id="294" r:id="rId15"/>
    <p:sldId id="295" r:id="rId16"/>
    <p:sldId id="298" r:id="rId17"/>
    <p:sldId id="299" r:id="rId18"/>
    <p:sldId id="300" r:id="rId19"/>
    <p:sldId id="265" r:id="rId20"/>
    <p:sldId id="286" r:id="rId21"/>
    <p:sldId id="302" r:id="rId22"/>
    <p:sldId id="305" r:id="rId23"/>
    <p:sldId id="303" r:id="rId24"/>
    <p:sldId id="266" r:id="rId25"/>
    <p:sldId id="306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ndara" panose="020E0502030303020204" pitchFamily="34" charset="0"/>
      <p:regular r:id="rId32"/>
      <p:bold r:id="rId33"/>
      <p:italic r:id="rId34"/>
      <p:boldItalic r:id="rId35"/>
    </p:embeddedFont>
    <p:embeddedFont>
      <p:font typeface="Titillium Web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CA66B3-E73F-4030-B490-B3C949B709D6}">
  <a:tblStyle styleId="{85CA66B3-E73F-4030-B490-B3C949B709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8C4CF-4377-4B63-BE6E-97B11D643A62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927B48B6-8FF8-46FA-831E-A7BBDB07157F}">
      <dgm:prSet phldrT="[Texto]" custT="1"/>
      <dgm:spPr/>
      <dgm:t>
        <a:bodyPr/>
        <a:lstStyle/>
        <a:p>
          <a:r>
            <a:rPr lang="es-ES" sz="1000" dirty="0"/>
            <a:t>EMPODERAMIENTO alto</a:t>
          </a:r>
        </a:p>
      </dgm:t>
    </dgm:pt>
    <dgm:pt modelId="{77FC1CCC-71E3-42DF-B442-8FC6355FC8EB}" type="parTrans" cxnId="{09871E1C-53EC-4C54-BA9B-C0D63BF4109C}">
      <dgm:prSet/>
      <dgm:spPr/>
      <dgm:t>
        <a:bodyPr/>
        <a:lstStyle/>
        <a:p>
          <a:endParaRPr lang="es-ES" sz="1000"/>
        </a:p>
      </dgm:t>
    </dgm:pt>
    <dgm:pt modelId="{2547786E-7B6F-4DDB-AEC1-65EDF07390ED}" type="sibTrans" cxnId="{09871E1C-53EC-4C54-BA9B-C0D63BF4109C}">
      <dgm:prSet/>
      <dgm:spPr/>
      <dgm:t>
        <a:bodyPr/>
        <a:lstStyle/>
        <a:p>
          <a:endParaRPr lang="es-ES" sz="1000"/>
        </a:p>
      </dgm:t>
    </dgm:pt>
    <dgm:pt modelId="{899C4D1E-EF35-4F98-A77E-26C56EC1F31B}">
      <dgm:prSet custT="1"/>
      <dgm:spPr/>
      <dgm:t>
        <a:bodyPr/>
        <a:lstStyle/>
        <a:p>
          <a:r>
            <a:rPr lang="es-ES" sz="1000" dirty="0"/>
            <a:t>EMPODERAMIENTO básico</a:t>
          </a:r>
        </a:p>
      </dgm:t>
    </dgm:pt>
    <dgm:pt modelId="{11A99E64-4B79-4082-B890-ACE2D2181BB5}" type="parTrans" cxnId="{B8D3F618-0B13-4E8C-A481-F588D6D5FBB3}">
      <dgm:prSet/>
      <dgm:spPr/>
      <dgm:t>
        <a:bodyPr/>
        <a:lstStyle/>
        <a:p>
          <a:endParaRPr lang="es-ES" sz="1000"/>
        </a:p>
      </dgm:t>
    </dgm:pt>
    <dgm:pt modelId="{AF7BB730-CBE5-48D6-B73D-B32E361CDFC4}" type="sibTrans" cxnId="{B8D3F618-0B13-4E8C-A481-F588D6D5FBB3}">
      <dgm:prSet/>
      <dgm:spPr/>
      <dgm:t>
        <a:bodyPr/>
        <a:lstStyle/>
        <a:p>
          <a:endParaRPr lang="es-ES" sz="1000"/>
        </a:p>
      </dgm:t>
    </dgm:pt>
    <dgm:pt modelId="{920CACCD-039B-45BB-83AA-5879BE7BDF24}">
      <dgm:prSet phldrT="[Texto]" custT="1"/>
      <dgm:spPr>
        <a:solidFill>
          <a:srgbClr val="FFFFFF"/>
        </a:solidFill>
        <a:ln w="25402">
          <a:solidFill>
            <a:srgbClr val="F79646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r>
            <a:rPr lang="es-ES" sz="1000" b="1" dirty="0"/>
            <a:t>AUTOAFIRMACION :</a:t>
          </a:r>
        </a:p>
        <a:p>
          <a:pPr>
            <a:spcAft>
              <a:spcPts val="0"/>
            </a:spcAft>
          </a:pPr>
          <a:r>
            <a:rPr lang="es-ES" sz="1000" dirty="0"/>
            <a:t>Autoconfianza</a:t>
          </a:r>
        </a:p>
        <a:p>
          <a:pPr>
            <a:spcAft>
              <a:spcPts val="0"/>
            </a:spcAft>
          </a:pPr>
          <a:r>
            <a:rPr lang="es-ES" sz="1000" dirty="0"/>
            <a:t>autocontrol</a:t>
          </a:r>
        </a:p>
        <a:p>
          <a:pPr>
            <a:spcAft>
              <a:spcPts val="0"/>
            </a:spcAft>
          </a:pPr>
          <a:r>
            <a:rPr lang="es-ES" sz="1000" dirty="0"/>
            <a:t>supera la indefensión aprendida, </a:t>
          </a:r>
        </a:p>
        <a:p>
          <a:pPr>
            <a:spcAft>
              <a:spcPts val="0"/>
            </a:spcAft>
          </a:pPr>
          <a:r>
            <a:rPr lang="es-ES" sz="1000" dirty="0"/>
            <a:t>solicita ayuda</a:t>
          </a:r>
        </a:p>
        <a:p>
          <a:pPr>
            <a:spcAft>
              <a:spcPts val="0"/>
            </a:spcAft>
          </a:pPr>
          <a:r>
            <a:rPr lang="es-ES" sz="1000" dirty="0"/>
            <a:t>comunicar sentimientos. </a:t>
          </a:r>
        </a:p>
        <a:p>
          <a:pPr>
            <a:spcAft>
              <a:spcPts val="0"/>
            </a:spcAft>
          </a:pPr>
          <a:r>
            <a:rPr lang="es-ES" sz="1000" dirty="0"/>
            <a:t>relación</a:t>
          </a:r>
        </a:p>
        <a:p>
          <a:pPr>
            <a:spcAft>
              <a:spcPts val="0"/>
            </a:spcAft>
          </a:pPr>
          <a:r>
            <a:rPr lang="es-ES" sz="1000" dirty="0"/>
            <a:t>colaboración</a:t>
          </a:r>
          <a:endParaRPr lang="es-ES" sz="1000" b="1" dirty="0"/>
        </a:p>
      </dgm:t>
    </dgm:pt>
    <dgm:pt modelId="{A0EC0E8A-80B0-4A79-B347-7B251A6E44D8}" type="parTrans" cxnId="{96D2BE3E-F5C0-4146-AAA5-2F59A208A783}">
      <dgm:prSet/>
      <dgm:spPr/>
      <dgm:t>
        <a:bodyPr/>
        <a:lstStyle/>
        <a:p>
          <a:endParaRPr lang="es-ES" sz="1000"/>
        </a:p>
      </dgm:t>
    </dgm:pt>
    <dgm:pt modelId="{86442DE5-5E08-4F8B-85B4-A7B010FD7D95}" type="sibTrans" cxnId="{96D2BE3E-F5C0-4146-AAA5-2F59A208A783}">
      <dgm:prSet/>
      <dgm:spPr/>
      <dgm:t>
        <a:bodyPr/>
        <a:lstStyle/>
        <a:p>
          <a:endParaRPr lang="es-ES" sz="1000"/>
        </a:p>
      </dgm:t>
    </dgm:pt>
    <dgm:pt modelId="{93758124-8F6E-43FE-9DC4-443739167628}">
      <dgm:prSet custT="1"/>
      <dgm:spPr/>
      <dgm:t>
        <a:bodyPr/>
        <a:lstStyle/>
        <a:p>
          <a:r>
            <a:rPr lang="es-ES" sz="1000" dirty="0"/>
            <a:t>EMPODERAMIENTO medio</a:t>
          </a:r>
        </a:p>
      </dgm:t>
    </dgm:pt>
    <dgm:pt modelId="{70DE73E7-D63A-4DA8-B0F9-26E2561F70CA}" type="parTrans" cxnId="{CFB917C6-A313-4A15-9124-14E43668633A}">
      <dgm:prSet/>
      <dgm:spPr/>
      <dgm:t>
        <a:bodyPr/>
        <a:lstStyle/>
        <a:p>
          <a:endParaRPr lang="es-ES" sz="1000"/>
        </a:p>
      </dgm:t>
    </dgm:pt>
    <dgm:pt modelId="{E7DF47D3-0C0A-4316-93F4-4B4AF720647A}" type="sibTrans" cxnId="{CFB917C6-A313-4A15-9124-14E43668633A}">
      <dgm:prSet/>
      <dgm:spPr/>
      <dgm:t>
        <a:bodyPr/>
        <a:lstStyle/>
        <a:p>
          <a:endParaRPr lang="es-ES" sz="1000"/>
        </a:p>
      </dgm:t>
    </dgm:pt>
    <dgm:pt modelId="{6F39AFE5-7D9C-4460-B8CE-9C23F28CEA6A}">
      <dgm:prSet custT="1"/>
      <dgm:spPr>
        <a:solidFill>
          <a:srgbClr val="FFFFFF"/>
        </a:solidFill>
        <a:ln w="25402">
          <a:solidFill>
            <a:srgbClr val="C0504D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r>
            <a:rPr lang="es-ES" sz="1000" b="1" dirty="0"/>
            <a:t>AUTOAFIRMACION</a:t>
          </a:r>
        </a:p>
      </dgm:t>
    </dgm:pt>
    <dgm:pt modelId="{B9CBC037-3439-42DA-BEDC-86BB7B3EBA0F}" type="parTrans" cxnId="{5C059CC1-1375-49E2-96DE-6ED2720AF7E3}">
      <dgm:prSet/>
      <dgm:spPr/>
      <dgm:t>
        <a:bodyPr/>
        <a:lstStyle/>
        <a:p>
          <a:endParaRPr lang="es-ES" sz="1000"/>
        </a:p>
      </dgm:t>
    </dgm:pt>
    <dgm:pt modelId="{39B0E0FD-9F6E-4E5D-88D2-843F7874D207}" type="sibTrans" cxnId="{5C059CC1-1375-49E2-96DE-6ED2720AF7E3}">
      <dgm:prSet/>
      <dgm:spPr/>
      <dgm:t>
        <a:bodyPr/>
        <a:lstStyle/>
        <a:p>
          <a:endParaRPr lang="es-ES" sz="1000"/>
        </a:p>
      </dgm:t>
    </dgm:pt>
    <dgm:pt modelId="{071C5479-8E78-4E7B-85F2-EE5A15D65A45}">
      <dgm:prSet custT="1"/>
      <dgm:spPr>
        <a:solidFill>
          <a:srgbClr val="FFFFFF"/>
        </a:solidFill>
        <a:ln w="25402">
          <a:solidFill>
            <a:srgbClr val="C0504D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r>
            <a:rPr lang="es-ES" sz="1000" dirty="0"/>
            <a:t>comunicación</a:t>
          </a:r>
        </a:p>
        <a:p>
          <a:pPr>
            <a:spcAft>
              <a:spcPts val="0"/>
            </a:spcAft>
          </a:pPr>
          <a:r>
            <a:rPr lang="es-ES" sz="1000" dirty="0"/>
            <a:t>proyecto profesionalización, </a:t>
          </a:r>
        </a:p>
        <a:p>
          <a:pPr>
            <a:spcAft>
              <a:spcPts val="0"/>
            </a:spcAft>
          </a:pPr>
          <a:r>
            <a:rPr lang="es-ES" sz="1000" dirty="0"/>
            <a:t>acceso y control de recursos, </a:t>
          </a:r>
        </a:p>
        <a:p>
          <a:pPr>
            <a:spcAft>
              <a:spcPts val="0"/>
            </a:spcAft>
          </a:pPr>
          <a:r>
            <a:rPr lang="es-ES" sz="1000" dirty="0"/>
            <a:t>conciencia de grupo, </a:t>
          </a:r>
        </a:p>
        <a:p>
          <a:pPr>
            <a:spcAft>
              <a:spcPts val="0"/>
            </a:spcAft>
          </a:pPr>
          <a:r>
            <a:rPr lang="es-ES" sz="1000" dirty="0"/>
            <a:t> expresión de afecto y  de emociones</a:t>
          </a:r>
        </a:p>
        <a:p>
          <a:pPr>
            <a:spcAft>
              <a:spcPts val="0"/>
            </a:spcAft>
          </a:pPr>
          <a:r>
            <a:rPr lang="es-ES" sz="1000" dirty="0"/>
            <a:t>Cumplimiento de normas y tareas</a:t>
          </a:r>
        </a:p>
        <a:p>
          <a:pPr>
            <a:spcAft>
              <a:spcPts val="0"/>
            </a:spcAft>
          </a:pPr>
          <a:r>
            <a:rPr lang="es-ES" sz="1000" dirty="0"/>
            <a:t>Trabajo en equipo</a:t>
          </a:r>
        </a:p>
        <a:p>
          <a:pPr>
            <a:spcAft>
              <a:spcPts val="0"/>
            </a:spcAft>
          </a:pPr>
          <a:r>
            <a:rPr lang="es-ES" sz="1000" b="1" dirty="0"/>
            <a:t>TOMA DE CONCIENCIA </a:t>
          </a:r>
        </a:p>
        <a:p>
          <a:pPr>
            <a:spcAft>
              <a:spcPts val="0"/>
            </a:spcAft>
          </a:pPr>
          <a:r>
            <a:rPr lang="es-ES" sz="1000" dirty="0"/>
            <a:t>conciencia política crítica</a:t>
          </a:r>
        </a:p>
        <a:p>
          <a:pPr>
            <a:spcAft>
              <a:spcPts val="0"/>
            </a:spcAft>
          </a:pPr>
          <a:r>
            <a:rPr lang="es-ES" sz="1000" dirty="0"/>
            <a:t>flexibilidad</a:t>
          </a:r>
        </a:p>
        <a:p>
          <a:pPr>
            <a:spcAft>
              <a:spcPts val="0"/>
            </a:spcAft>
          </a:pPr>
          <a:r>
            <a:rPr lang="es-ES" sz="1000" b="1" dirty="0"/>
            <a:t>DECISION SOBRE SUS VIDAS Y DESARROLLOS</a:t>
          </a:r>
        </a:p>
        <a:p>
          <a:pPr>
            <a:spcAft>
              <a:spcPts val="0"/>
            </a:spcAft>
          </a:pPr>
          <a:r>
            <a:rPr lang="es-ES" sz="1000" dirty="0"/>
            <a:t>Iniciativa y toma de decisiones, </a:t>
          </a:r>
        </a:p>
      </dgm:t>
    </dgm:pt>
    <dgm:pt modelId="{BB09C856-0537-4AAA-BED1-062A55E37FDE}" type="parTrans" cxnId="{FB8E019D-D9BD-4BB1-B82B-7524B51F5FAF}">
      <dgm:prSet/>
      <dgm:spPr/>
      <dgm:t>
        <a:bodyPr/>
        <a:lstStyle/>
        <a:p>
          <a:endParaRPr lang="es-ES" sz="1000"/>
        </a:p>
      </dgm:t>
    </dgm:pt>
    <dgm:pt modelId="{D3BA3180-D463-4607-9A55-08B188477255}" type="sibTrans" cxnId="{FB8E019D-D9BD-4BB1-B82B-7524B51F5FAF}">
      <dgm:prSet/>
      <dgm:spPr/>
      <dgm:t>
        <a:bodyPr/>
        <a:lstStyle/>
        <a:p>
          <a:endParaRPr lang="es-ES" sz="1000"/>
        </a:p>
      </dgm:t>
    </dgm:pt>
    <dgm:pt modelId="{0C94DF30-4655-4EA7-B456-3D6FECDBBCCF}">
      <dgm:prSet phldrT="[Texto]" custT="1"/>
      <dgm:spPr>
        <a:solidFill>
          <a:srgbClr val="FFFFFF"/>
        </a:solidFill>
        <a:ln w="25402">
          <a:solidFill>
            <a:srgbClr val="F79646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r>
            <a:rPr lang="es-ES" sz="1000" b="1"/>
            <a:t>TOMA DE CONCIENCIA </a:t>
          </a:r>
        </a:p>
        <a:p>
          <a:pPr>
            <a:spcAft>
              <a:spcPts val="0"/>
            </a:spcAft>
          </a:pPr>
          <a:r>
            <a:rPr lang="es-ES" sz="1000" b="0"/>
            <a:t>Capacidad </a:t>
          </a:r>
          <a:r>
            <a:rPr lang="es-ES" sz="1000" dirty="0"/>
            <a:t>de análisis de forma objetiva. empatía </a:t>
          </a:r>
        </a:p>
        <a:p>
          <a:pPr>
            <a:spcAft>
              <a:spcPts val="0"/>
            </a:spcAft>
          </a:pPr>
          <a:r>
            <a:rPr lang="es-ES" sz="1000" b="0" dirty="0"/>
            <a:t>Sensibilización hacia la discriminación</a:t>
          </a:r>
        </a:p>
        <a:p>
          <a:pPr>
            <a:spcAft>
              <a:spcPts val="0"/>
            </a:spcAft>
          </a:pPr>
          <a:r>
            <a:rPr lang="es-ES" sz="1000" b="0" dirty="0"/>
            <a:t>desarrollo habilidades sociales en el grupo</a:t>
          </a:r>
        </a:p>
      </dgm:t>
    </dgm:pt>
    <dgm:pt modelId="{499ADE5D-57BB-4864-9A49-381DEF658AC4}" type="parTrans" cxnId="{647618BD-93E8-4446-A7CC-D7C32BA0871D}">
      <dgm:prSet/>
      <dgm:spPr/>
      <dgm:t>
        <a:bodyPr/>
        <a:lstStyle/>
        <a:p>
          <a:endParaRPr lang="es-ES" sz="1000"/>
        </a:p>
      </dgm:t>
    </dgm:pt>
    <dgm:pt modelId="{8BAA0EB6-2A3B-482C-AA1C-868BC9C5B851}" type="sibTrans" cxnId="{647618BD-93E8-4446-A7CC-D7C32BA0871D}">
      <dgm:prSet/>
      <dgm:spPr/>
      <dgm:t>
        <a:bodyPr/>
        <a:lstStyle/>
        <a:p>
          <a:endParaRPr lang="es-ES" sz="1000"/>
        </a:p>
      </dgm:t>
    </dgm:pt>
    <dgm:pt modelId="{B7921784-8B13-41A2-8310-62134D070B92}">
      <dgm:prSet phldrT="[Texto]" custT="1"/>
      <dgm:spPr>
        <a:solidFill>
          <a:srgbClr val="FFFFFF"/>
        </a:solidFill>
        <a:ln w="25402">
          <a:solidFill>
            <a:srgbClr val="9BBB59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r>
            <a:rPr lang="es-ES" sz="1000" b="1" dirty="0"/>
            <a:t>AUTOAFIRMACION</a:t>
          </a:r>
          <a:endParaRPr lang="es-ES" sz="1000" dirty="0"/>
        </a:p>
      </dgm:t>
    </dgm:pt>
    <dgm:pt modelId="{FD93A552-A877-4762-9B07-E4819FA5AC98}" type="parTrans" cxnId="{035D8132-FF51-473A-AE82-EDD354C9BE32}">
      <dgm:prSet/>
      <dgm:spPr/>
      <dgm:t>
        <a:bodyPr/>
        <a:lstStyle/>
        <a:p>
          <a:endParaRPr lang="es-ES" sz="1000"/>
        </a:p>
      </dgm:t>
    </dgm:pt>
    <dgm:pt modelId="{205F1CBB-BBBE-4BDE-B080-5854AB83AB6A}" type="sibTrans" cxnId="{035D8132-FF51-473A-AE82-EDD354C9BE32}">
      <dgm:prSet/>
      <dgm:spPr/>
      <dgm:t>
        <a:bodyPr/>
        <a:lstStyle/>
        <a:p>
          <a:endParaRPr lang="es-ES" sz="1000"/>
        </a:p>
      </dgm:t>
    </dgm:pt>
    <dgm:pt modelId="{E4B56E55-26F9-4451-8879-495F9ACA28EC}">
      <dgm:prSet custT="1"/>
      <dgm:spPr>
        <a:solidFill>
          <a:srgbClr val="FFFFFF"/>
        </a:solidFill>
        <a:ln w="25402">
          <a:solidFill>
            <a:srgbClr val="9BBB59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r>
            <a:rPr lang="es-ES" sz="1000" dirty="0"/>
            <a:t>Desarrollo emocional y afectivo</a:t>
          </a:r>
        </a:p>
        <a:p>
          <a:pPr>
            <a:spcAft>
              <a:spcPts val="0"/>
            </a:spcAft>
          </a:pPr>
          <a:r>
            <a:rPr lang="es-ES" sz="1000" dirty="0"/>
            <a:t>Expresión publica  de pensamientos, ideas, creencias propias</a:t>
          </a:r>
        </a:p>
        <a:p>
          <a:pPr>
            <a:spcAft>
              <a:spcPts val="0"/>
            </a:spcAft>
          </a:pPr>
          <a:r>
            <a:rPr lang="es-ES" sz="1000" dirty="0"/>
            <a:t>Búsqueda de sinergias</a:t>
          </a:r>
        </a:p>
        <a:p>
          <a:pPr>
            <a:spcAft>
              <a:spcPts val="0"/>
            </a:spcAft>
          </a:pPr>
          <a:r>
            <a:rPr lang="es-ES" sz="1000" dirty="0"/>
            <a:t>Potencia las capacidades de las demás</a:t>
          </a:r>
        </a:p>
        <a:p>
          <a:pPr>
            <a:spcAft>
              <a:spcPts val="0"/>
            </a:spcAft>
          </a:pPr>
          <a:r>
            <a:rPr lang="es-ES" sz="1000" dirty="0"/>
            <a:t>Visibilidad como grupo</a:t>
          </a:r>
        </a:p>
      </dgm:t>
    </dgm:pt>
    <dgm:pt modelId="{56FBFFA8-89AE-4447-B024-E78D70C4C56B}" type="parTrans" cxnId="{2AEEC30C-7C9B-467F-B21C-53755088ABE0}">
      <dgm:prSet/>
      <dgm:spPr/>
      <dgm:t>
        <a:bodyPr/>
        <a:lstStyle/>
        <a:p>
          <a:endParaRPr lang="es-ES" sz="1000"/>
        </a:p>
      </dgm:t>
    </dgm:pt>
    <dgm:pt modelId="{B4907F04-D89E-4FCB-BD4B-4856067B40AD}" type="sibTrans" cxnId="{2AEEC30C-7C9B-467F-B21C-53755088ABE0}">
      <dgm:prSet/>
      <dgm:spPr/>
      <dgm:t>
        <a:bodyPr/>
        <a:lstStyle/>
        <a:p>
          <a:endParaRPr lang="es-ES" sz="1000"/>
        </a:p>
      </dgm:t>
    </dgm:pt>
    <dgm:pt modelId="{72FB93EC-11EA-41E8-9E31-2F11833D5EB3}">
      <dgm:prSet custT="1"/>
      <dgm:spPr>
        <a:solidFill>
          <a:srgbClr val="FFFFFF"/>
        </a:solidFill>
        <a:ln w="25402">
          <a:solidFill>
            <a:srgbClr val="9BBB59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r>
            <a:rPr lang="es-ES" sz="1000" b="1" dirty="0"/>
            <a:t>TOMA DE CONCIENCIA </a:t>
          </a:r>
        </a:p>
      </dgm:t>
    </dgm:pt>
    <dgm:pt modelId="{F3661674-1F7E-4E91-8786-0C503A260275}" type="parTrans" cxnId="{CCD2B052-B960-4FBC-91AB-DF03336EABB9}">
      <dgm:prSet/>
      <dgm:spPr/>
      <dgm:t>
        <a:bodyPr/>
        <a:lstStyle/>
        <a:p>
          <a:endParaRPr lang="es-ES" sz="1000"/>
        </a:p>
      </dgm:t>
    </dgm:pt>
    <dgm:pt modelId="{EFC85169-34EA-4BF1-9443-9A341DE7D989}" type="sibTrans" cxnId="{CCD2B052-B960-4FBC-91AB-DF03336EABB9}">
      <dgm:prSet/>
      <dgm:spPr/>
      <dgm:t>
        <a:bodyPr/>
        <a:lstStyle/>
        <a:p>
          <a:endParaRPr lang="es-ES" sz="1000"/>
        </a:p>
      </dgm:t>
    </dgm:pt>
    <dgm:pt modelId="{71DA57C7-6C2A-44B1-8DCB-17528185BB03}">
      <dgm:prSet custT="1"/>
      <dgm:spPr>
        <a:solidFill>
          <a:srgbClr val="FFFFFF"/>
        </a:solidFill>
        <a:ln w="25402">
          <a:solidFill>
            <a:srgbClr val="9BBB59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r>
            <a:rPr lang="es-ES" sz="1000" dirty="0"/>
            <a:t>Pensamiento reflexivo</a:t>
          </a:r>
        </a:p>
      </dgm:t>
    </dgm:pt>
    <dgm:pt modelId="{B0FAAFFA-FC0E-4543-A507-4C0CA4175AEF}" type="parTrans" cxnId="{9C1585FF-E300-46A4-BD02-A7496C033F6E}">
      <dgm:prSet/>
      <dgm:spPr/>
      <dgm:t>
        <a:bodyPr/>
        <a:lstStyle/>
        <a:p>
          <a:endParaRPr lang="es-ES" sz="1000"/>
        </a:p>
      </dgm:t>
    </dgm:pt>
    <dgm:pt modelId="{0AB9FA54-D344-40DE-85E7-69D37FB757B4}" type="sibTrans" cxnId="{9C1585FF-E300-46A4-BD02-A7496C033F6E}">
      <dgm:prSet/>
      <dgm:spPr/>
      <dgm:t>
        <a:bodyPr/>
        <a:lstStyle/>
        <a:p>
          <a:endParaRPr lang="es-ES" sz="1000"/>
        </a:p>
      </dgm:t>
    </dgm:pt>
    <dgm:pt modelId="{D4FCA557-5A6C-41D6-9CE8-CAFE350812EF}">
      <dgm:prSet custT="1"/>
      <dgm:spPr>
        <a:solidFill>
          <a:srgbClr val="FFFFFF"/>
        </a:solidFill>
        <a:ln w="25402">
          <a:solidFill>
            <a:srgbClr val="9BBB59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r>
            <a:rPr lang="es-ES" sz="1000" b="1" dirty="0"/>
            <a:t>DECISION SOBRE SUS VIDAS Y DESARROLLOS</a:t>
          </a:r>
        </a:p>
      </dgm:t>
    </dgm:pt>
    <dgm:pt modelId="{556E0D7C-AAC0-48F4-A644-8295B6ABBA2C}" type="parTrans" cxnId="{940989E8-C6E1-409E-8488-522B5BB3C0F5}">
      <dgm:prSet/>
      <dgm:spPr/>
      <dgm:t>
        <a:bodyPr/>
        <a:lstStyle/>
        <a:p>
          <a:endParaRPr lang="es-ES" sz="1000"/>
        </a:p>
      </dgm:t>
    </dgm:pt>
    <dgm:pt modelId="{8F62BBEF-5D14-4808-9442-C00AE5AF66DF}" type="sibTrans" cxnId="{940989E8-C6E1-409E-8488-522B5BB3C0F5}">
      <dgm:prSet/>
      <dgm:spPr/>
      <dgm:t>
        <a:bodyPr/>
        <a:lstStyle/>
        <a:p>
          <a:endParaRPr lang="es-ES" sz="1000"/>
        </a:p>
      </dgm:t>
    </dgm:pt>
    <dgm:pt modelId="{9268581E-F7A4-4F64-9D08-D687186FE9B1}">
      <dgm:prSet custT="1"/>
      <dgm:spPr>
        <a:solidFill>
          <a:srgbClr val="FFFFFF"/>
        </a:solidFill>
        <a:ln w="25402">
          <a:solidFill>
            <a:srgbClr val="9BBB59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r>
            <a:rPr lang="es-ES" sz="1000" dirty="0"/>
            <a:t>Liderazgo (genero femenino)</a:t>
          </a:r>
        </a:p>
        <a:p>
          <a:pPr>
            <a:spcAft>
              <a:spcPts val="0"/>
            </a:spcAft>
          </a:pPr>
          <a:r>
            <a:rPr lang="es-ES" sz="1000" b="0" dirty="0"/>
            <a:t>Bipolaridad trabajadora-empresaria</a:t>
          </a:r>
          <a:endParaRPr lang="es-ES" sz="1000" dirty="0"/>
        </a:p>
        <a:p>
          <a:pPr>
            <a:spcAft>
              <a:spcPts val="0"/>
            </a:spcAft>
          </a:pPr>
          <a:r>
            <a:rPr lang="es-ES" sz="1000" b="0" dirty="0"/>
            <a:t>Capacidad organización </a:t>
          </a:r>
        </a:p>
        <a:p>
          <a:pPr>
            <a:spcAft>
              <a:spcPts val="0"/>
            </a:spcAft>
          </a:pPr>
          <a:r>
            <a:rPr lang="es-ES" sz="1000" b="0" dirty="0"/>
            <a:t>Capacidad de dialogo</a:t>
          </a:r>
        </a:p>
        <a:p>
          <a:pPr>
            <a:spcAft>
              <a:spcPts val="0"/>
            </a:spcAft>
          </a:pPr>
          <a:r>
            <a:rPr lang="es-ES" sz="1000" b="0" dirty="0"/>
            <a:t>TR</a:t>
          </a:r>
          <a:r>
            <a:rPr lang="es-ES" sz="1000" b="1" dirty="0"/>
            <a:t>ANSFORMAR EL ENTORNO/ ESTRUCTURAS</a:t>
          </a:r>
        </a:p>
        <a:p>
          <a:pPr>
            <a:spcAft>
              <a:spcPts val="0"/>
            </a:spcAft>
          </a:pPr>
          <a:r>
            <a:rPr lang="es-ES" sz="1000" b="0" dirty="0"/>
            <a:t>Capacidad de proyección</a:t>
          </a:r>
        </a:p>
        <a:p>
          <a:pPr>
            <a:spcAft>
              <a:spcPts val="0"/>
            </a:spcAft>
          </a:pPr>
          <a:r>
            <a:rPr lang="es-ES" sz="1000" b="0" dirty="0"/>
            <a:t>Gestión del cambio</a:t>
          </a:r>
        </a:p>
        <a:p>
          <a:pPr>
            <a:spcAft>
              <a:spcPts val="0"/>
            </a:spcAft>
          </a:pPr>
          <a:r>
            <a:rPr lang="es-ES" sz="1000" b="0" dirty="0"/>
            <a:t>Creatividad</a:t>
          </a:r>
        </a:p>
        <a:p>
          <a:pPr>
            <a:spcAft>
              <a:spcPts val="0"/>
            </a:spcAft>
          </a:pPr>
          <a:r>
            <a:rPr lang="es-ES" sz="1000" b="0" dirty="0"/>
            <a:t>negociación </a:t>
          </a:r>
        </a:p>
        <a:p>
          <a:pPr>
            <a:spcAft>
              <a:spcPts val="0"/>
            </a:spcAft>
          </a:pPr>
          <a:r>
            <a:rPr lang="es-ES" sz="1000" b="0" dirty="0"/>
            <a:t>Visibilidad</a:t>
          </a:r>
        </a:p>
      </dgm:t>
    </dgm:pt>
    <dgm:pt modelId="{D58C25AD-150B-4835-8DC0-BCCAB80C955C}" type="parTrans" cxnId="{B3CC19E9-39C6-4D96-9444-F7D11F2DF10B}">
      <dgm:prSet/>
      <dgm:spPr/>
      <dgm:t>
        <a:bodyPr/>
        <a:lstStyle/>
        <a:p>
          <a:endParaRPr lang="es-ES" sz="1000"/>
        </a:p>
      </dgm:t>
    </dgm:pt>
    <dgm:pt modelId="{EC575328-F9B5-4EB0-A356-BD30EEED2777}" type="sibTrans" cxnId="{B3CC19E9-39C6-4D96-9444-F7D11F2DF10B}">
      <dgm:prSet/>
      <dgm:spPr/>
      <dgm:t>
        <a:bodyPr/>
        <a:lstStyle/>
        <a:p>
          <a:endParaRPr lang="es-ES" sz="1000"/>
        </a:p>
      </dgm:t>
    </dgm:pt>
    <dgm:pt modelId="{3897836A-C76A-4F00-96F7-B9F04BFBF311}">
      <dgm:prSet custT="1"/>
      <dgm:spPr>
        <a:solidFill>
          <a:srgbClr val="FFFFFF"/>
        </a:solidFill>
        <a:ln w="25402">
          <a:solidFill>
            <a:srgbClr val="9BBB59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endParaRPr lang="es-ES" sz="1000" b="0" dirty="0"/>
        </a:p>
      </dgm:t>
    </dgm:pt>
    <dgm:pt modelId="{30B3478A-A674-43E8-89BF-0A7CCAF9D2F2}" type="parTrans" cxnId="{AB968F97-C355-42C0-AB69-665F13386A00}">
      <dgm:prSet/>
      <dgm:spPr/>
      <dgm:t>
        <a:bodyPr/>
        <a:lstStyle/>
        <a:p>
          <a:endParaRPr lang="es-ES" sz="1000"/>
        </a:p>
      </dgm:t>
    </dgm:pt>
    <dgm:pt modelId="{B8A8F527-8497-43E7-9A2A-4D0EBE2ED778}" type="sibTrans" cxnId="{AB968F97-C355-42C0-AB69-665F13386A00}">
      <dgm:prSet/>
      <dgm:spPr/>
      <dgm:t>
        <a:bodyPr/>
        <a:lstStyle/>
        <a:p>
          <a:endParaRPr lang="es-ES" sz="1000"/>
        </a:p>
      </dgm:t>
    </dgm:pt>
    <dgm:pt modelId="{268A25B9-5FC1-4BFC-877E-79ADCDE4F805}">
      <dgm:prSet custT="1"/>
      <dgm:spPr>
        <a:solidFill>
          <a:srgbClr val="FFFFFF"/>
        </a:solidFill>
        <a:ln w="25402">
          <a:solidFill>
            <a:srgbClr val="9BBB59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r>
            <a:rPr lang="es-ES" sz="1000" b="0"/>
            <a:t> </a:t>
          </a:r>
          <a:endParaRPr lang="es-ES" sz="1000"/>
        </a:p>
      </dgm:t>
    </dgm:pt>
    <dgm:pt modelId="{39D5FD01-D97A-4F1D-864C-69A257984C12}" type="parTrans" cxnId="{D93C63C3-FC6F-44A8-AFFA-2346467355AF}">
      <dgm:prSet/>
      <dgm:spPr/>
      <dgm:t>
        <a:bodyPr/>
        <a:lstStyle/>
        <a:p>
          <a:endParaRPr lang="es-ES" sz="1000"/>
        </a:p>
      </dgm:t>
    </dgm:pt>
    <dgm:pt modelId="{D36969DB-8E01-4D25-AD48-2B1B163FEF92}" type="sibTrans" cxnId="{D93C63C3-FC6F-44A8-AFFA-2346467355AF}">
      <dgm:prSet/>
      <dgm:spPr/>
      <dgm:t>
        <a:bodyPr/>
        <a:lstStyle/>
        <a:p>
          <a:endParaRPr lang="es-ES" sz="1000"/>
        </a:p>
      </dgm:t>
    </dgm:pt>
    <dgm:pt modelId="{939A458A-75FC-44AA-AC3C-87B0DC9CD9A6}">
      <dgm:prSet custT="1"/>
      <dgm:spPr>
        <a:solidFill>
          <a:srgbClr val="FFFFFF"/>
        </a:solidFill>
        <a:ln w="25402">
          <a:solidFill>
            <a:srgbClr val="9BBB59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endParaRPr lang="es-ES" sz="1000" b="0" dirty="0"/>
        </a:p>
        <a:p>
          <a:pPr>
            <a:spcAft>
              <a:spcPts val="0"/>
            </a:spcAft>
          </a:pPr>
          <a:endParaRPr lang="es-ES" sz="1000" b="0" dirty="0"/>
        </a:p>
        <a:p>
          <a:pPr>
            <a:spcAft>
              <a:spcPts val="0"/>
            </a:spcAft>
          </a:pPr>
          <a:endParaRPr lang="es-ES" sz="1000" b="0" dirty="0"/>
        </a:p>
        <a:p>
          <a:pPr>
            <a:spcAft>
              <a:spcPts val="0"/>
            </a:spcAft>
          </a:pPr>
          <a:endParaRPr lang="es-ES" sz="1000" b="0" dirty="0"/>
        </a:p>
      </dgm:t>
    </dgm:pt>
    <dgm:pt modelId="{7ECC9A1A-5D00-4534-8BEB-6EB149D7696A}" type="parTrans" cxnId="{EB9C734E-0AF1-41D9-86E2-6E14212D96B4}">
      <dgm:prSet/>
      <dgm:spPr/>
      <dgm:t>
        <a:bodyPr/>
        <a:lstStyle/>
        <a:p>
          <a:endParaRPr lang="es-ES" sz="1000"/>
        </a:p>
      </dgm:t>
    </dgm:pt>
    <dgm:pt modelId="{A05742F3-32F0-4662-9A65-A1306843014C}" type="sibTrans" cxnId="{EB9C734E-0AF1-41D9-86E2-6E14212D96B4}">
      <dgm:prSet/>
      <dgm:spPr/>
      <dgm:t>
        <a:bodyPr/>
        <a:lstStyle/>
        <a:p>
          <a:endParaRPr lang="es-ES" sz="1000"/>
        </a:p>
      </dgm:t>
    </dgm:pt>
    <dgm:pt modelId="{2B72BD83-14B1-44C4-9653-BACBAEDA04C6}">
      <dgm:prSet custT="1"/>
      <dgm:spPr>
        <a:solidFill>
          <a:srgbClr val="FFFFFF"/>
        </a:solidFill>
        <a:ln w="25402">
          <a:solidFill>
            <a:srgbClr val="9BBB59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r>
            <a:rPr lang="es-ES" sz="1000" b="0" dirty="0"/>
            <a:t>Representacion en una cooperativa</a:t>
          </a:r>
        </a:p>
      </dgm:t>
    </dgm:pt>
    <dgm:pt modelId="{14CB7B31-D866-479B-8120-38B10F800C18}" type="sibTrans" cxnId="{5FD0AE2B-A70C-4F85-BFC1-1D2F3F3E0548}">
      <dgm:prSet/>
      <dgm:spPr/>
      <dgm:t>
        <a:bodyPr/>
        <a:lstStyle/>
        <a:p>
          <a:endParaRPr lang="es-ES" sz="1000"/>
        </a:p>
      </dgm:t>
    </dgm:pt>
    <dgm:pt modelId="{81F46036-1B52-431B-AF72-D8E8D2AC7670}" type="parTrans" cxnId="{5FD0AE2B-A70C-4F85-BFC1-1D2F3F3E0548}">
      <dgm:prSet/>
      <dgm:spPr/>
      <dgm:t>
        <a:bodyPr/>
        <a:lstStyle/>
        <a:p>
          <a:endParaRPr lang="es-ES" sz="1000"/>
        </a:p>
      </dgm:t>
    </dgm:pt>
    <dgm:pt modelId="{A1521619-04B7-4356-AC38-614DCA7011F9}">
      <dgm:prSet custT="1"/>
      <dgm:spPr>
        <a:solidFill>
          <a:srgbClr val="FFFFFF"/>
        </a:solidFill>
        <a:ln w="25402">
          <a:solidFill>
            <a:srgbClr val="9BBB59"/>
          </a:solidFill>
          <a:prstDash val="solid"/>
        </a:ln>
      </dgm:spPr>
      <dgm:t>
        <a:bodyPr vert="horz" wrap="square" lIns="17775" tIns="17775" rIns="17775" bIns="17775" anchor="t" anchorCtr="0" compatLnSpc="0"/>
        <a:lstStyle/>
        <a:p>
          <a:pPr>
            <a:spcAft>
              <a:spcPts val="0"/>
            </a:spcAft>
          </a:pPr>
          <a:r>
            <a:rPr lang="es-ES" sz="1000" b="0" dirty="0"/>
            <a:t>Gestion democratica de los equipos de trabajo</a:t>
          </a:r>
        </a:p>
      </dgm:t>
    </dgm:pt>
    <dgm:pt modelId="{DA883409-1550-44E2-BCDF-A0F6C47653CF}" type="sibTrans" cxnId="{9F73C1A0-BBBA-44B5-88DF-E364C28CA05A}">
      <dgm:prSet/>
      <dgm:spPr/>
      <dgm:t>
        <a:bodyPr/>
        <a:lstStyle/>
        <a:p>
          <a:endParaRPr lang="es-ES" sz="1000"/>
        </a:p>
      </dgm:t>
    </dgm:pt>
    <dgm:pt modelId="{F2F6AB55-F0EB-4F29-A452-7B69AC952BE5}" type="parTrans" cxnId="{9F73C1A0-BBBA-44B5-88DF-E364C28CA05A}">
      <dgm:prSet/>
      <dgm:spPr/>
      <dgm:t>
        <a:bodyPr/>
        <a:lstStyle/>
        <a:p>
          <a:endParaRPr lang="es-ES" sz="1000"/>
        </a:p>
      </dgm:t>
    </dgm:pt>
    <dgm:pt modelId="{37891A83-EBDD-4AC9-9183-9F76E2DE7C93}" type="pres">
      <dgm:prSet presAssocID="{B748C4CF-4377-4B63-BE6E-97B11D643A6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914DD8C7-F6CE-475B-8A3A-03CECF6222EA}" type="pres">
      <dgm:prSet presAssocID="{899C4D1E-EF35-4F98-A77E-26C56EC1F31B}" presName="composite" presStyleCnt="0"/>
      <dgm:spPr/>
    </dgm:pt>
    <dgm:pt modelId="{2262C789-E91E-4420-B68B-AC0F1CED9AE4}" type="pres">
      <dgm:prSet presAssocID="{899C4D1E-EF35-4F98-A77E-26C56EC1F31B}" presName="BackAccent" presStyleLbl="bgShp" presStyleIdx="0" presStyleCnt="3" custLinFactNeighborX="11631" custLinFactNeighborY="-25201"/>
      <dgm:spPr/>
    </dgm:pt>
    <dgm:pt modelId="{ED8A1F4E-A2A8-4BCF-824C-9125AAA5DB6F}" type="pres">
      <dgm:prSet presAssocID="{899C4D1E-EF35-4F98-A77E-26C56EC1F31B}" presName="Accent" presStyleLbl="alignNode1" presStyleIdx="0" presStyleCnt="3" custLinFactNeighborX="14539" custLinFactNeighborY="-31501"/>
      <dgm:spPr/>
    </dgm:pt>
    <dgm:pt modelId="{90AC4345-9932-4BA2-882F-9947B05E83F5}" type="pres">
      <dgm:prSet presAssocID="{899C4D1E-EF35-4F98-A77E-26C56EC1F31B}" presName="Child" presStyleLbl="revTx" presStyleIdx="0" presStyleCnt="6" custScaleX="152143" custLinFactNeighborX="-52331" custLinFactNeighborY="-499">
        <dgm:presLayoutVars>
          <dgm:chMax val="0"/>
          <dgm:chPref val="0"/>
          <dgm:bulletEnabled val="1"/>
        </dgm:presLayoutVars>
      </dgm:prSet>
      <dgm:spPr>
        <a:xfrm>
          <a:off x="0" y="740017"/>
          <a:ext cx="1700389" cy="2530246"/>
        </a:xfrm>
        <a:prstGeom prst="rect">
          <a:avLst/>
        </a:prstGeom>
      </dgm:spPr>
    </dgm:pt>
    <dgm:pt modelId="{2464B7A7-CB85-48FE-AD47-C836373EA1B1}" type="pres">
      <dgm:prSet presAssocID="{899C4D1E-EF35-4F98-A77E-26C56EC1F31B}" presName="Parent" presStyleLbl="revTx" presStyleIdx="1" presStyleCnt="6" custScaleY="61188" custLinFactNeighborX="-655" custLinFactNeighborY="-29078">
        <dgm:presLayoutVars>
          <dgm:chMax val="1"/>
          <dgm:chPref val="1"/>
          <dgm:bulletEnabled val="1"/>
        </dgm:presLayoutVars>
      </dgm:prSet>
      <dgm:spPr/>
    </dgm:pt>
    <dgm:pt modelId="{1D7DDD69-2CC8-49B9-B4E2-73CBCE08257B}" type="pres">
      <dgm:prSet presAssocID="{AF7BB730-CBE5-48D6-B73D-B32E361CDFC4}" presName="sibTrans" presStyleCnt="0"/>
      <dgm:spPr/>
    </dgm:pt>
    <dgm:pt modelId="{949CEB8B-7005-4CBD-A3BE-2EA74414BFB7}" type="pres">
      <dgm:prSet presAssocID="{93758124-8F6E-43FE-9DC4-443739167628}" presName="composite" presStyleCnt="0"/>
      <dgm:spPr/>
    </dgm:pt>
    <dgm:pt modelId="{EC16661B-F2D6-4A2F-BA95-5922781CC613}" type="pres">
      <dgm:prSet presAssocID="{93758124-8F6E-43FE-9DC4-443739167628}" presName="BackAccent" presStyleLbl="bgShp" presStyleIdx="1" presStyleCnt="3" custLinFactNeighborY="-13570"/>
      <dgm:spPr/>
    </dgm:pt>
    <dgm:pt modelId="{43CDF049-3641-4BAA-A087-B669C78E5B0E}" type="pres">
      <dgm:prSet presAssocID="{93758124-8F6E-43FE-9DC4-443739167628}" presName="Accent" presStyleLbl="alignNode1" presStyleIdx="1" presStyleCnt="3" custLinFactNeighborY="-16962"/>
      <dgm:spPr/>
    </dgm:pt>
    <dgm:pt modelId="{C66DFFD6-2BFE-4ADD-BF15-50E13DABC3D6}" type="pres">
      <dgm:prSet presAssocID="{93758124-8F6E-43FE-9DC4-443739167628}" presName="Child" presStyleLbl="revTx" presStyleIdx="2" presStyleCnt="6" custScaleX="193708" custScaleY="105636" custLinFactNeighborX="-16552" custLinFactNeighborY="4189">
        <dgm:presLayoutVars>
          <dgm:chMax val="0"/>
          <dgm:chPref val="0"/>
          <dgm:bulletEnabled val="1"/>
        </dgm:presLayoutVars>
      </dgm:prSet>
      <dgm:spPr>
        <a:xfrm>
          <a:off x="2780259" y="740017"/>
          <a:ext cx="2041880" cy="2672850"/>
        </a:xfrm>
        <a:prstGeom prst="rect">
          <a:avLst/>
        </a:prstGeom>
      </dgm:spPr>
    </dgm:pt>
    <dgm:pt modelId="{4AB510C5-7280-467E-A4FC-915CD7E5470C}" type="pres">
      <dgm:prSet presAssocID="{93758124-8F6E-43FE-9DC4-443739167628}" presName="Parent" presStyleLbl="revTx" presStyleIdx="3" presStyleCnt="6" custScaleY="49329" custLinFactNeighborY="-13570">
        <dgm:presLayoutVars>
          <dgm:chMax val="1"/>
          <dgm:chPref val="1"/>
          <dgm:bulletEnabled val="1"/>
        </dgm:presLayoutVars>
      </dgm:prSet>
      <dgm:spPr/>
    </dgm:pt>
    <dgm:pt modelId="{1F520106-C2BF-4E4F-89DA-0823EC4EF86C}" type="pres">
      <dgm:prSet presAssocID="{E7DF47D3-0C0A-4316-93F4-4B4AF720647A}" presName="sibTrans" presStyleCnt="0"/>
      <dgm:spPr/>
    </dgm:pt>
    <dgm:pt modelId="{BE94BA0D-1049-4FBF-88BD-AADB63AEE44E}" type="pres">
      <dgm:prSet presAssocID="{927B48B6-8FF8-46FA-831E-A7BBDB07157F}" presName="composite" presStyleCnt="0"/>
      <dgm:spPr/>
    </dgm:pt>
    <dgm:pt modelId="{473B67B6-CC6F-4E09-870E-13282D905E6B}" type="pres">
      <dgm:prSet presAssocID="{927B48B6-8FF8-46FA-831E-A7BBDB07157F}" presName="BackAccent" presStyleLbl="bgShp" presStyleIdx="2" presStyleCnt="3" custLinFactNeighborX="-1939" custLinFactNeighborY="31017"/>
      <dgm:spPr/>
    </dgm:pt>
    <dgm:pt modelId="{FB0AF80B-228A-46CD-9F66-A0EECE124F58}" type="pres">
      <dgm:prSet presAssocID="{927B48B6-8FF8-46FA-831E-A7BBDB07157F}" presName="Accent" presStyleLbl="alignNode1" presStyleIdx="2" presStyleCnt="3" custLinFactNeighborX="-4846" custLinFactNeighborY="43618"/>
      <dgm:spPr/>
    </dgm:pt>
    <dgm:pt modelId="{B1A6BFD6-4BC2-4669-9289-69A4A26E2E15}" type="pres">
      <dgm:prSet presAssocID="{927B48B6-8FF8-46FA-831E-A7BBDB07157F}" presName="Child" presStyleLbl="revTx" presStyleIdx="4" presStyleCnt="6" custScaleX="226538" custScaleY="146723" custLinFactNeighborX="-17844" custLinFactNeighborY="35752">
        <dgm:presLayoutVars>
          <dgm:chMax val="0"/>
          <dgm:chPref val="0"/>
          <dgm:bulletEnabled val="1"/>
        </dgm:presLayoutVars>
      </dgm:prSet>
      <dgm:spPr>
        <a:xfrm>
          <a:off x="5297409" y="550338"/>
          <a:ext cx="3349784" cy="3135835"/>
        </a:xfrm>
        <a:prstGeom prst="rect">
          <a:avLst/>
        </a:prstGeom>
      </dgm:spPr>
    </dgm:pt>
    <dgm:pt modelId="{14730419-BEBA-47F7-B76F-CE2757875AE3}" type="pres">
      <dgm:prSet presAssocID="{927B48B6-8FF8-46FA-831E-A7BBDB07157F}" presName="Parent" presStyleLbl="revTx" presStyleIdx="5" presStyleCnt="6" custScaleY="57352" custLinFactNeighborX="-655" custLinFactNeighborY="25202">
        <dgm:presLayoutVars>
          <dgm:chMax val="1"/>
          <dgm:chPref val="1"/>
          <dgm:bulletEnabled val="1"/>
        </dgm:presLayoutVars>
      </dgm:prSet>
      <dgm:spPr/>
    </dgm:pt>
  </dgm:ptLst>
  <dgm:cxnLst>
    <dgm:cxn modelId="{B909E208-4693-4960-893E-306E40883FD4}" type="presOf" srcId="{927B48B6-8FF8-46FA-831E-A7BBDB07157F}" destId="{14730419-BEBA-47F7-B76F-CE2757875AE3}" srcOrd="0" destOrd="0" presId="urn:microsoft.com/office/officeart/2008/layout/IncreasingCircleProcess"/>
    <dgm:cxn modelId="{2AEEC30C-7C9B-467F-B21C-53755088ABE0}" srcId="{927B48B6-8FF8-46FA-831E-A7BBDB07157F}" destId="{E4B56E55-26F9-4451-8879-495F9ACA28EC}" srcOrd="1" destOrd="0" parTransId="{56FBFFA8-89AE-4447-B024-E78D70C4C56B}" sibTransId="{B4907F04-D89E-4FCB-BD4B-4856067B40AD}"/>
    <dgm:cxn modelId="{84DA010F-3DA1-491E-B408-5D73CEB0F6C1}" type="presOf" srcId="{0C94DF30-4655-4EA7-B456-3D6FECDBBCCF}" destId="{90AC4345-9932-4BA2-882F-9947B05E83F5}" srcOrd="0" destOrd="1" presId="urn:microsoft.com/office/officeart/2008/layout/IncreasingCircleProcess"/>
    <dgm:cxn modelId="{B8D3F618-0B13-4E8C-A481-F588D6D5FBB3}" srcId="{B748C4CF-4377-4B63-BE6E-97B11D643A62}" destId="{899C4D1E-EF35-4F98-A77E-26C56EC1F31B}" srcOrd="0" destOrd="0" parTransId="{11A99E64-4B79-4082-B890-ACE2D2181BB5}" sibTransId="{AF7BB730-CBE5-48D6-B73D-B32E361CDFC4}"/>
    <dgm:cxn modelId="{09871E1C-53EC-4C54-BA9B-C0D63BF4109C}" srcId="{B748C4CF-4377-4B63-BE6E-97B11D643A62}" destId="{927B48B6-8FF8-46FA-831E-A7BBDB07157F}" srcOrd="2" destOrd="0" parTransId="{77FC1CCC-71E3-42DF-B442-8FC6355FC8EB}" sibTransId="{2547786E-7B6F-4DDB-AEC1-65EDF07390ED}"/>
    <dgm:cxn modelId="{1A742C23-0ECC-49A3-AEBF-E9F68E02F7F5}" type="presOf" srcId="{2B72BD83-14B1-44C4-9653-BACBAEDA04C6}" destId="{B1A6BFD6-4BC2-4669-9289-69A4A26E2E15}" srcOrd="0" destOrd="6" presId="urn:microsoft.com/office/officeart/2008/layout/IncreasingCircleProcess"/>
    <dgm:cxn modelId="{C34ED526-5599-4A51-B8E1-EA0F85215177}" type="presOf" srcId="{93758124-8F6E-43FE-9DC4-443739167628}" destId="{4AB510C5-7280-467E-A4FC-915CD7E5470C}" srcOrd="0" destOrd="0" presId="urn:microsoft.com/office/officeart/2008/layout/IncreasingCircleProcess"/>
    <dgm:cxn modelId="{5FD0AE2B-A70C-4F85-BFC1-1D2F3F3E0548}" srcId="{927B48B6-8FF8-46FA-831E-A7BBDB07157F}" destId="{2B72BD83-14B1-44C4-9653-BACBAEDA04C6}" srcOrd="6" destOrd="0" parTransId="{81F46036-1B52-431B-AF72-D8E8D2AC7670}" sibTransId="{14CB7B31-D866-479B-8120-38B10F800C18}"/>
    <dgm:cxn modelId="{035D8132-FF51-473A-AE82-EDD354C9BE32}" srcId="{927B48B6-8FF8-46FA-831E-A7BBDB07157F}" destId="{B7921784-8B13-41A2-8310-62134D070B92}" srcOrd="0" destOrd="0" parTransId="{FD93A552-A877-4762-9B07-E4819FA5AC98}" sibTransId="{205F1CBB-BBBE-4BDE-B080-5854AB83AB6A}"/>
    <dgm:cxn modelId="{96D2BE3E-F5C0-4146-AAA5-2F59A208A783}" srcId="{899C4D1E-EF35-4F98-A77E-26C56EC1F31B}" destId="{920CACCD-039B-45BB-83AA-5879BE7BDF24}" srcOrd="0" destOrd="0" parTransId="{A0EC0E8A-80B0-4A79-B347-7B251A6E44D8}" sibTransId="{86442DE5-5E08-4F8B-85B4-A7B010FD7D95}"/>
    <dgm:cxn modelId="{BF7C6C62-08A5-4DF9-8425-967B62B7F720}" type="presOf" srcId="{71DA57C7-6C2A-44B1-8DCB-17528185BB03}" destId="{B1A6BFD6-4BC2-4669-9289-69A4A26E2E15}" srcOrd="0" destOrd="3" presId="urn:microsoft.com/office/officeart/2008/layout/IncreasingCircleProcess"/>
    <dgm:cxn modelId="{93BE2863-C004-47E4-BF3C-D6AFFA1F7C78}" type="presOf" srcId="{B7921784-8B13-41A2-8310-62134D070B92}" destId="{B1A6BFD6-4BC2-4669-9289-69A4A26E2E15}" srcOrd="0" destOrd="0" presId="urn:microsoft.com/office/officeart/2008/layout/IncreasingCircleProcess"/>
    <dgm:cxn modelId="{47B28A4B-F7FF-454C-823D-D74A59C5EDE6}" type="presOf" srcId="{9268581E-F7A4-4F64-9D08-D687186FE9B1}" destId="{B1A6BFD6-4BC2-4669-9289-69A4A26E2E15}" srcOrd="0" destOrd="5" presId="urn:microsoft.com/office/officeart/2008/layout/IncreasingCircleProcess"/>
    <dgm:cxn modelId="{EB9C734E-0AF1-41D9-86E2-6E14212D96B4}" srcId="{927B48B6-8FF8-46FA-831E-A7BBDB07157F}" destId="{939A458A-75FC-44AA-AC3C-87B0DC9CD9A6}" srcOrd="8" destOrd="0" parTransId="{7ECC9A1A-5D00-4534-8BEB-6EB149D7696A}" sibTransId="{A05742F3-32F0-4662-9A65-A1306843014C}"/>
    <dgm:cxn modelId="{CCD2B052-B960-4FBC-91AB-DF03336EABB9}" srcId="{927B48B6-8FF8-46FA-831E-A7BBDB07157F}" destId="{72FB93EC-11EA-41E8-9E31-2F11833D5EB3}" srcOrd="2" destOrd="0" parTransId="{F3661674-1F7E-4E91-8786-0C503A260275}" sibTransId="{EFC85169-34EA-4BF1-9443-9A341DE7D989}"/>
    <dgm:cxn modelId="{C8E2AD7E-8E20-446E-BD6C-0474B85213F5}" type="presOf" srcId="{3897836A-C76A-4F00-96F7-B9F04BFBF311}" destId="{B1A6BFD6-4BC2-4669-9289-69A4A26E2E15}" srcOrd="0" destOrd="9" presId="urn:microsoft.com/office/officeart/2008/layout/IncreasingCircleProcess"/>
    <dgm:cxn modelId="{D150D98E-B10E-4FD6-9573-82FF3C683426}" type="presOf" srcId="{B748C4CF-4377-4B63-BE6E-97B11D643A62}" destId="{37891A83-EBDD-4AC9-9183-9F76E2DE7C93}" srcOrd="0" destOrd="0" presId="urn:microsoft.com/office/officeart/2008/layout/IncreasingCircleProcess"/>
    <dgm:cxn modelId="{AB968F97-C355-42C0-AB69-665F13386A00}" srcId="{927B48B6-8FF8-46FA-831E-A7BBDB07157F}" destId="{3897836A-C76A-4F00-96F7-B9F04BFBF311}" srcOrd="9" destOrd="0" parTransId="{30B3478A-A674-43E8-89BF-0A7CCAF9D2F2}" sibTransId="{B8A8F527-8497-43E7-9A2A-4D0EBE2ED778}"/>
    <dgm:cxn modelId="{FB8E019D-D9BD-4BB1-B82B-7524B51F5FAF}" srcId="{93758124-8F6E-43FE-9DC4-443739167628}" destId="{071C5479-8E78-4E7B-85F2-EE5A15D65A45}" srcOrd="1" destOrd="0" parTransId="{BB09C856-0537-4AAA-BED1-062A55E37FDE}" sibTransId="{D3BA3180-D463-4607-9A55-08B188477255}"/>
    <dgm:cxn modelId="{9F73C1A0-BBBA-44B5-88DF-E364C28CA05A}" srcId="{927B48B6-8FF8-46FA-831E-A7BBDB07157F}" destId="{A1521619-04B7-4356-AC38-614DCA7011F9}" srcOrd="7" destOrd="0" parTransId="{F2F6AB55-F0EB-4F29-A452-7B69AC952BE5}" sibTransId="{DA883409-1550-44E2-BCDF-A0F6C47653CF}"/>
    <dgm:cxn modelId="{647618BD-93E8-4446-A7CC-D7C32BA0871D}" srcId="{899C4D1E-EF35-4F98-A77E-26C56EC1F31B}" destId="{0C94DF30-4655-4EA7-B456-3D6FECDBBCCF}" srcOrd="1" destOrd="0" parTransId="{499ADE5D-57BB-4864-9A49-381DEF658AC4}" sibTransId="{8BAA0EB6-2A3B-482C-AA1C-868BC9C5B851}"/>
    <dgm:cxn modelId="{ABABB3BD-747B-4E9B-989D-E81AB55EB7F0}" type="presOf" srcId="{939A458A-75FC-44AA-AC3C-87B0DC9CD9A6}" destId="{B1A6BFD6-4BC2-4669-9289-69A4A26E2E15}" srcOrd="0" destOrd="8" presId="urn:microsoft.com/office/officeart/2008/layout/IncreasingCircleProcess"/>
    <dgm:cxn modelId="{E27EC7BE-12F3-4643-B405-CF39E271E750}" type="presOf" srcId="{A1521619-04B7-4356-AC38-614DCA7011F9}" destId="{B1A6BFD6-4BC2-4669-9289-69A4A26E2E15}" srcOrd="0" destOrd="7" presId="urn:microsoft.com/office/officeart/2008/layout/IncreasingCircleProcess"/>
    <dgm:cxn modelId="{5C059CC1-1375-49E2-96DE-6ED2720AF7E3}" srcId="{93758124-8F6E-43FE-9DC4-443739167628}" destId="{6F39AFE5-7D9C-4460-B8CE-9C23F28CEA6A}" srcOrd="0" destOrd="0" parTransId="{B9CBC037-3439-42DA-BEDC-86BB7B3EBA0F}" sibTransId="{39B0E0FD-9F6E-4E5D-88D2-843F7874D207}"/>
    <dgm:cxn modelId="{D93C63C3-FC6F-44A8-AFFA-2346467355AF}" srcId="{927B48B6-8FF8-46FA-831E-A7BBDB07157F}" destId="{268A25B9-5FC1-4BFC-877E-79ADCDE4F805}" srcOrd="10" destOrd="0" parTransId="{39D5FD01-D97A-4F1D-864C-69A257984C12}" sibTransId="{D36969DB-8E01-4D25-AD48-2B1B163FEF92}"/>
    <dgm:cxn modelId="{CFB917C6-A313-4A15-9124-14E43668633A}" srcId="{B748C4CF-4377-4B63-BE6E-97B11D643A62}" destId="{93758124-8F6E-43FE-9DC4-443739167628}" srcOrd="1" destOrd="0" parTransId="{70DE73E7-D63A-4DA8-B0F9-26E2561F70CA}" sibTransId="{E7DF47D3-0C0A-4316-93F4-4B4AF720647A}"/>
    <dgm:cxn modelId="{3DF810D2-CBE3-45A7-BE2B-171AA28D2244}" type="presOf" srcId="{071C5479-8E78-4E7B-85F2-EE5A15D65A45}" destId="{C66DFFD6-2BFE-4ADD-BF15-50E13DABC3D6}" srcOrd="0" destOrd="1" presId="urn:microsoft.com/office/officeart/2008/layout/IncreasingCircleProcess"/>
    <dgm:cxn modelId="{CE5BA3D2-015F-4E9A-95F3-FA2E73611EB5}" type="presOf" srcId="{72FB93EC-11EA-41E8-9E31-2F11833D5EB3}" destId="{B1A6BFD6-4BC2-4669-9289-69A4A26E2E15}" srcOrd="0" destOrd="2" presId="urn:microsoft.com/office/officeart/2008/layout/IncreasingCircleProcess"/>
    <dgm:cxn modelId="{D0CA60DA-AF29-4C79-B29C-1DF1B43C4A33}" type="presOf" srcId="{920CACCD-039B-45BB-83AA-5879BE7BDF24}" destId="{90AC4345-9932-4BA2-882F-9947B05E83F5}" srcOrd="0" destOrd="0" presId="urn:microsoft.com/office/officeart/2008/layout/IncreasingCircleProcess"/>
    <dgm:cxn modelId="{CE1F9DE3-0703-49D3-BA86-B04623070BF8}" type="presOf" srcId="{D4FCA557-5A6C-41D6-9CE8-CAFE350812EF}" destId="{B1A6BFD6-4BC2-4669-9289-69A4A26E2E15}" srcOrd="0" destOrd="4" presId="urn:microsoft.com/office/officeart/2008/layout/IncreasingCircleProcess"/>
    <dgm:cxn modelId="{940989E8-C6E1-409E-8488-522B5BB3C0F5}" srcId="{927B48B6-8FF8-46FA-831E-A7BBDB07157F}" destId="{D4FCA557-5A6C-41D6-9CE8-CAFE350812EF}" srcOrd="4" destOrd="0" parTransId="{556E0D7C-AAC0-48F4-A644-8295B6ABBA2C}" sibTransId="{8F62BBEF-5D14-4808-9442-C00AE5AF66DF}"/>
    <dgm:cxn modelId="{B3CC19E9-39C6-4D96-9444-F7D11F2DF10B}" srcId="{927B48B6-8FF8-46FA-831E-A7BBDB07157F}" destId="{9268581E-F7A4-4F64-9D08-D687186FE9B1}" srcOrd="5" destOrd="0" parTransId="{D58C25AD-150B-4835-8DC0-BCCAB80C955C}" sibTransId="{EC575328-F9B5-4EB0-A356-BD30EEED2777}"/>
    <dgm:cxn modelId="{8DF581FB-C121-419E-877F-715D5E374BFE}" type="presOf" srcId="{268A25B9-5FC1-4BFC-877E-79ADCDE4F805}" destId="{B1A6BFD6-4BC2-4669-9289-69A4A26E2E15}" srcOrd="0" destOrd="10" presId="urn:microsoft.com/office/officeart/2008/layout/IncreasingCircleProcess"/>
    <dgm:cxn modelId="{D4526DFC-E876-4BCD-910E-67EB1D18C887}" type="presOf" srcId="{E4B56E55-26F9-4451-8879-495F9ACA28EC}" destId="{B1A6BFD6-4BC2-4669-9289-69A4A26E2E15}" srcOrd="0" destOrd="1" presId="urn:microsoft.com/office/officeart/2008/layout/IncreasingCircleProcess"/>
    <dgm:cxn modelId="{786641FD-25B5-495B-90F1-7F12F2F74C72}" type="presOf" srcId="{899C4D1E-EF35-4F98-A77E-26C56EC1F31B}" destId="{2464B7A7-CB85-48FE-AD47-C836373EA1B1}" srcOrd="0" destOrd="0" presId="urn:microsoft.com/office/officeart/2008/layout/IncreasingCircleProcess"/>
    <dgm:cxn modelId="{88FE99FE-5BD7-4EFB-AA90-744555A0AC87}" type="presOf" srcId="{6F39AFE5-7D9C-4460-B8CE-9C23F28CEA6A}" destId="{C66DFFD6-2BFE-4ADD-BF15-50E13DABC3D6}" srcOrd="0" destOrd="0" presId="urn:microsoft.com/office/officeart/2008/layout/IncreasingCircleProcess"/>
    <dgm:cxn modelId="{9C1585FF-E300-46A4-BD02-A7496C033F6E}" srcId="{927B48B6-8FF8-46FA-831E-A7BBDB07157F}" destId="{71DA57C7-6C2A-44B1-8DCB-17528185BB03}" srcOrd="3" destOrd="0" parTransId="{B0FAAFFA-FC0E-4543-A507-4C0CA4175AEF}" sibTransId="{0AB9FA54-D344-40DE-85E7-69D37FB757B4}"/>
    <dgm:cxn modelId="{9AF7F505-6787-4B11-B93C-80A5CD99FA56}" type="presParOf" srcId="{37891A83-EBDD-4AC9-9183-9F76E2DE7C93}" destId="{914DD8C7-F6CE-475B-8A3A-03CECF6222EA}" srcOrd="0" destOrd="0" presId="urn:microsoft.com/office/officeart/2008/layout/IncreasingCircleProcess"/>
    <dgm:cxn modelId="{3F74FB3E-F08C-4DCB-AF33-ADBDDDBCECC5}" type="presParOf" srcId="{914DD8C7-F6CE-475B-8A3A-03CECF6222EA}" destId="{2262C789-E91E-4420-B68B-AC0F1CED9AE4}" srcOrd="0" destOrd="0" presId="urn:microsoft.com/office/officeart/2008/layout/IncreasingCircleProcess"/>
    <dgm:cxn modelId="{7266E84B-AB93-466B-964D-0AA9BE10AEFB}" type="presParOf" srcId="{914DD8C7-F6CE-475B-8A3A-03CECF6222EA}" destId="{ED8A1F4E-A2A8-4BCF-824C-9125AAA5DB6F}" srcOrd="1" destOrd="0" presId="urn:microsoft.com/office/officeart/2008/layout/IncreasingCircleProcess"/>
    <dgm:cxn modelId="{9F6684DD-BA29-475A-9572-FC9EE00C1984}" type="presParOf" srcId="{914DD8C7-F6CE-475B-8A3A-03CECF6222EA}" destId="{90AC4345-9932-4BA2-882F-9947B05E83F5}" srcOrd="2" destOrd="0" presId="urn:microsoft.com/office/officeart/2008/layout/IncreasingCircleProcess"/>
    <dgm:cxn modelId="{2EEA8986-830C-473C-BCE9-3A047757FDF1}" type="presParOf" srcId="{914DD8C7-F6CE-475B-8A3A-03CECF6222EA}" destId="{2464B7A7-CB85-48FE-AD47-C836373EA1B1}" srcOrd="3" destOrd="0" presId="urn:microsoft.com/office/officeart/2008/layout/IncreasingCircleProcess"/>
    <dgm:cxn modelId="{0EA56ED1-5E47-465F-8D67-9275F8D6D9DD}" type="presParOf" srcId="{37891A83-EBDD-4AC9-9183-9F76E2DE7C93}" destId="{1D7DDD69-2CC8-49B9-B4E2-73CBCE08257B}" srcOrd="1" destOrd="0" presId="urn:microsoft.com/office/officeart/2008/layout/IncreasingCircleProcess"/>
    <dgm:cxn modelId="{7120E5A9-732D-4357-B860-9362EF8663AC}" type="presParOf" srcId="{37891A83-EBDD-4AC9-9183-9F76E2DE7C93}" destId="{949CEB8B-7005-4CBD-A3BE-2EA74414BFB7}" srcOrd="2" destOrd="0" presId="urn:microsoft.com/office/officeart/2008/layout/IncreasingCircleProcess"/>
    <dgm:cxn modelId="{65F64B86-F8FD-4F5C-87E6-457FDDED8024}" type="presParOf" srcId="{949CEB8B-7005-4CBD-A3BE-2EA74414BFB7}" destId="{EC16661B-F2D6-4A2F-BA95-5922781CC613}" srcOrd="0" destOrd="0" presId="urn:microsoft.com/office/officeart/2008/layout/IncreasingCircleProcess"/>
    <dgm:cxn modelId="{7DE71971-D1C8-4208-B770-92BBA608B755}" type="presParOf" srcId="{949CEB8B-7005-4CBD-A3BE-2EA74414BFB7}" destId="{43CDF049-3641-4BAA-A087-B669C78E5B0E}" srcOrd="1" destOrd="0" presId="urn:microsoft.com/office/officeart/2008/layout/IncreasingCircleProcess"/>
    <dgm:cxn modelId="{AF6534B1-75E3-4AAE-97CE-859247CF7F4F}" type="presParOf" srcId="{949CEB8B-7005-4CBD-A3BE-2EA74414BFB7}" destId="{C66DFFD6-2BFE-4ADD-BF15-50E13DABC3D6}" srcOrd="2" destOrd="0" presId="urn:microsoft.com/office/officeart/2008/layout/IncreasingCircleProcess"/>
    <dgm:cxn modelId="{4AE2E4C1-86B4-4BBF-9B13-192AB84F5F9B}" type="presParOf" srcId="{949CEB8B-7005-4CBD-A3BE-2EA74414BFB7}" destId="{4AB510C5-7280-467E-A4FC-915CD7E5470C}" srcOrd="3" destOrd="0" presId="urn:microsoft.com/office/officeart/2008/layout/IncreasingCircleProcess"/>
    <dgm:cxn modelId="{D8A4FB7B-E814-4D47-98C2-55D67C21C653}" type="presParOf" srcId="{37891A83-EBDD-4AC9-9183-9F76E2DE7C93}" destId="{1F520106-C2BF-4E4F-89DA-0823EC4EF86C}" srcOrd="3" destOrd="0" presId="urn:microsoft.com/office/officeart/2008/layout/IncreasingCircleProcess"/>
    <dgm:cxn modelId="{F3C689CE-9074-48F5-ABA9-C6FCC3D740FD}" type="presParOf" srcId="{37891A83-EBDD-4AC9-9183-9F76E2DE7C93}" destId="{BE94BA0D-1049-4FBF-88BD-AADB63AEE44E}" srcOrd="4" destOrd="0" presId="urn:microsoft.com/office/officeart/2008/layout/IncreasingCircleProcess"/>
    <dgm:cxn modelId="{182B9EB5-D6F8-4083-A438-7D89C6151307}" type="presParOf" srcId="{BE94BA0D-1049-4FBF-88BD-AADB63AEE44E}" destId="{473B67B6-CC6F-4E09-870E-13282D905E6B}" srcOrd="0" destOrd="0" presId="urn:microsoft.com/office/officeart/2008/layout/IncreasingCircleProcess"/>
    <dgm:cxn modelId="{F5D93B7D-9EE3-48C6-9F5F-180145D4B856}" type="presParOf" srcId="{BE94BA0D-1049-4FBF-88BD-AADB63AEE44E}" destId="{FB0AF80B-228A-46CD-9F66-A0EECE124F58}" srcOrd="1" destOrd="0" presId="urn:microsoft.com/office/officeart/2008/layout/IncreasingCircleProcess"/>
    <dgm:cxn modelId="{4D49610E-7C01-4A3F-8CAF-EBBD530657AB}" type="presParOf" srcId="{BE94BA0D-1049-4FBF-88BD-AADB63AEE44E}" destId="{B1A6BFD6-4BC2-4669-9289-69A4A26E2E15}" srcOrd="2" destOrd="0" presId="urn:microsoft.com/office/officeart/2008/layout/IncreasingCircleProcess"/>
    <dgm:cxn modelId="{7068CB40-DB9C-4161-88F5-EDA540BD125D}" type="presParOf" srcId="{BE94BA0D-1049-4FBF-88BD-AADB63AEE44E}" destId="{14730419-BEBA-47F7-B76F-CE2757875AE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67CF4D-0FD6-474C-BB08-6C57EF215AC1}" type="doc">
      <dgm:prSet loTypeId="urn:microsoft.com/office/officeart/2008/layout/HexagonCluster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F516CC7-0440-45E9-A84C-1A8B2C3FF8C6}">
      <dgm:prSet phldrT="[Texto]" custT="1"/>
      <dgm:spPr/>
      <dgm:t>
        <a:bodyPr/>
        <a:lstStyle/>
        <a:p>
          <a:r>
            <a:rPr lang="es-ES" sz="1050" dirty="0"/>
            <a:t>Desarrollo de la creatividad</a:t>
          </a:r>
        </a:p>
      </dgm:t>
    </dgm:pt>
    <dgm:pt modelId="{10107A30-47E7-4FAB-BDD9-B95910905192}" type="parTrans" cxnId="{6D8AC54F-CA05-446C-95A6-F04D9E85DFF5}">
      <dgm:prSet/>
      <dgm:spPr/>
      <dgm:t>
        <a:bodyPr/>
        <a:lstStyle/>
        <a:p>
          <a:endParaRPr lang="es-ES" sz="2000"/>
        </a:p>
      </dgm:t>
    </dgm:pt>
    <dgm:pt modelId="{34FD27CB-042F-4A37-BE69-258358890630}" type="sibTrans" cxnId="{6D8AC54F-CA05-446C-95A6-F04D9E85DFF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s-ES" sz="2000"/>
        </a:p>
      </dgm:t>
    </dgm:pt>
    <dgm:pt modelId="{663C6812-D40B-4FD2-9310-D269C200A94C}">
      <dgm:prSet phldrT="[Texto]" custT="1"/>
      <dgm:spPr/>
      <dgm:t>
        <a:bodyPr/>
        <a:lstStyle/>
        <a:p>
          <a:r>
            <a:rPr lang="es-ES" sz="1050" dirty="0"/>
            <a:t>Aprendizaje en entorno productivo</a:t>
          </a:r>
        </a:p>
      </dgm:t>
    </dgm:pt>
    <dgm:pt modelId="{A011C32C-515F-4489-88B0-6EF41AAA7EC0}" type="parTrans" cxnId="{DA5D38B2-34F3-41AF-A8D6-FC296A143622}">
      <dgm:prSet/>
      <dgm:spPr/>
      <dgm:t>
        <a:bodyPr/>
        <a:lstStyle/>
        <a:p>
          <a:endParaRPr lang="es-ES" sz="2000"/>
        </a:p>
      </dgm:t>
    </dgm:pt>
    <dgm:pt modelId="{5990C9A4-F9DB-4AB9-96D6-F6AC0597EE01}" type="sibTrans" cxnId="{DA5D38B2-34F3-41AF-A8D6-FC296A14362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ES" sz="2000"/>
        </a:p>
      </dgm:t>
    </dgm:pt>
    <dgm:pt modelId="{7DE6F74C-31F2-4CE1-9044-D0C0148FDC45}">
      <dgm:prSet phldrT="[Texto]" custT="1"/>
      <dgm:spPr/>
      <dgm:t>
        <a:bodyPr/>
        <a:lstStyle/>
        <a:p>
          <a:r>
            <a:rPr lang="es-ES" sz="1050" dirty="0"/>
            <a:t>Manejo red de recursos comunitarios</a:t>
          </a:r>
        </a:p>
      </dgm:t>
    </dgm:pt>
    <dgm:pt modelId="{2F3ABE39-9731-48B4-A786-1C5D19D1E9AB}" type="parTrans" cxnId="{7F0388C9-AB64-4C5F-9F30-2602B5A670C4}">
      <dgm:prSet/>
      <dgm:spPr/>
      <dgm:t>
        <a:bodyPr/>
        <a:lstStyle/>
        <a:p>
          <a:endParaRPr lang="es-ES" sz="2000"/>
        </a:p>
      </dgm:t>
    </dgm:pt>
    <dgm:pt modelId="{4198D89D-21F3-4A68-8763-DB9A00A7B0B2}" type="sibTrans" cxnId="{7F0388C9-AB64-4C5F-9F30-2602B5A670C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s-ES" sz="2000"/>
        </a:p>
      </dgm:t>
    </dgm:pt>
    <dgm:pt modelId="{C964F5CF-D2F2-47A3-95E0-0CBF6D62E4CD}">
      <dgm:prSet phldrT="[Texto]" custT="1"/>
      <dgm:spPr/>
      <dgm:t>
        <a:bodyPr/>
        <a:lstStyle/>
        <a:p>
          <a:r>
            <a:rPr lang="es-ES" sz="1050" dirty="0"/>
            <a:t>Actitud emprendedora</a:t>
          </a:r>
        </a:p>
      </dgm:t>
    </dgm:pt>
    <dgm:pt modelId="{EC71FD14-674E-401B-A7C2-BB2FA554E3D6}" type="parTrans" cxnId="{FFB4C2D6-7916-476A-9780-1CC22CC75A6E}">
      <dgm:prSet/>
      <dgm:spPr/>
      <dgm:t>
        <a:bodyPr/>
        <a:lstStyle/>
        <a:p>
          <a:endParaRPr lang="es-ES" sz="2000"/>
        </a:p>
      </dgm:t>
    </dgm:pt>
    <dgm:pt modelId="{A49056F3-F3C6-470E-B394-FB7DA87372B0}" type="sibTrans" cxnId="{FFB4C2D6-7916-476A-9780-1CC22CC75A6E}">
      <dgm:prSet/>
      <dgm:spPr/>
      <dgm:t>
        <a:bodyPr/>
        <a:lstStyle/>
        <a:p>
          <a:endParaRPr lang="es-ES" sz="2000"/>
        </a:p>
      </dgm:t>
    </dgm:pt>
    <dgm:pt modelId="{825F3708-D449-4A39-82B2-21B1E4139377}">
      <dgm:prSet custT="1"/>
      <dgm:spPr/>
      <dgm:t>
        <a:bodyPr/>
        <a:lstStyle/>
        <a:p>
          <a:r>
            <a:rPr lang="es-ES" sz="1050" dirty="0"/>
            <a:t>Visibilidad</a:t>
          </a:r>
        </a:p>
      </dgm:t>
    </dgm:pt>
    <dgm:pt modelId="{16E5A3B5-6929-4D36-B8C9-B7BFC3915933}" type="parTrans" cxnId="{62665325-AB08-4E16-84F2-E37AC9B612E8}">
      <dgm:prSet/>
      <dgm:spPr/>
      <dgm:t>
        <a:bodyPr/>
        <a:lstStyle/>
        <a:p>
          <a:endParaRPr lang="es-ES" sz="2000"/>
        </a:p>
      </dgm:t>
    </dgm:pt>
    <dgm:pt modelId="{A82B565A-3A0C-4B49-88ED-E0A1433C6D80}" type="sibTrans" cxnId="{62665325-AB08-4E16-84F2-E37AC9B612E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s-ES" sz="2000"/>
        </a:p>
      </dgm:t>
    </dgm:pt>
    <dgm:pt modelId="{A6A4F6CA-C035-4520-9B3B-5E10990E3BFA}">
      <dgm:prSet custT="1"/>
      <dgm:spPr/>
      <dgm:t>
        <a:bodyPr/>
        <a:lstStyle/>
        <a:p>
          <a:r>
            <a:rPr lang="es-ES" sz="1050" dirty="0"/>
            <a:t>Uso eficaz de TICS</a:t>
          </a:r>
        </a:p>
      </dgm:t>
    </dgm:pt>
    <dgm:pt modelId="{2BD3E6DD-19EC-4CB3-A4F6-2D811052C337}" type="parTrans" cxnId="{15A63190-34A7-4A73-9F19-7B1F2E7914C6}">
      <dgm:prSet/>
      <dgm:spPr/>
      <dgm:t>
        <a:bodyPr/>
        <a:lstStyle/>
        <a:p>
          <a:endParaRPr lang="es-ES" sz="2000"/>
        </a:p>
      </dgm:t>
    </dgm:pt>
    <dgm:pt modelId="{13C24BC1-1979-4A02-B3ED-8CEB8BD15AEB}" type="sibTrans" cxnId="{15A63190-34A7-4A73-9F19-7B1F2E7914C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s-ES" sz="2000"/>
        </a:p>
      </dgm:t>
    </dgm:pt>
    <dgm:pt modelId="{6C5EE328-26C2-4C3D-A918-33558E7B98EC}">
      <dgm:prSet custT="1"/>
      <dgm:spPr/>
      <dgm:t>
        <a:bodyPr/>
        <a:lstStyle/>
        <a:p>
          <a:r>
            <a:rPr lang="es-ES" sz="1050" dirty="0"/>
            <a:t>Alumnado  docente</a:t>
          </a:r>
        </a:p>
      </dgm:t>
    </dgm:pt>
    <dgm:pt modelId="{DD66899B-D739-440B-8697-4F359CFCF395}" type="parTrans" cxnId="{B8C198B9-6AE2-4449-9342-B8F4ECC0D672}">
      <dgm:prSet/>
      <dgm:spPr/>
      <dgm:t>
        <a:bodyPr/>
        <a:lstStyle/>
        <a:p>
          <a:endParaRPr lang="es-ES"/>
        </a:p>
      </dgm:t>
    </dgm:pt>
    <dgm:pt modelId="{B087B562-FFCA-444F-9E2B-92D36D397CF6}" type="sibTrans" cxnId="{B8C198B9-6AE2-4449-9342-B8F4ECC0D67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ES"/>
        </a:p>
      </dgm:t>
    </dgm:pt>
    <dgm:pt modelId="{A992B447-F711-41FA-B7B9-3E0968DD9F95}">
      <dgm:prSet custT="1"/>
      <dgm:spPr/>
      <dgm:t>
        <a:bodyPr/>
        <a:lstStyle/>
        <a:p>
          <a:r>
            <a:rPr lang="es-ES" sz="1050" dirty="0"/>
            <a:t>Aprendizaje </a:t>
          </a:r>
          <a:r>
            <a:rPr lang="es-ES" sz="1050" dirty="0" err="1"/>
            <a:t>autoguiado</a:t>
          </a:r>
          <a:endParaRPr lang="es-ES" sz="1050" dirty="0"/>
        </a:p>
      </dgm:t>
    </dgm:pt>
    <dgm:pt modelId="{A6B7173C-094D-452F-9FC1-4A4BCE55F31E}" type="parTrans" cxnId="{878BA1BE-3550-4398-AB76-A34679607CCD}">
      <dgm:prSet/>
      <dgm:spPr/>
      <dgm:t>
        <a:bodyPr/>
        <a:lstStyle/>
        <a:p>
          <a:endParaRPr lang="es-ES"/>
        </a:p>
      </dgm:t>
    </dgm:pt>
    <dgm:pt modelId="{6D100BC2-D6E8-47CC-9EDC-F9E8FF7D3E98}" type="sibTrans" cxnId="{878BA1BE-3550-4398-AB76-A34679607CC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ES"/>
        </a:p>
      </dgm:t>
    </dgm:pt>
    <dgm:pt modelId="{E6DA504C-794D-47F5-9450-4C3A06DF4EE1}">
      <dgm:prSet custT="1"/>
      <dgm:spPr/>
      <dgm:t>
        <a:bodyPr/>
        <a:lstStyle/>
        <a:p>
          <a:r>
            <a:rPr lang="es-ES" sz="1050" dirty="0"/>
            <a:t>Competencias </a:t>
          </a:r>
          <a:r>
            <a:rPr lang="es-ES" sz="1050" dirty="0" err="1"/>
            <a:t>básicas</a:t>
          </a:r>
          <a:endParaRPr lang="es-ES" sz="1050" dirty="0"/>
        </a:p>
      </dgm:t>
    </dgm:pt>
    <dgm:pt modelId="{F375C637-D33E-4DE5-84F1-D684E214F8AC}" type="parTrans" cxnId="{2CCBB968-DDE6-46E5-B1A8-EEB08EB4077B}">
      <dgm:prSet/>
      <dgm:spPr/>
      <dgm:t>
        <a:bodyPr/>
        <a:lstStyle/>
        <a:p>
          <a:endParaRPr lang="es-ES"/>
        </a:p>
      </dgm:t>
    </dgm:pt>
    <dgm:pt modelId="{07D44645-CA0E-402B-84C7-CC1DBE40823E}" type="sibTrans" cxnId="{2CCBB968-DDE6-46E5-B1A8-EEB08EB4077B}">
      <dgm:prSet/>
      <dgm:spPr/>
      <dgm:t>
        <a:bodyPr/>
        <a:lstStyle/>
        <a:p>
          <a:endParaRPr lang="es-ES"/>
        </a:p>
      </dgm:t>
    </dgm:pt>
    <dgm:pt modelId="{C63787F6-2350-45DE-922D-065274C49BAB}">
      <dgm:prSet custT="1"/>
      <dgm:spPr/>
      <dgm:t>
        <a:bodyPr/>
        <a:lstStyle/>
        <a:p>
          <a:r>
            <a:rPr lang="es-ES" sz="1050" dirty="0"/>
            <a:t>Diversificación profesional</a:t>
          </a:r>
        </a:p>
      </dgm:t>
    </dgm:pt>
    <dgm:pt modelId="{7AE4B047-1968-4FB2-8ABB-CBA322CCE9BF}" type="parTrans" cxnId="{5A710FC3-FC58-45AB-BDFE-1A050C47FC0B}">
      <dgm:prSet/>
      <dgm:spPr/>
      <dgm:t>
        <a:bodyPr/>
        <a:lstStyle/>
        <a:p>
          <a:endParaRPr lang="es-ES"/>
        </a:p>
      </dgm:t>
    </dgm:pt>
    <dgm:pt modelId="{6E64F5D4-ADD2-433F-A3C5-31F41EC6E490}" type="sibTrans" cxnId="{5A710FC3-FC58-45AB-BDFE-1A050C47FC0B}">
      <dgm:prSet/>
      <dgm:spPr/>
      <dgm:t>
        <a:bodyPr/>
        <a:lstStyle/>
        <a:p>
          <a:endParaRPr lang="es-ES"/>
        </a:p>
      </dgm:t>
    </dgm:pt>
    <dgm:pt modelId="{8C3F89FF-993B-47A5-9775-5F231AE4675D}">
      <dgm:prSet custT="1"/>
      <dgm:spPr/>
      <dgm:t>
        <a:bodyPr/>
        <a:lstStyle/>
        <a:p>
          <a:r>
            <a:rPr lang="es-ES" sz="1050" dirty="0"/>
            <a:t>Capitalizacion </a:t>
          </a:r>
        </a:p>
      </dgm:t>
    </dgm:pt>
    <dgm:pt modelId="{879C70AC-8E71-41AE-AC33-3A53B0881DCE}" type="parTrans" cxnId="{A45CE187-F0C8-4A6D-BB31-9ED5E9822757}">
      <dgm:prSet/>
      <dgm:spPr/>
      <dgm:t>
        <a:bodyPr/>
        <a:lstStyle/>
        <a:p>
          <a:endParaRPr lang="es-ES"/>
        </a:p>
      </dgm:t>
    </dgm:pt>
    <dgm:pt modelId="{71902955-C328-42AC-9CBF-4B6FE64EE3DF}" type="sibTrans" cxnId="{A45CE187-F0C8-4A6D-BB31-9ED5E9822757}">
      <dgm:prSet/>
      <dgm:spPr/>
      <dgm:t>
        <a:bodyPr/>
        <a:lstStyle/>
        <a:p>
          <a:endParaRPr lang="es-ES"/>
        </a:p>
      </dgm:t>
    </dgm:pt>
    <dgm:pt modelId="{4D2B7B43-B9BA-4113-A2E1-0BEA5C9BF92E}">
      <dgm:prSet/>
      <dgm:spPr/>
      <dgm:t>
        <a:bodyPr/>
        <a:lstStyle/>
        <a:p>
          <a:pPr>
            <a:buSzPts val="2200"/>
            <a:buFont typeface="+mj-lt"/>
            <a:buAutoNum type="arabicPeriod"/>
          </a:pPr>
          <a:r>
            <a:rPr lang="es-ES" b="1"/>
            <a:t>Aplicación de los CRITERIOS METODOLÓGICOS ARACNE</a:t>
          </a:r>
        </a:p>
      </dgm:t>
    </dgm:pt>
    <dgm:pt modelId="{3F01BFBB-3379-4DCA-9678-56591C8232F7}" type="parTrans" cxnId="{DBBD9866-5E1F-407E-80B3-4758C38B0FB8}">
      <dgm:prSet/>
      <dgm:spPr/>
      <dgm:t>
        <a:bodyPr/>
        <a:lstStyle/>
        <a:p>
          <a:endParaRPr lang="es-ES"/>
        </a:p>
      </dgm:t>
    </dgm:pt>
    <dgm:pt modelId="{E2CE7E7D-BFCC-418D-A9B9-39EEEB752E3C}" type="sibTrans" cxnId="{DBBD9866-5E1F-407E-80B3-4758C38B0FB8}">
      <dgm:prSet/>
      <dgm:spPr/>
      <dgm:t>
        <a:bodyPr/>
        <a:lstStyle/>
        <a:p>
          <a:endParaRPr lang="es-ES"/>
        </a:p>
      </dgm:t>
    </dgm:pt>
    <dgm:pt modelId="{27E93286-D123-41FE-8BD4-CAAAA51F8CD3}">
      <dgm:prSet/>
      <dgm:spPr/>
      <dgm:t>
        <a:bodyPr/>
        <a:lstStyle/>
        <a:p>
          <a:endParaRPr lang="es-ES"/>
        </a:p>
      </dgm:t>
    </dgm:pt>
    <dgm:pt modelId="{750F9C19-0DFA-4F03-AD26-D10508318F5D}" type="parTrans" cxnId="{87DA1FC8-6CBC-46A1-85CD-39059AA94767}">
      <dgm:prSet/>
      <dgm:spPr/>
      <dgm:t>
        <a:bodyPr/>
        <a:lstStyle/>
        <a:p>
          <a:endParaRPr lang="es-ES"/>
        </a:p>
      </dgm:t>
    </dgm:pt>
    <dgm:pt modelId="{CBC10C94-16D4-4FD8-8BB8-1F178791FE64}" type="sibTrans" cxnId="{87DA1FC8-6CBC-46A1-85CD-39059AA94767}">
      <dgm:prSet/>
      <dgm:spPr/>
      <dgm:t>
        <a:bodyPr/>
        <a:lstStyle/>
        <a:p>
          <a:endParaRPr lang="es-ES"/>
        </a:p>
      </dgm:t>
    </dgm:pt>
    <dgm:pt modelId="{03B688AF-0E31-4B2B-992C-D0D2E1DEDDCC}" type="pres">
      <dgm:prSet presAssocID="{E467CF4D-0FD6-474C-BB08-6C57EF215AC1}" presName="Name0" presStyleCnt="0">
        <dgm:presLayoutVars>
          <dgm:chMax val="21"/>
          <dgm:chPref val="21"/>
        </dgm:presLayoutVars>
      </dgm:prSet>
      <dgm:spPr/>
    </dgm:pt>
    <dgm:pt modelId="{F79C1234-884B-437C-AFC7-FA8B130FA710}" type="pres">
      <dgm:prSet presAssocID="{EF516CC7-0440-45E9-A84C-1A8B2C3FF8C6}" presName="text1" presStyleCnt="0"/>
      <dgm:spPr/>
    </dgm:pt>
    <dgm:pt modelId="{CC607C49-6975-4DCF-B975-5846B13215CA}" type="pres">
      <dgm:prSet presAssocID="{EF516CC7-0440-45E9-A84C-1A8B2C3FF8C6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</dgm:pt>
    <dgm:pt modelId="{E4589874-3701-4264-9478-F1C665FC492B}" type="pres">
      <dgm:prSet presAssocID="{EF516CC7-0440-45E9-A84C-1A8B2C3FF8C6}" presName="textaccent1" presStyleCnt="0"/>
      <dgm:spPr/>
    </dgm:pt>
    <dgm:pt modelId="{AD4B074D-889B-43CB-8C81-5849B6F24928}" type="pres">
      <dgm:prSet presAssocID="{EF516CC7-0440-45E9-A84C-1A8B2C3FF8C6}" presName="accentRepeatNode" presStyleLbl="solidAlignAcc1" presStyleIdx="0" presStyleCnt="24"/>
      <dgm:spPr/>
    </dgm:pt>
    <dgm:pt modelId="{2B3F2B4C-D521-488E-8E70-B1C056A35620}" type="pres">
      <dgm:prSet presAssocID="{34FD27CB-042F-4A37-BE69-258358890630}" presName="image1" presStyleCnt="0"/>
      <dgm:spPr/>
    </dgm:pt>
    <dgm:pt modelId="{8E72195B-7A22-41D5-8CF4-4A160C4D2CC4}" type="pres">
      <dgm:prSet presAssocID="{34FD27CB-042F-4A37-BE69-258358890630}" presName="imageRepeatNode" presStyleLbl="alignAcc1" presStyleIdx="0" presStyleCnt="12" custLinFactNeighborX="2058" custLinFactNeighborY="13659"/>
      <dgm:spPr/>
    </dgm:pt>
    <dgm:pt modelId="{B40DF68A-961D-4904-8C19-D120ADD6CCC7}" type="pres">
      <dgm:prSet presAssocID="{34FD27CB-042F-4A37-BE69-258358890630}" presName="imageaccent1" presStyleCnt="0"/>
      <dgm:spPr/>
    </dgm:pt>
    <dgm:pt modelId="{58C11289-2265-4832-85D9-E96B40DCDF99}" type="pres">
      <dgm:prSet presAssocID="{34FD27CB-042F-4A37-BE69-258358890630}" presName="accentRepeatNode" presStyleLbl="solidAlignAcc1" presStyleIdx="1" presStyleCnt="24"/>
      <dgm:spPr/>
    </dgm:pt>
    <dgm:pt modelId="{CFB68EED-113E-4FBA-9AD7-A5D294BF76C0}" type="pres">
      <dgm:prSet presAssocID="{663C6812-D40B-4FD2-9310-D269C200A94C}" presName="text2" presStyleCnt="0"/>
      <dgm:spPr/>
    </dgm:pt>
    <dgm:pt modelId="{0D4B1930-04D1-4C7E-8544-2D6C45C47336}" type="pres">
      <dgm:prSet presAssocID="{663C6812-D40B-4FD2-9310-D269C200A94C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</dgm:pt>
    <dgm:pt modelId="{BC0F5CC9-1A2D-456A-8FF5-59AF81F44388}" type="pres">
      <dgm:prSet presAssocID="{663C6812-D40B-4FD2-9310-D269C200A94C}" presName="textaccent2" presStyleCnt="0"/>
      <dgm:spPr/>
    </dgm:pt>
    <dgm:pt modelId="{53A2BDFA-6E31-4652-B3C2-D831D2FC7017}" type="pres">
      <dgm:prSet presAssocID="{663C6812-D40B-4FD2-9310-D269C200A94C}" presName="accentRepeatNode" presStyleLbl="solidAlignAcc1" presStyleIdx="2" presStyleCnt="24"/>
      <dgm:spPr/>
    </dgm:pt>
    <dgm:pt modelId="{216948ED-D627-4907-B837-F0E54E6E716A}" type="pres">
      <dgm:prSet presAssocID="{5990C9A4-F9DB-4AB9-96D6-F6AC0597EE01}" presName="image2" presStyleCnt="0"/>
      <dgm:spPr/>
    </dgm:pt>
    <dgm:pt modelId="{C6B5D01E-BD8E-4B01-ACB0-D9DB001CC6B5}" type="pres">
      <dgm:prSet presAssocID="{5990C9A4-F9DB-4AB9-96D6-F6AC0597EE01}" presName="imageRepeatNode" presStyleLbl="alignAcc1" presStyleIdx="1" presStyleCnt="12"/>
      <dgm:spPr/>
    </dgm:pt>
    <dgm:pt modelId="{A55C5F49-AA9A-4070-B9C8-28B6EDE80943}" type="pres">
      <dgm:prSet presAssocID="{5990C9A4-F9DB-4AB9-96D6-F6AC0597EE01}" presName="imageaccent2" presStyleCnt="0"/>
      <dgm:spPr/>
    </dgm:pt>
    <dgm:pt modelId="{CBF09641-B28E-40CC-90C2-447CD4F459C0}" type="pres">
      <dgm:prSet presAssocID="{5990C9A4-F9DB-4AB9-96D6-F6AC0597EE01}" presName="accentRepeatNode" presStyleLbl="solidAlignAcc1" presStyleIdx="3" presStyleCnt="24"/>
      <dgm:spPr/>
    </dgm:pt>
    <dgm:pt modelId="{9EF90B8B-8A04-4439-AE49-4C7722C1FA44}" type="pres">
      <dgm:prSet presAssocID="{7DE6F74C-31F2-4CE1-9044-D0C0148FDC45}" presName="text3" presStyleCnt="0"/>
      <dgm:spPr/>
    </dgm:pt>
    <dgm:pt modelId="{7EE80EBE-B203-4A58-84D8-C656ABA1EE9A}" type="pres">
      <dgm:prSet presAssocID="{7DE6F74C-31F2-4CE1-9044-D0C0148FDC45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</dgm:pt>
    <dgm:pt modelId="{353B9D1E-E7CB-409A-9412-1E0593606FD9}" type="pres">
      <dgm:prSet presAssocID="{7DE6F74C-31F2-4CE1-9044-D0C0148FDC45}" presName="textaccent3" presStyleCnt="0"/>
      <dgm:spPr/>
    </dgm:pt>
    <dgm:pt modelId="{467B6E29-4BA1-4A99-9CFD-B5267C39A080}" type="pres">
      <dgm:prSet presAssocID="{7DE6F74C-31F2-4CE1-9044-D0C0148FDC45}" presName="accentRepeatNode" presStyleLbl="solidAlignAcc1" presStyleIdx="4" presStyleCnt="24"/>
      <dgm:spPr/>
    </dgm:pt>
    <dgm:pt modelId="{222FEC4D-9355-4861-B7F6-C05F15D1CFDC}" type="pres">
      <dgm:prSet presAssocID="{4198D89D-21F3-4A68-8763-DB9A00A7B0B2}" presName="image3" presStyleCnt="0"/>
      <dgm:spPr/>
    </dgm:pt>
    <dgm:pt modelId="{9E4D7D41-1C5C-4B75-B5D3-ECBD0D85943D}" type="pres">
      <dgm:prSet presAssocID="{4198D89D-21F3-4A68-8763-DB9A00A7B0B2}" presName="imageRepeatNode" presStyleLbl="alignAcc1" presStyleIdx="2" presStyleCnt="12"/>
      <dgm:spPr/>
    </dgm:pt>
    <dgm:pt modelId="{4088A3FC-731A-4389-A013-59A4D2CBEBF9}" type="pres">
      <dgm:prSet presAssocID="{4198D89D-21F3-4A68-8763-DB9A00A7B0B2}" presName="imageaccent3" presStyleCnt="0"/>
      <dgm:spPr/>
    </dgm:pt>
    <dgm:pt modelId="{6239038F-B24D-4D34-B194-82E0D3AB092D}" type="pres">
      <dgm:prSet presAssocID="{4198D89D-21F3-4A68-8763-DB9A00A7B0B2}" presName="accentRepeatNode" presStyleLbl="solidAlignAcc1" presStyleIdx="5" presStyleCnt="24"/>
      <dgm:spPr/>
    </dgm:pt>
    <dgm:pt modelId="{A24D104C-9440-49B3-85BF-7DECE1EC4A76}" type="pres">
      <dgm:prSet presAssocID="{C964F5CF-D2F2-47A3-95E0-0CBF6D62E4CD}" presName="text4" presStyleCnt="0"/>
      <dgm:spPr/>
    </dgm:pt>
    <dgm:pt modelId="{8F3D855E-E3B8-42B4-AC93-7026E644275C}" type="pres">
      <dgm:prSet presAssocID="{C964F5CF-D2F2-47A3-95E0-0CBF6D62E4CD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</dgm:pt>
    <dgm:pt modelId="{B5531DB0-6AF1-4128-A918-405856B5AA42}" type="pres">
      <dgm:prSet presAssocID="{C964F5CF-D2F2-47A3-95E0-0CBF6D62E4CD}" presName="textaccent4" presStyleCnt="0"/>
      <dgm:spPr/>
    </dgm:pt>
    <dgm:pt modelId="{A59C5171-3701-4A0E-AB9E-46EA71E50DB2}" type="pres">
      <dgm:prSet presAssocID="{C964F5CF-D2F2-47A3-95E0-0CBF6D62E4CD}" presName="accentRepeatNode" presStyleLbl="solidAlignAcc1" presStyleIdx="6" presStyleCnt="24"/>
      <dgm:spPr/>
    </dgm:pt>
    <dgm:pt modelId="{C8A3EEAB-0013-49F6-AEBA-03278E800559}" type="pres">
      <dgm:prSet presAssocID="{A49056F3-F3C6-470E-B394-FB7DA87372B0}" presName="image4" presStyleCnt="0"/>
      <dgm:spPr/>
    </dgm:pt>
    <dgm:pt modelId="{578CFE43-F14B-4AA5-899D-81E3B08E7A83}" type="pres">
      <dgm:prSet presAssocID="{A49056F3-F3C6-470E-B394-FB7DA87372B0}" presName="imageRepeatNode" presStyleLbl="alignAcc1" presStyleIdx="3" presStyleCnt="12"/>
      <dgm:spPr/>
    </dgm:pt>
    <dgm:pt modelId="{F4D94ADE-5DF4-48DA-BD47-B8EEEC02FA17}" type="pres">
      <dgm:prSet presAssocID="{A49056F3-F3C6-470E-B394-FB7DA87372B0}" presName="imageaccent4" presStyleCnt="0"/>
      <dgm:spPr/>
    </dgm:pt>
    <dgm:pt modelId="{63B45817-073F-4D70-B11C-631B16884087}" type="pres">
      <dgm:prSet presAssocID="{A49056F3-F3C6-470E-B394-FB7DA87372B0}" presName="accentRepeatNode" presStyleLbl="solidAlignAcc1" presStyleIdx="7" presStyleCnt="24"/>
      <dgm:spPr/>
    </dgm:pt>
    <dgm:pt modelId="{D8008212-2121-4E89-92CB-1E9B4BB6158B}" type="pres">
      <dgm:prSet presAssocID="{825F3708-D449-4A39-82B2-21B1E4139377}" presName="text5" presStyleCnt="0"/>
      <dgm:spPr/>
    </dgm:pt>
    <dgm:pt modelId="{39B1A766-A958-4C9A-8E7A-D00D63E8248D}" type="pres">
      <dgm:prSet presAssocID="{825F3708-D449-4A39-82B2-21B1E4139377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</dgm:pt>
    <dgm:pt modelId="{9E059FD9-5BB9-48BA-A07E-167893D1B048}" type="pres">
      <dgm:prSet presAssocID="{825F3708-D449-4A39-82B2-21B1E4139377}" presName="textaccent5" presStyleCnt="0"/>
      <dgm:spPr/>
    </dgm:pt>
    <dgm:pt modelId="{72EF5380-6B0B-4BF8-846A-A1E2AD02B850}" type="pres">
      <dgm:prSet presAssocID="{825F3708-D449-4A39-82B2-21B1E4139377}" presName="accentRepeatNode" presStyleLbl="solidAlignAcc1" presStyleIdx="8" presStyleCnt="24"/>
      <dgm:spPr/>
    </dgm:pt>
    <dgm:pt modelId="{525D8106-DC4D-410B-8D0A-CAD392BD2DAB}" type="pres">
      <dgm:prSet presAssocID="{A82B565A-3A0C-4B49-88ED-E0A1433C6D80}" presName="image5" presStyleCnt="0"/>
      <dgm:spPr/>
    </dgm:pt>
    <dgm:pt modelId="{0CB3E99E-B197-4FA7-B369-6B11720D56D3}" type="pres">
      <dgm:prSet presAssocID="{A82B565A-3A0C-4B49-88ED-E0A1433C6D80}" presName="imageRepeatNode" presStyleLbl="alignAcc1" presStyleIdx="4" presStyleCnt="12"/>
      <dgm:spPr/>
    </dgm:pt>
    <dgm:pt modelId="{48E58DC0-FAC2-409F-AC72-14C7FA1D44D7}" type="pres">
      <dgm:prSet presAssocID="{A82B565A-3A0C-4B49-88ED-E0A1433C6D80}" presName="imageaccent5" presStyleCnt="0"/>
      <dgm:spPr/>
    </dgm:pt>
    <dgm:pt modelId="{E2D8C1AD-CD20-455C-A331-E0DAF3D8D051}" type="pres">
      <dgm:prSet presAssocID="{A82B565A-3A0C-4B49-88ED-E0A1433C6D80}" presName="accentRepeatNode" presStyleLbl="solidAlignAcc1" presStyleIdx="9" presStyleCnt="24"/>
      <dgm:spPr/>
    </dgm:pt>
    <dgm:pt modelId="{A8E48565-E6F5-447C-822C-0B7DF822FC6C}" type="pres">
      <dgm:prSet presAssocID="{A6A4F6CA-C035-4520-9B3B-5E10990E3BFA}" presName="text6" presStyleCnt="0"/>
      <dgm:spPr/>
    </dgm:pt>
    <dgm:pt modelId="{2E10E4B8-2043-44CD-B129-75EF66D2A9C7}" type="pres">
      <dgm:prSet presAssocID="{A6A4F6CA-C035-4520-9B3B-5E10990E3BFA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</dgm:pt>
    <dgm:pt modelId="{30EC978D-571D-4006-8626-C62E84A74D7C}" type="pres">
      <dgm:prSet presAssocID="{A6A4F6CA-C035-4520-9B3B-5E10990E3BFA}" presName="textaccent6" presStyleCnt="0"/>
      <dgm:spPr/>
    </dgm:pt>
    <dgm:pt modelId="{456671CA-9519-4841-8A24-462A002434F3}" type="pres">
      <dgm:prSet presAssocID="{A6A4F6CA-C035-4520-9B3B-5E10990E3BFA}" presName="accentRepeatNode" presStyleLbl="solidAlignAcc1" presStyleIdx="10" presStyleCnt="24"/>
      <dgm:spPr/>
    </dgm:pt>
    <dgm:pt modelId="{140E15E1-7285-4306-A11F-85525D9232FA}" type="pres">
      <dgm:prSet presAssocID="{13C24BC1-1979-4A02-B3ED-8CEB8BD15AEB}" presName="image6" presStyleCnt="0"/>
      <dgm:spPr/>
    </dgm:pt>
    <dgm:pt modelId="{BDCE1E76-9A4C-4A4F-9993-CD44E68D9C33}" type="pres">
      <dgm:prSet presAssocID="{13C24BC1-1979-4A02-B3ED-8CEB8BD15AEB}" presName="imageRepeatNode" presStyleLbl="alignAcc1" presStyleIdx="5" presStyleCnt="12"/>
      <dgm:spPr/>
    </dgm:pt>
    <dgm:pt modelId="{EFF33E6F-1E4C-4BD3-B4C7-6C9D9415D560}" type="pres">
      <dgm:prSet presAssocID="{13C24BC1-1979-4A02-B3ED-8CEB8BD15AEB}" presName="imageaccent6" presStyleCnt="0"/>
      <dgm:spPr/>
    </dgm:pt>
    <dgm:pt modelId="{D3C816DB-924C-4600-A24E-C90BA0E8EE62}" type="pres">
      <dgm:prSet presAssocID="{13C24BC1-1979-4A02-B3ED-8CEB8BD15AEB}" presName="accentRepeatNode" presStyleLbl="solidAlignAcc1" presStyleIdx="11" presStyleCnt="24"/>
      <dgm:spPr/>
    </dgm:pt>
    <dgm:pt modelId="{0A082F4E-1A00-43E2-9D31-546F913C9A98}" type="pres">
      <dgm:prSet presAssocID="{6C5EE328-26C2-4C3D-A918-33558E7B98EC}" presName="text7" presStyleCnt="0"/>
      <dgm:spPr/>
    </dgm:pt>
    <dgm:pt modelId="{D43E43AA-CE7B-4FDD-BFE1-C6BC2DFBC5AB}" type="pres">
      <dgm:prSet presAssocID="{6C5EE328-26C2-4C3D-A918-33558E7B98EC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</dgm:pt>
    <dgm:pt modelId="{9C86302B-9DD0-4B34-92AC-B2C976D61960}" type="pres">
      <dgm:prSet presAssocID="{6C5EE328-26C2-4C3D-A918-33558E7B98EC}" presName="textaccent7" presStyleCnt="0"/>
      <dgm:spPr/>
    </dgm:pt>
    <dgm:pt modelId="{4E7F3BE9-CD2F-441F-BFDD-DAC18C8B20A2}" type="pres">
      <dgm:prSet presAssocID="{6C5EE328-26C2-4C3D-A918-33558E7B98EC}" presName="accentRepeatNode" presStyleLbl="solidAlignAcc1" presStyleIdx="12" presStyleCnt="24"/>
      <dgm:spPr/>
    </dgm:pt>
    <dgm:pt modelId="{ED40F071-4DAE-4731-84DE-BCA82847E03B}" type="pres">
      <dgm:prSet presAssocID="{B087B562-FFCA-444F-9E2B-92D36D397CF6}" presName="image7" presStyleCnt="0"/>
      <dgm:spPr/>
    </dgm:pt>
    <dgm:pt modelId="{A85369FC-F1B5-43B8-BA41-48E7E43D22B6}" type="pres">
      <dgm:prSet presAssocID="{B087B562-FFCA-444F-9E2B-92D36D397CF6}" presName="imageRepeatNode" presStyleLbl="alignAcc1" presStyleIdx="6" presStyleCnt="12"/>
      <dgm:spPr/>
    </dgm:pt>
    <dgm:pt modelId="{0BC94CAB-D03A-4EC3-B729-9281F7E220AD}" type="pres">
      <dgm:prSet presAssocID="{B087B562-FFCA-444F-9E2B-92D36D397CF6}" presName="imageaccent7" presStyleCnt="0"/>
      <dgm:spPr/>
    </dgm:pt>
    <dgm:pt modelId="{0896E026-01E2-494B-9EB6-A1898A3344AD}" type="pres">
      <dgm:prSet presAssocID="{B087B562-FFCA-444F-9E2B-92D36D397CF6}" presName="accentRepeatNode" presStyleLbl="solidAlignAcc1" presStyleIdx="13" presStyleCnt="24"/>
      <dgm:spPr/>
    </dgm:pt>
    <dgm:pt modelId="{2F854902-F428-4360-AAB2-53A5441974ED}" type="pres">
      <dgm:prSet presAssocID="{A992B447-F711-41FA-B7B9-3E0968DD9F95}" presName="text8" presStyleCnt="0"/>
      <dgm:spPr/>
    </dgm:pt>
    <dgm:pt modelId="{3433A781-355A-4FE3-ACC4-ED7B22E8B510}" type="pres">
      <dgm:prSet presAssocID="{A992B447-F711-41FA-B7B9-3E0968DD9F95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</dgm:pt>
    <dgm:pt modelId="{793FEC0B-2784-4DC1-95B7-A134A0A99FF8}" type="pres">
      <dgm:prSet presAssocID="{A992B447-F711-41FA-B7B9-3E0968DD9F95}" presName="textaccent8" presStyleCnt="0"/>
      <dgm:spPr/>
    </dgm:pt>
    <dgm:pt modelId="{C0B7E7AB-44D9-43D0-9CAE-03E74E95E221}" type="pres">
      <dgm:prSet presAssocID="{A992B447-F711-41FA-B7B9-3E0968DD9F95}" presName="accentRepeatNode" presStyleLbl="solidAlignAcc1" presStyleIdx="14" presStyleCnt="24"/>
      <dgm:spPr/>
    </dgm:pt>
    <dgm:pt modelId="{182242E9-150D-43AD-8722-50C378FB4A3C}" type="pres">
      <dgm:prSet presAssocID="{6D100BC2-D6E8-47CC-9EDC-F9E8FF7D3E98}" presName="image8" presStyleCnt="0"/>
      <dgm:spPr/>
    </dgm:pt>
    <dgm:pt modelId="{08F48440-22A7-4867-BFBB-B32BF2AA5FA8}" type="pres">
      <dgm:prSet presAssocID="{6D100BC2-D6E8-47CC-9EDC-F9E8FF7D3E98}" presName="imageRepeatNode" presStyleLbl="alignAcc1" presStyleIdx="7" presStyleCnt="12"/>
      <dgm:spPr/>
    </dgm:pt>
    <dgm:pt modelId="{52E1524A-2EF8-4BA6-8064-B7D9860A1396}" type="pres">
      <dgm:prSet presAssocID="{6D100BC2-D6E8-47CC-9EDC-F9E8FF7D3E98}" presName="imageaccent8" presStyleCnt="0"/>
      <dgm:spPr/>
    </dgm:pt>
    <dgm:pt modelId="{5813E0FF-299C-46FC-884C-55DE26873A60}" type="pres">
      <dgm:prSet presAssocID="{6D100BC2-D6E8-47CC-9EDC-F9E8FF7D3E98}" presName="accentRepeatNode" presStyleLbl="solidAlignAcc1" presStyleIdx="15" presStyleCnt="24"/>
      <dgm:spPr/>
    </dgm:pt>
    <dgm:pt modelId="{067ABF1A-D8DA-41D2-981E-4C5DCCA453CC}" type="pres">
      <dgm:prSet presAssocID="{E6DA504C-794D-47F5-9450-4C3A06DF4EE1}" presName="text9" presStyleCnt="0"/>
      <dgm:spPr/>
    </dgm:pt>
    <dgm:pt modelId="{4A536883-9794-48EE-B944-32CAEB21F4EA}" type="pres">
      <dgm:prSet presAssocID="{E6DA504C-794D-47F5-9450-4C3A06DF4EE1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</dgm:pt>
    <dgm:pt modelId="{2B4151FF-BE04-4B53-AEDF-A973AEFAC619}" type="pres">
      <dgm:prSet presAssocID="{E6DA504C-794D-47F5-9450-4C3A06DF4EE1}" presName="textaccent9" presStyleCnt="0"/>
      <dgm:spPr/>
    </dgm:pt>
    <dgm:pt modelId="{04D8AAA6-B972-4464-811E-FE66CDF47083}" type="pres">
      <dgm:prSet presAssocID="{E6DA504C-794D-47F5-9450-4C3A06DF4EE1}" presName="accentRepeatNode" presStyleLbl="solidAlignAcc1" presStyleIdx="16" presStyleCnt="24"/>
      <dgm:spPr/>
    </dgm:pt>
    <dgm:pt modelId="{F0343EA2-AD0F-4690-9057-8E2C86D14B74}" type="pres">
      <dgm:prSet presAssocID="{07D44645-CA0E-402B-84C7-CC1DBE40823E}" presName="image9" presStyleCnt="0"/>
      <dgm:spPr/>
    </dgm:pt>
    <dgm:pt modelId="{C60C00A0-9A44-44EF-BC45-8011C382EDE2}" type="pres">
      <dgm:prSet presAssocID="{07D44645-CA0E-402B-84C7-CC1DBE40823E}" presName="imageRepeatNode" presStyleLbl="alignAcc1" presStyleIdx="8" presStyleCnt="12"/>
      <dgm:spPr/>
    </dgm:pt>
    <dgm:pt modelId="{20D21AF4-0996-432E-8879-68E65D3FD97E}" type="pres">
      <dgm:prSet presAssocID="{07D44645-CA0E-402B-84C7-CC1DBE40823E}" presName="imageaccent9" presStyleCnt="0"/>
      <dgm:spPr/>
    </dgm:pt>
    <dgm:pt modelId="{1358C4CC-2DBD-4BF8-A448-C302E62F1406}" type="pres">
      <dgm:prSet presAssocID="{07D44645-CA0E-402B-84C7-CC1DBE40823E}" presName="accentRepeatNode" presStyleLbl="solidAlignAcc1" presStyleIdx="17" presStyleCnt="24"/>
      <dgm:spPr/>
    </dgm:pt>
    <dgm:pt modelId="{70141A29-E023-4C1F-A98E-29DEE8C3EED0}" type="pres">
      <dgm:prSet presAssocID="{C63787F6-2350-45DE-922D-065274C49BAB}" presName="text10" presStyleCnt="0"/>
      <dgm:spPr/>
    </dgm:pt>
    <dgm:pt modelId="{F38F7AFC-1C5B-419F-A212-1C8FE3508907}" type="pres">
      <dgm:prSet presAssocID="{C63787F6-2350-45DE-922D-065274C49BAB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</dgm:pt>
    <dgm:pt modelId="{F1FBBDA3-C437-4F7A-B89A-077909D95142}" type="pres">
      <dgm:prSet presAssocID="{C63787F6-2350-45DE-922D-065274C49BAB}" presName="textaccent10" presStyleCnt="0"/>
      <dgm:spPr/>
    </dgm:pt>
    <dgm:pt modelId="{FAFC980D-50D4-4B69-B339-3312CAB43892}" type="pres">
      <dgm:prSet presAssocID="{C63787F6-2350-45DE-922D-065274C49BAB}" presName="accentRepeatNode" presStyleLbl="solidAlignAcc1" presStyleIdx="18" presStyleCnt="24"/>
      <dgm:spPr/>
    </dgm:pt>
    <dgm:pt modelId="{D67D3075-12E9-437C-8B84-51A9320AA53C}" type="pres">
      <dgm:prSet presAssocID="{6E64F5D4-ADD2-433F-A3C5-31F41EC6E490}" presName="image10" presStyleCnt="0"/>
      <dgm:spPr/>
    </dgm:pt>
    <dgm:pt modelId="{B09D1E0F-ADB1-4CD9-AAD6-FEB952DD7F1B}" type="pres">
      <dgm:prSet presAssocID="{6E64F5D4-ADD2-433F-A3C5-31F41EC6E490}" presName="imageRepeatNode" presStyleLbl="alignAcc1" presStyleIdx="9" presStyleCnt="12"/>
      <dgm:spPr/>
    </dgm:pt>
    <dgm:pt modelId="{AA93E64F-F40A-47E1-BC26-B75DAE55566A}" type="pres">
      <dgm:prSet presAssocID="{6E64F5D4-ADD2-433F-A3C5-31F41EC6E490}" presName="imageaccent10" presStyleCnt="0"/>
      <dgm:spPr/>
    </dgm:pt>
    <dgm:pt modelId="{042CFFF7-F842-45C9-BA47-A3F6DE47F387}" type="pres">
      <dgm:prSet presAssocID="{6E64F5D4-ADD2-433F-A3C5-31F41EC6E490}" presName="accentRepeatNode" presStyleLbl="solidAlignAcc1" presStyleIdx="19" presStyleCnt="24"/>
      <dgm:spPr/>
    </dgm:pt>
    <dgm:pt modelId="{46893A0E-446A-411B-806E-34C80E75C3E2}" type="pres">
      <dgm:prSet presAssocID="{8C3F89FF-993B-47A5-9775-5F231AE4675D}" presName="text11" presStyleCnt="0"/>
      <dgm:spPr/>
    </dgm:pt>
    <dgm:pt modelId="{352C1DC6-5C8D-4C20-8A2A-E04D6752F26C}" type="pres">
      <dgm:prSet presAssocID="{8C3F89FF-993B-47A5-9775-5F231AE4675D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</dgm:pt>
    <dgm:pt modelId="{AB5579B1-080C-434F-A55D-1B65D61610BC}" type="pres">
      <dgm:prSet presAssocID="{8C3F89FF-993B-47A5-9775-5F231AE4675D}" presName="textaccent11" presStyleCnt="0"/>
      <dgm:spPr/>
    </dgm:pt>
    <dgm:pt modelId="{302FEC85-E070-4244-8E0C-E5AB1AD92FD6}" type="pres">
      <dgm:prSet presAssocID="{8C3F89FF-993B-47A5-9775-5F231AE4675D}" presName="accentRepeatNode" presStyleLbl="solidAlignAcc1" presStyleIdx="20" presStyleCnt="24"/>
      <dgm:spPr/>
    </dgm:pt>
    <dgm:pt modelId="{256C0763-5ADE-4E21-8677-DEC51EB91969}" type="pres">
      <dgm:prSet presAssocID="{71902955-C328-42AC-9CBF-4B6FE64EE3DF}" presName="image11" presStyleCnt="0"/>
      <dgm:spPr/>
    </dgm:pt>
    <dgm:pt modelId="{CFBAA113-E184-4E9B-870F-8E6C5347A783}" type="pres">
      <dgm:prSet presAssocID="{71902955-C328-42AC-9CBF-4B6FE64EE3DF}" presName="imageRepeatNode" presStyleLbl="alignAcc1" presStyleIdx="10" presStyleCnt="12"/>
      <dgm:spPr/>
    </dgm:pt>
    <dgm:pt modelId="{D0CA194D-5EBF-46A6-BDEF-AC2535FEF3D1}" type="pres">
      <dgm:prSet presAssocID="{71902955-C328-42AC-9CBF-4B6FE64EE3DF}" presName="imageaccent11" presStyleCnt="0"/>
      <dgm:spPr/>
    </dgm:pt>
    <dgm:pt modelId="{5F8D5CB8-93B4-416C-9A31-AC5757FB9FE2}" type="pres">
      <dgm:prSet presAssocID="{71902955-C328-42AC-9CBF-4B6FE64EE3DF}" presName="accentRepeatNode" presStyleLbl="solidAlignAcc1" presStyleIdx="21" presStyleCnt="24"/>
      <dgm:spPr/>
    </dgm:pt>
    <dgm:pt modelId="{12DE1CB6-7D1A-4141-974B-A07E921DB125}" type="pres">
      <dgm:prSet presAssocID="{4D2B7B43-B9BA-4113-A2E1-0BEA5C9BF92E}" presName="text12" presStyleCnt="0"/>
      <dgm:spPr/>
    </dgm:pt>
    <dgm:pt modelId="{011C1AA5-8748-4511-868F-8EDBF980B90A}" type="pres">
      <dgm:prSet presAssocID="{4D2B7B43-B9BA-4113-A2E1-0BEA5C9BF92E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</dgm:pt>
    <dgm:pt modelId="{84832EB4-4617-49E2-BC02-B84CC4453411}" type="pres">
      <dgm:prSet presAssocID="{4D2B7B43-B9BA-4113-A2E1-0BEA5C9BF92E}" presName="textaccent12" presStyleCnt="0"/>
      <dgm:spPr/>
    </dgm:pt>
    <dgm:pt modelId="{09E30377-35DF-4D06-B256-BFCDEC391EA3}" type="pres">
      <dgm:prSet presAssocID="{4D2B7B43-B9BA-4113-A2E1-0BEA5C9BF92E}" presName="accentRepeatNode" presStyleLbl="solidAlignAcc1" presStyleIdx="22" presStyleCnt="24"/>
      <dgm:spPr/>
    </dgm:pt>
    <dgm:pt modelId="{53A5B664-E700-4717-B3FB-03EE28F29CA0}" type="pres">
      <dgm:prSet presAssocID="{E2CE7E7D-BFCC-418D-A9B9-39EEEB752E3C}" presName="image12" presStyleCnt="0"/>
      <dgm:spPr/>
    </dgm:pt>
    <dgm:pt modelId="{2F224A9F-A580-4E17-9F1F-8A0E3CFFB4A3}" type="pres">
      <dgm:prSet presAssocID="{E2CE7E7D-BFCC-418D-A9B9-39EEEB752E3C}" presName="imageRepeatNode" presStyleLbl="alignAcc1" presStyleIdx="11" presStyleCnt="12"/>
      <dgm:spPr/>
    </dgm:pt>
    <dgm:pt modelId="{1CF4549F-FB39-4288-807B-0101A5EB1F85}" type="pres">
      <dgm:prSet presAssocID="{E2CE7E7D-BFCC-418D-A9B9-39EEEB752E3C}" presName="imageaccent12" presStyleCnt="0"/>
      <dgm:spPr/>
    </dgm:pt>
    <dgm:pt modelId="{3C142533-11D8-4224-B937-FBD4CF507688}" type="pres">
      <dgm:prSet presAssocID="{E2CE7E7D-BFCC-418D-A9B9-39EEEB752E3C}" presName="accentRepeatNode" presStyleLbl="solidAlignAcc1" presStyleIdx="23" presStyleCnt="24"/>
      <dgm:spPr/>
    </dgm:pt>
  </dgm:ptLst>
  <dgm:cxnLst>
    <dgm:cxn modelId="{F5CB480E-3B0B-42FF-940D-D5E7839160EA}" type="presOf" srcId="{E2CE7E7D-BFCC-418D-A9B9-39EEEB752E3C}" destId="{2F224A9F-A580-4E17-9F1F-8A0E3CFFB4A3}" srcOrd="0" destOrd="0" presId="urn:microsoft.com/office/officeart/2008/layout/HexagonCluster"/>
    <dgm:cxn modelId="{62665325-AB08-4E16-84F2-E37AC9B612E8}" srcId="{E467CF4D-0FD6-474C-BB08-6C57EF215AC1}" destId="{825F3708-D449-4A39-82B2-21B1E4139377}" srcOrd="4" destOrd="0" parTransId="{16E5A3B5-6929-4D36-B8C9-B7BFC3915933}" sibTransId="{A82B565A-3A0C-4B49-88ED-E0A1433C6D80}"/>
    <dgm:cxn modelId="{3AEA192B-9D65-4E67-88DC-A54BED753714}" type="presOf" srcId="{A992B447-F711-41FA-B7B9-3E0968DD9F95}" destId="{3433A781-355A-4FE3-ACC4-ED7B22E8B510}" srcOrd="0" destOrd="0" presId="urn:microsoft.com/office/officeart/2008/layout/HexagonCluster"/>
    <dgm:cxn modelId="{BE86322F-A23A-4DC5-923B-9512C6BBA5DD}" type="presOf" srcId="{6D100BC2-D6E8-47CC-9EDC-F9E8FF7D3E98}" destId="{08F48440-22A7-4867-BFBB-B32BF2AA5FA8}" srcOrd="0" destOrd="0" presId="urn:microsoft.com/office/officeart/2008/layout/HexagonCluster"/>
    <dgm:cxn modelId="{7F84BE38-0B91-4CA4-ABF7-4A297EB73C38}" type="presOf" srcId="{5990C9A4-F9DB-4AB9-96D6-F6AC0597EE01}" destId="{C6B5D01E-BD8E-4B01-ACB0-D9DB001CC6B5}" srcOrd="0" destOrd="0" presId="urn:microsoft.com/office/officeart/2008/layout/HexagonCluster"/>
    <dgm:cxn modelId="{EE75843E-1444-462D-984B-D22A98442957}" type="presOf" srcId="{E6DA504C-794D-47F5-9450-4C3A06DF4EE1}" destId="{4A536883-9794-48EE-B944-32CAEB21F4EA}" srcOrd="0" destOrd="0" presId="urn:microsoft.com/office/officeart/2008/layout/HexagonCluster"/>
    <dgm:cxn modelId="{CF2F3641-1209-4710-A547-4A8D5569F495}" type="presOf" srcId="{4D2B7B43-B9BA-4113-A2E1-0BEA5C9BF92E}" destId="{011C1AA5-8748-4511-868F-8EDBF980B90A}" srcOrd="0" destOrd="0" presId="urn:microsoft.com/office/officeart/2008/layout/HexagonCluster"/>
    <dgm:cxn modelId="{ACAC2F62-6268-4D9A-90D3-94BD6684E8BE}" type="presOf" srcId="{A49056F3-F3C6-470E-B394-FB7DA87372B0}" destId="{578CFE43-F14B-4AA5-899D-81E3B08E7A83}" srcOrd="0" destOrd="0" presId="urn:microsoft.com/office/officeart/2008/layout/HexagonCluster"/>
    <dgm:cxn modelId="{DB280266-0670-4F46-9AEC-3822C5456526}" type="presOf" srcId="{6C5EE328-26C2-4C3D-A918-33558E7B98EC}" destId="{D43E43AA-CE7B-4FDD-BFE1-C6BC2DFBC5AB}" srcOrd="0" destOrd="0" presId="urn:microsoft.com/office/officeart/2008/layout/HexagonCluster"/>
    <dgm:cxn modelId="{DBBD9866-5E1F-407E-80B3-4758C38B0FB8}" srcId="{E467CF4D-0FD6-474C-BB08-6C57EF215AC1}" destId="{4D2B7B43-B9BA-4113-A2E1-0BEA5C9BF92E}" srcOrd="11" destOrd="0" parTransId="{3F01BFBB-3379-4DCA-9678-56591C8232F7}" sibTransId="{E2CE7E7D-BFCC-418D-A9B9-39EEEB752E3C}"/>
    <dgm:cxn modelId="{2CCBB968-DDE6-46E5-B1A8-EEB08EB4077B}" srcId="{E467CF4D-0FD6-474C-BB08-6C57EF215AC1}" destId="{E6DA504C-794D-47F5-9450-4C3A06DF4EE1}" srcOrd="8" destOrd="0" parTransId="{F375C637-D33E-4DE5-84F1-D684E214F8AC}" sibTransId="{07D44645-CA0E-402B-84C7-CC1DBE40823E}"/>
    <dgm:cxn modelId="{8DE8CB6B-0FF0-4826-A75F-1879734A1B41}" type="presOf" srcId="{663C6812-D40B-4FD2-9310-D269C200A94C}" destId="{0D4B1930-04D1-4C7E-8544-2D6C45C47336}" srcOrd="0" destOrd="0" presId="urn:microsoft.com/office/officeart/2008/layout/HexagonCluster"/>
    <dgm:cxn modelId="{DE8A226C-5005-429A-81A3-E6CF2F220708}" type="presOf" srcId="{71902955-C328-42AC-9CBF-4B6FE64EE3DF}" destId="{CFBAA113-E184-4E9B-870F-8E6C5347A783}" srcOrd="0" destOrd="0" presId="urn:microsoft.com/office/officeart/2008/layout/HexagonCluster"/>
    <dgm:cxn modelId="{6D8AC54F-CA05-446C-95A6-F04D9E85DFF5}" srcId="{E467CF4D-0FD6-474C-BB08-6C57EF215AC1}" destId="{EF516CC7-0440-45E9-A84C-1A8B2C3FF8C6}" srcOrd="0" destOrd="0" parTransId="{10107A30-47E7-4FAB-BDD9-B95910905192}" sibTransId="{34FD27CB-042F-4A37-BE69-258358890630}"/>
    <dgm:cxn modelId="{4E955551-A35D-4B1B-B5E0-C0BB469AFD8E}" type="presOf" srcId="{C63787F6-2350-45DE-922D-065274C49BAB}" destId="{F38F7AFC-1C5B-419F-A212-1C8FE3508907}" srcOrd="0" destOrd="0" presId="urn:microsoft.com/office/officeart/2008/layout/HexagonCluster"/>
    <dgm:cxn modelId="{61DF0E55-AB9C-405E-B2DA-6A693A17FA32}" type="presOf" srcId="{6E64F5D4-ADD2-433F-A3C5-31F41EC6E490}" destId="{B09D1E0F-ADB1-4CD9-AAD6-FEB952DD7F1B}" srcOrd="0" destOrd="0" presId="urn:microsoft.com/office/officeart/2008/layout/HexagonCluster"/>
    <dgm:cxn modelId="{BCA57556-60C4-45C0-BB14-ACA0ECC8BFAB}" type="presOf" srcId="{34FD27CB-042F-4A37-BE69-258358890630}" destId="{8E72195B-7A22-41D5-8CF4-4A160C4D2CC4}" srcOrd="0" destOrd="0" presId="urn:microsoft.com/office/officeart/2008/layout/HexagonCluster"/>
    <dgm:cxn modelId="{99317A59-24CE-491D-80E6-72E306F5E977}" type="presOf" srcId="{E467CF4D-0FD6-474C-BB08-6C57EF215AC1}" destId="{03B688AF-0E31-4B2B-992C-D0D2E1DEDDCC}" srcOrd="0" destOrd="0" presId="urn:microsoft.com/office/officeart/2008/layout/HexagonCluster"/>
    <dgm:cxn modelId="{A45CE187-F0C8-4A6D-BB31-9ED5E9822757}" srcId="{E467CF4D-0FD6-474C-BB08-6C57EF215AC1}" destId="{8C3F89FF-993B-47A5-9775-5F231AE4675D}" srcOrd="10" destOrd="0" parTransId="{879C70AC-8E71-41AE-AC33-3A53B0881DCE}" sibTransId="{71902955-C328-42AC-9CBF-4B6FE64EE3DF}"/>
    <dgm:cxn modelId="{8ED23B89-7FF0-4ABB-A600-0D30E865B018}" type="presOf" srcId="{A6A4F6CA-C035-4520-9B3B-5E10990E3BFA}" destId="{2E10E4B8-2043-44CD-B129-75EF66D2A9C7}" srcOrd="0" destOrd="0" presId="urn:microsoft.com/office/officeart/2008/layout/HexagonCluster"/>
    <dgm:cxn modelId="{15A63190-34A7-4A73-9F19-7B1F2E7914C6}" srcId="{E467CF4D-0FD6-474C-BB08-6C57EF215AC1}" destId="{A6A4F6CA-C035-4520-9B3B-5E10990E3BFA}" srcOrd="5" destOrd="0" parTransId="{2BD3E6DD-19EC-4CB3-A4F6-2D811052C337}" sibTransId="{13C24BC1-1979-4A02-B3ED-8CEB8BD15AEB}"/>
    <dgm:cxn modelId="{397B4890-5389-4AD1-9964-D6D09B8D1DE4}" type="presOf" srcId="{825F3708-D449-4A39-82B2-21B1E4139377}" destId="{39B1A766-A958-4C9A-8E7A-D00D63E8248D}" srcOrd="0" destOrd="0" presId="urn:microsoft.com/office/officeart/2008/layout/HexagonCluster"/>
    <dgm:cxn modelId="{86B04D9F-BA79-4DE8-B8BD-5750FE759EA6}" type="presOf" srcId="{07D44645-CA0E-402B-84C7-CC1DBE40823E}" destId="{C60C00A0-9A44-44EF-BC45-8011C382EDE2}" srcOrd="0" destOrd="0" presId="urn:microsoft.com/office/officeart/2008/layout/HexagonCluster"/>
    <dgm:cxn modelId="{CF7C57A7-7A82-41A7-962B-46F974E9F497}" type="presOf" srcId="{C964F5CF-D2F2-47A3-95E0-0CBF6D62E4CD}" destId="{8F3D855E-E3B8-42B4-AC93-7026E644275C}" srcOrd="0" destOrd="0" presId="urn:microsoft.com/office/officeart/2008/layout/HexagonCluster"/>
    <dgm:cxn modelId="{DA5D38B2-34F3-41AF-A8D6-FC296A143622}" srcId="{E467CF4D-0FD6-474C-BB08-6C57EF215AC1}" destId="{663C6812-D40B-4FD2-9310-D269C200A94C}" srcOrd="1" destOrd="0" parTransId="{A011C32C-515F-4489-88B0-6EF41AAA7EC0}" sibTransId="{5990C9A4-F9DB-4AB9-96D6-F6AC0597EE01}"/>
    <dgm:cxn modelId="{B8C198B9-6AE2-4449-9342-B8F4ECC0D672}" srcId="{E467CF4D-0FD6-474C-BB08-6C57EF215AC1}" destId="{6C5EE328-26C2-4C3D-A918-33558E7B98EC}" srcOrd="6" destOrd="0" parTransId="{DD66899B-D739-440B-8697-4F359CFCF395}" sibTransId="{B087B562-FFCA-444F-9E2B-92D36D397CF6}"/>
    <dgm:cxn modelId="{878BA1BE-3550-4398-AB76-A34679607CCD}" srcId="{E467CF4D-0FD6-474C-BB08-6C57EF215AC1}" destId="{A992B447-F711-41FA-B7B9-3E0968DD9F95}" srcOrd="7" destOrd="0" parTransId="{A6B7173C-094D-452F-9FC1-4A4BCE55F31E}" sibTransId="{6D100BC2-D6E8-47CC-9EDC-F9E8FF7D3E98}"/>
    <dgm:cxn modelId="{5A710FC3-FC58-45AB-BDFE-1A050C47FC0B}" srcId="{E467CF4D-0FD6-474C-BB08-6C57EF215AC1}" destId="{C63787F6-2350-45DE-922D-065274C49BAB}" srcOrd="9" destOrd="0" parTransId="{7AE4B047-1968-4FB2-8ABB-CBA322CCE9BF}" sibTransId="{6E64F5D4-ADD2-433F-A3C5-31F41EC6E490}"/>
    <dgm:cxn modelId="{87DA1FC8-6CBC-46A1-85CD-39059AA94767}" srcId="{E467CF4D-0FD6-474C-BB08-6C57EF215AC1}" destId="{27E93286-D123-41FE-8BD4-CAAAA51F8CD3}" srcOrd="12" destOrd="0" parTransId="{750F9C19-0DFA-4F03-AD26-D10508318F5D}" sibTransId="{CBC10C94-16D4-4FD8-8BB8-1F178791FE64}"/>
    <dgm:cxn modelId="{7F0388C9-AB64-4C5F-9F30-2602B5A670C4}" srcId="{E467CF4D-0FD6-474C-BB08-6C57EF215AC1}" destId="{7DE6F74C-31F2-4CE1-9044-D0C0148FDC45}" srcOrd="2" destOrd="0" parTransId="{2F3ABE39-9731-48B4-A786-1C5D19D1E9AB}" sibTransId="{4198D89D-21F3-4A68-8763-DB9A00A7B0B2}"/>
    <dgm:cxn modelId="{714795CE-AC0D-4704-8611-F45485A2A293}" type="presOf" srcId="{EF516CC7-0440-45E9-A84C-1A8B2C3FF8C6}" destId="{CC607C49-6975-4DCF-B975-5846B13215CA}" srcOrd="0" destOrd="0" presId="urn:microsoft.com/office/officeart/2008/layout/HexagonCluster"/>
    <dgm:cxn modelId="{1735F8D0-685C-4E3B-8304-AA46E338C008}" type="presOf" srcId="{4198D89D-21F3-4A68-8763-DB9A00A7B0B2}" destId="{9E4D7D41-1C5C-4B75-B5D3-ECBD0D85943D}" srcOrd="0" destOrd="0" presId="urn:microsoft.com/office/officeart/2008/layout/HexagonCluster"/>
    <dgm:cxn modelId="{29DB74D1-D116-44E4-AF8E-58AA2BE27C39}" type="presOf" srcId="{B087B562-FFCA-444F-9E2B-92D36D397CF6}" destId="{A85369FC-F1B5-43B8-BA41-48E7E43D22B6}" srcOrd="0" destOrd="0" presId="urn:microsoft.com/office/officeart/2008/layout/HexagonCluster"/>
    <dgm:cxn modelId="{FFB4C2D6-7916-476A-9780-1CC22CC75A6E}" srcId="{E467CF4D-0FD6-474C-BB08-6C57EF215AC1}" destId="{C964F5CF-D2F2-47A3-95E0-0CBF6D62E4CD}" srcOrd="3" destOrd="0" parTransId="{EC71FD14-674E-401B-A7C2-BB2FA554E3D6}" sibTransId="{A49056F3-F3C6-470E-B394-FB7DA87372B0}"/>
    <dgm:cxn modelId="{E1C915E9-7921-4DF9-A716-FF3E20399C78}" type="presOf" srcId="{7DE6F74C-31F2-4CE1-9044-D0C0148FDC45}" destId="{7EE80EBE-B203-4A58-84D8-C656ABA1EE9A}" srcOrd="0" destOrd="0" presId="urn:microsoft.com/office/officeart/2008/layout/HexagonCluster"/>
    <dgm:cxn modelId="{B114A8EB-3681-45BB-B5C5-A9ADF9000794}" type="presOf" srcId="{13C24BC1-1979-4A02-B3ED-8CEB8BD15AEB}" destId="{BDCE1E76-9A4C-4A4F-9993-CD44E68D9C33}" srcOrd="0" destOrd="0" presId="urn:microsoft.com/office/officeart/2008/layout/HexagonCluster"/>
    <dgm:cxn modelId="{F86D9EF8-7E67-4B40-BB26-123BCAF319DF}" type="presOf" srcId="{A82B565A-3A0C-4B49-88ED-E0A1433C6D80}" destId="{0CB3E99E-B197-4FA7-B369-6B11720D56D3}" srcOrd="0" destOrd="0" presId="urn:microsoft.com/office/officeart/2008/layout/HexagonCluster"/>
    <dgm:cxn modelId="{E92E71FD-A553-47AC-8C28-0D5D1A4AC231}" type="presOf" srcId="{8C3F89FF-993B-47A5-9775-5F231AE4675D}" destId="{352C1DC6-5C8D-4C20-8A2A-E04D6752F26C}" srcOrd="0" destOrd="0" presId="urn:microsoft.com/office/officeart/2008/layout/HexagonCluster"/>
    <dgm:cxn modelId="{3C094BEF-F28E-40F8-8DF1-EE6FBBBBECE4}" type="presParOf" srcId="{03B688AF-0E31-4B2B-992C-D0D2E1DEDDCC}" destId="{F79C1234-884B-437C-AFC7-FA8B130FA710}" srcOrd="0" destOrd="0" presId="urn:microsoft.com/office/officeart/2008/layout/HexagonCluster"/>
    <dgm:cxn modelId="{CE7DFA3B-7678-43BE-B11E-2445EFFB5254}" type="presParOf" srcId="{F79C1234-884B-437C-AFC7-FA8B130FA710}" destId="{CC607C49-6975-4DCF-B975-5846B13215CA}" srcOrd="0" destOrd="0" presId="urn:microsoft.com/office/officeart/2008/layout/HexagonCluster"/>
    <dgm:cxn modelId="{9BD96D8F-1B9B-4A4F-BC08-DD9B3399A009}" type="presParOf" srcId="{03B688AF-0E31-4B2B-992C-D0D2E1DEDDCC}" destId="{E4589874-3701-4264-9478-F1C665FC492B}" srcOrd="1" destOrd="0" presId="urn:microsoft.com/office/officeart/2008/layout/HexagonCluster"/>
    <dgm:cxn modelId="{6D413707-649A-4395-AB3D-C56B573C3F0E}" type="presParOf" srcId="{E4589874-3701-4264-9478-F1C665FC492B}" destId="{AD4B074D-889B-43CB-8C81-5849B6F24928}" srcOrd="0" destOrd="0" presId="urn:microsoft.com/office/officeart/2008/layout/HexagonCluster"/>
    <dgm:cxn modelId="{DEE6FF12-5285-4A86-A942-72892B6CA95B}" type="presParOf" srcId="{03B688AF-0E31-4B2B-992C-D0D2E1DEDDCC}" destId="{2B3F2B4C-D521-488E-8E70-B1C056A35620}" srcOrd="2" destOrd="0" presId="urn:microsoft.com/office/officeart/2008/layout/HexagonCluster"/>
    <dgm:cxn modelId="{17340A91-0595-4461-81C7-2D0D559C0299}" type="presParOf" srcId="{2B3F2B4C-D521-488E-8E70-B1C056A35620}" destId="{8E72195B-7A22-41D5-8CF4-4A160C4D2CC4}" srcOrd="0" destOrd="0" presId="urn:microsoft.com/office/officeart/2008/layout/HexagonCluster"/>
    <dgm:cxn modelId="{0902E9ED-4DAA-42DC-8D28-2CEC75379DE9}" type="presParOf" srcId="{03B688AF-0E31-4B2B-992C-D0D2E1DEDDCC}" destId="{B40DF68A-961D-4904-8C19-D120ADD6CCC7}" srcOrd="3" destOrd="0" presId="urn:microsoft.com/office/officeart/2008/layout/HexagonCluster"/>
    <dgm:cxn modelId="{A8CE21C2-3E21-4B2A-B06B-6875ACC957FD}" type="presParOf" srcId="{B40DF68A-961D-4904-8C19-D120ADD6CCC7}" destId="{58C11289-2265-4832-85D9-E96B40DCDF99}" srcOrd="0" destOrd="0" presId="urn:microsoft.com/office/officeart/2008/layout/HexagonCluster"/>
    <dgm:cxn modelId="{10BD5BB0-6A7A-4A64-BF19-85378B28D395}" type="presParOf" srcId="{03B688AF-0E31-4B2B-992C-D0D2E1DEDDCC}" destId="{CFB68EED-113E-4FBA-9AD7-A5D294BF76C0}" srcOrd="4" destOrd="0" presId="urn:microsoft.com/office/officeart/2008/layout/HexagonCluster"/>
    <dgm:cxn modelId="{752B013E-6750-41CC-BEA4-A087A6ACD0CB}" type="presParOf" srcId="{CFB68EED-113E-4FBA-9AD7-A5D294BF76C0}" destId="{0D4B1930-04D1-4C7E-8544-2D6C45C47336}" srcOrd="0" destOrd="0" presId="urn:microsoft.com/office/officeart/2008/layout/HexagonCluster"/>
    <dgm:cxn modelId="{AFE1D39E-69DC-4588-892E-333F7571AB1B}" type="presParOf" srcId="{03B688AF-0E31-4B2B-992C-D0D2E1DEDDCC}" destId="{BC0F5CC9-1A2D-456A-8FF5-59AF81F44388}" srcOrd="5" destOrd="0" presId="urn:microsoft.com/office/officeart/2008/layout/HexagonCluster"/>
    <dgm:cxn modelId="{F67C31DB-F1A7-4165-BC2A-4A8174C1C40D}" type="presParOf" srcId="{BC0F5CC9-1A2D-456A-8FF5-59AF81F44388}" destId="{53A2BDFA-6E31-4652-B3C2-D831D2FC7017}" srcOrd="0" destOrd="0" presId="urn:microsoft.com/office/officeart/2008/layout/HexagonCluster"/>
    <dgm:cxn modelId="{D885365E-CB86-4706-B111-87C52BD53E19}" type="presParOf" srcId="{03B688AF-0E31-4B2B-992C-D0D2E1DEDDCC}" destId="{216948ED-D627-4907-B837-F0E54E6E716A}" srcOrd="6" destOrd="0" presId="urn:microsoft.com/office/officeart/2008/layout/HexagonCluster"/>
    <dgm:cxn modelId="{BEABD655-2342-40AC-A0E8-939D7B596BB9}" type="presParOf" srcId="{216948ED-D627-4907-B837-F0E54E6E716A}" destId="{C6B5D01E-BD8E-4B01-ACB0-D9DB001CC6B5}" srcOrd="0" destOrd="0" presId="urn:microsoft.com/office/officeart/2008/layout/HexagonCluster"/>
    <dgm:cxn modelId="{ACE54761-EC13-402E-A4D6-4C5FAFE29568}" type="presParOf" srcId="{03B688AF-0E31-4B2B-992C-D0D2E1DEDDCC}" destId="{A55C5F49-AA9A-4070-B9C8-28B6EDE80943}" srcOrd="7" destOrd="0" presId="urn:microsoft.com/office/officeart/2008/layout/HexagonCluster"/>
    <dgm:cxn modelId="{29DA1620-FF18-426F-8133-AF036B056A7D}" type="presParOf" srcId="{A55C5F49-AA9A-4070-B9C8-28B6EDE80943}" destId="{CBF09641-B28E-40CC-90C2-447CD4F459C0}" srcOrd="0" destOrd="0" presId="urn:microsoft.com/office/officeart/2008/layout/HexagonCluster"/>
    <dgm:cxn modelId="{6037298B-BDF1-47DE-89CE-3FA530EBCDCD}" type="presParOf" srcId="{03B688AF-0E31-4B2B-992C-D0D2E1DEDDCC}" destId="{9EF90B8B-8A04-4439-AE49-4C7722C1FA44}" srcOrd="8" destOrd="0" presId="urn:microsoft.com/office/officeart/2008/layout/HexagonCluster"/>
    <dgm:cxn modelId="{7D59497C-D228-4604-A13A-CCDA78D4330C}" type="presParOf" srcId="{9EF90B8B-8A04-4439-AE49-4C7722C1FA44}" destId="{7EE80EBE-B203-4A58-84D8-C656ABA1EE9A}" srcOrd="0" destOrd="0" presId="urn:microsoft.com/office/officeart/2008/layout/HexagonCluster"/>
    <dgm:cxn modelId="{B72E7127-65F3-41F2-86CB-90837D804DFC}" type="presParOf" srcId="{03B688AF-0E31-4B2B-992C-D0D2E1DEDDCC}" destId="{353B9D1E-E7CB-409A-9412-1E0593606FD9}" srcOrd="9" destOrd="0" presId="urn:microsoft.com/office/officeart/2008/layout/HexagonCluster"/>
    <dgm:cxn modelId="{91D3029F-C035-42FA-A275-4A7BC633EFC0}" type="presParOf" srcId="{353B9D1E-E7CB-409A-9412-1E0593606FD9}" destId="{467B6E29-4BA1-4A99-9CFD-B5267C39A080}" srcOrd="0" destOrd="0" presId="urn:microsoft.com/office/officeart/2008/layout/HexagonCluster"/>
    <dgm:cxn modelId="{E5811590-DD2A-4391-8D5F-B520C17178C5}" type="presParOf" srcId="{03B688AF-0E31-4B2B-992C-D0D2E1DEDDCC}" destId="{222FEC4D-9355-4861-B7F6-C05F15D1CFDC}" srcOrd="10" destOrd="0" presId="urn:microsoft.com/office/officeart/2008/layout/HexagonCluster"/>
    <dgm:cxn modelId="{854A8952-329B-48D4-B19B-E2B4F7A011FC}" type="presParOf" srcId="{222FEC4D-9355-4861-B7F6-C05F15D1CFDC}" destId="{9E4D7D41-1C5C-4B75-B5D3-ECBD0D85943D}" srcOrd="0" destOrd="0" presId="urn:microsoft.com/office/officeart/2008/layout/HexagonCluster"/>
    <dgm:cxn modelId="{E64A8812-852D-48B7-91C0-FE46AF3AD049}" type="presParOf" srcId="{03B688AF-0E31-4B2B-992C-D0D2E1DEDDCC}" destId="{4088A3FC-731A-4389-A013-59A4D2CBEBF9}" srcOrd="11" destOrd="0" presId="urn:microsoft.com/office/officeart/2008/layout/HexagonCluster"/>
    <dgm:cxn modelId="{28925628-2DAF-4B20-9795-F9D4A8F2EE3A}" type="presParOf" srcId="{4088A3FC-731A-4389-A013-59A4D2CBEBF9}" destId="{6239038F-B24D-4D34-B194-82E0D3AB092D}" srcOrd="0" destOrd="0" presId="urn:microsoft.com/office/officeart/2008/layout/HexagonCluster"/>
    <dgm:cxn modelId="{4A12A335-8E0A-47A2-8FC9-ABB77AB71FA1}" type="presParOf" srcId="{03B688AF-0E31-4B2B-992C-D0D2E1DEDDCC}" destId="{A24D104C-9440-49B3-85BF-7DECE1EC4A76}" srcOrd="12" destOrd="0" presId="urn:microsoft.com/office/officeart/2008/layout/HexagonCluster"/>
    <dgm:cxn modelId="{1BC4A3FD-36A8-4735-A168-40B2F37A15B5}" type="presParOf" srcId="{A24D104C-9440-49B3-85BF-7DECE1EC4A76}" destId="{8F3D855E-E3B8-42B4-AC93-7026E644275C}" srcOrd="0" destOrd="0" presId="urn:microsoft.com/office/officeart/2008/layout/HexagonCluster"/>
    <dgm:cxn modelId="{31294412-80DA-474E-8D24-E1D8206A6E02}" type="presParOf" srcId="{03B688AF-0E31-4B2B-992C-D0D2E1DEDDCC}" destId="{B5531DB0-6AF1-4128-A918-405856B5AA42}" srcOrd="13" destOrd="0" presId="urn:microsoft.com/office/officeart/2008/layout/HexagonCluster"/>
    <dgm:cxn modelId="{71E0A64E-FE28-48B6-801A-55225293D49D}" type="presParOf" srcId="{B5531DB0-6AF1-4128-A918-405856B5AA42}" destId="{A59C5171-3701-4A0E-AB9E-46EA71E50DB2}" srcOrd="0" destOrd="0" presId="urn:microsoft.com/office/officeart/2008/layout/HexagonCluster"/>
    <dgm:cxn modelId="{F399603D-EAAE-4BF4-9C28-98262C5F4EB9}" type="presParOf" srcId="{03B688AF-0E31-4B2B-992C-D0D2E1DEDDCC}" destId="{C8A3EEAB-0013-49F6-AEBA-03278E800559}" srcOrd="14" destOrd="0" presId="urn:microsoft.com/office/officeart/2008/layout/HexagonCluster"/>
    <dgm:cxn modelId="{2F9DFC8F-1A2C-4DF2-8119-2A71F1356D36}" type="presParOf" srcId="{C8A3EEAB-0013-49F6-AEBA-03278E800559}" destId="{578CFE43-F14B-4AA5-899D-81E3B08E7A83}" srcOrd="0" destOrd="0" presId="urn:microsoft.com/office/officeart/2008/layout/HexagonCluster"/>
    <dgm:cxn modelId="{A672730B-AC60-4F53-9055-56EE6A7FBB6B}" type="presParOf" srcId="{03B688AF-0E31-4B2B-992C-D0D2E1DEDDCC}" destId="{F4D94ADE-5DF4-48DA-BD47-B8EEEC02FA17}" srcOrd="15" destOrd="0" presId="urn:microsoft.com/office/officeart/2008/layout/HexagonCluster"/>
    <dgm:cxn modelId="{0A598A00-8D1F-48E3-822D-8F603D073C48}" type="presParOf" srcId="{F4D94ADE-5DF4-48DA-BD47-B8EEEC02FA17}" destId="{63B45817-073F-4D70-B11C-631B16884087}" srcOrd="0" destOrd="0" presId="urn:microsoft.com/office/officeart/2008/layout/HexagonCluster"/>
    <dgm:cxn modelId="{23248A20-BAF4-4AF5-BA43-4859EBD8B06F}" type="presParOf" srcId="{03B688AF-0E31-4B2B-992C-D0D2E1DEDDCC}" destId="{D8008212-2121-4E89-92CB-1E9B4BB6158B}" srcOrd="16" destOrd="0" presId="urn:microsoft.com/office/officeart/2008/layout/HexagonCluster"/>
    <dgm:cxn modelId="{EE498C6B-33B2-4B46-93E9-0510DE7ED001}" type="presParOf" srcId="{D8008212-2121-4E89-92CB-1E9B4BB6158B}" destId="{39B1A766-A958-4C9A-8E7A-D00D63E8248D}" srcOrd="0" destOrd="0" presId="urn:microsoft.com/office/officeart/2008/layout/HexagonCluster"/>
    <dgm:cxn modelId="{ABC8BA7F-ACEB-4559-84A6-E7DAB2D8D077}" type="presParOf" srcId="{03B688AF-0E31-4B2B-992C-D0D2E1DEDDCC}" destId="{9E059FD9-5BB9-48BA-A07E-167893D1B048}" srcOrd="17" destOrd="0" presId="urn:microsoft.com/office/officeart/2008/layout/HexagonCluster"/>
    <dgm:cxn modelId="{EE0D796B-D9DE-41DB-A956-AA068F519A13}" type="presParOf" srcId="{9E059FD9-5BB9-48BA-A07E-167893D1B048}" destId="{72EF5380-6B0B-4BF8-846A-A1E2AD02B850}" srcOrd="0" destOrd="0" presId="urn:microsoft.com/office/officeart/2008/layout/HexagonCluster"/>
    <dgm:cxn modelId="{9CE075A3-7FB6-48A6-BAD3-D44A479FF0BB}" type="presParOf" srcId="{03B688AF-0E31-4B2B-992C-D0D2E1DEDDCC}" destId="{525D8106-DC4D-410B-8D0A-CAD392BD2DAB}" srcOrd="18" destOrd="0" presId="urn:microsoft.com/office/officeart/2008/layout/HexagonCluster"/>
    <dgm:cxn modelId="{9808BF58-DC2C-4154-912B-38658993CD89}" type="presParOf" srcId="{525D8106-DC4D-410B-8D0A-CAD392BD2DAB}" destId="{0CB3E99E-B197-4FA7-B369-6B11720D56D3}" srcOrd="0" destOrd="0" presId="urn:microsoft.com/office/officeart/2008/layout/HexagonCluster"/>
    <dgm:cxn modelId="{21785ECB-0B9E-4F1D-9D8E-1B8AA7FD7613}" type="presParOf" srcId="{03B688AF-0E31-4B2B-992C-D0D2E1DEDDCC}" destId="{48E58DC0-FAC2-409F-AC72-14C7FA1D44D7}" srcOrd="19" destOrd="0" presId="urn:microsoft.com/office/officeart/2008/layout/HexagonCluster"/>
    <dgm:cxn modelId="{5BD6877E-3BA6-4F5D-B666-02078E119366}" type="presParOf" srcId="{48E58DC0-FAC2-409F-AC72-14C7FA1D44D7}" destId="{E2D8C1AD-CD20-455C-A331-E0DAF3D8D051}" srcOrd="0" destOrd="0" presId="urn:microsoft.com/office/officeart/2008/layout/HexagonCluster"/>
    <dgm:cxn modelId="{9BE6DA6C-8B75-482A-9D3B-63271892BA2F}" type="presParOf" srcId="{03B688AF-0E31-4B2B-992C-D0D2E1DEDDCC}" destId="{A8E48565-E6F5-447C-822C-0B7DF822FC6C}" srcOrd="20" destOrd="0" presId="urn:microsoft.com/office/officeart/2008/layout/HexagonCluster"/>
    <dgm:cxn modelId="{F6B2F0EB-7CB5-4AD2-A86E-3AD27F8F900F}" type="presParOf" srcId="{A8E48565-E6F5-447C-822C-0B7DF822FC6C}" destId="{2E10E4B8-2043-44CD-B129-75EF66D2A9C7}" srcOrd="0" destOrd="0" presId="urn:microsoft.com/office/officeart/2008/layout/HexagonCluster"/>
    <dgm:cxn modelId="{2C1D272D-3DBE-4A40-9716-82C11FC904C8}" type="presParOf" srcId="{03B688AF-0E31-4B2B-992C-D0D2E1DEDDCC}" destId="{30EC978D-571D-4006-8626-C62E84A74D7C}" srcOrd="21" destOrd="0" presId="urn:microsoft.com/office/officeart/2008/layout/HexagonCluster"/>
    <dgm:cxn modelId="{2B3DA09B-ED12-45E1-B36A-7047336D9E2F}" type="presParOf" srcId="{30EC978D-571D-4006-8626-C62E84A74D7C}" destId="{456671CA-9519-4841-8A24-462A002434F3}" srcOrd="0" destOrd="0" presId="urn:microsoft.com/office/officeart/2008/layout/HexagonCluster"/>
    <dgm:cxn modelId="{2833805F-E4FC-4283-A20B-907960331205}" type="presParOf" srcId="{03B688AF-0E31-4B2B-992C-D0D2E1DEDDCC}" destId="{140E15E1-7285-4306-A11F-85525D9232FA}" srcOrd="22" destOrd="0" presId="urn:microsoft.com/office/officeart/2008/layout/HexagonCluster"/>
    <dgm:cxn modelId="{541F289F-28C1-4808-8756-6F1E80BAA8F0}" type="presParOf" srcId="{140E15E1-7285-4306-A11F-85525D9232FA}" destId="{BDCE1E76-9A4C-4A4F-9993-CD44E68D9C33}" srcOrd="0" destOrd="0" presId="urn:microsoft.com/office/officeart/2008/layout/HexagonCluster"/>
    <dgm:cxn modelId="{1F6082CD-E585-43B9-AFE5-D02EDE0E6A91}" type="presParOf" srcId="{03B688AF-0E31-4B2B-992C-D0D2E1DEDDCC}" destId="{EFF33E6F-1E4C-4BD3-B4C7-6C9D9415D560}" srcOrd="23" destOrd="0" presId="urn:microsoft.com/office/officeart/2008/layout/HexagonCluster"/>
    <dgm:cxn modelId="{531EBA34-71B3-4B04-A6AA-4366E3EA9B35}" type="presParOf" srcId="{EFF33E6F-1E4C-4BD3-B4C7-6C9D9415D560}" destId="{D3C816DB-924C-4600-A24E-C90BA0E8EE62}" srcOrd="0" destOrd="0" presId="urn:microsoft.com/office/officeart/2008/layout/HexagonCluster"/>
    <dgm:cxn modelId="{476770B5-30CE-423F-969C-01904C5446B0}" type="presParOf" srcId="{03B688AF-0E31-4B2B-992C-D0D2E1DEDDCC}" destId="{0A082F4E-1A00-43E2-9D31-546F913C9A98}" srcOrd="24" destOrd="0" presId="urn:microsoft.com/office/officeart/2008/layout/HexagonCluster"/>
    <dgm:cxn modelId="{A6055E60-19A4-46FB-8121-527194C068C5}" type="presParOf" srcId="{0A082F4E-1A00-43E2-9D31-546F913C9A98}" destId="{D43E43AA-CE7B-4FDD-BFE1-C6BC2DFBC5AB}" srcOrd="0" destOrd="0" presId="urn:microsoft.com/office/officeart/2008/layout/HexagonCluster"/>
    <dgm:cxn modelId="{5E7539A9-8715-46EC-B92B-651858D3A55A}" type="presParOf" srcId="{03B688AF-0E31-4B2B-992C-D0D2E1DEDDCC}" destId="{9C86302B-9DD0-4B34-92AC-B2C976D61960}" srcOrd="25" destOrd="0" presId="urn:microsoft.com/office/officeart/2008/layout/HexagonCluster"/>
    <dgm:cxn modelId="{02708236-1475-405B-A137-9D3324EAFB7E}" type="presParOf" srcId="{9C86302B-9DD0-4B34-92AC-B2C976D61960}" destId="{4E7F3BE9-CD2F-441F-BFDD-DAC18C8B20A2}" srcOrd="0" destOrd="0" presId="urn:microsoft.com/office/officeart/2008/layout/HexagonCluster"/>
    <dgm:cxn modelId="{59E5C60D-315C-4743-B977-CFB626A73525}" type="presParOf" srcId="{03B688AF-0E31-4B2B-992C-D0D2E1DEDDCC}" destId="{ED40F071-4DAE-4731-84DE-BCA82847E03B}" srcOrd="26" destOrd="0" presId="urn:microsoft.com/office/officeart/2008/layout/HexagonCluster"/>
    <dgm:cxn modelId="{D81EA43F-F774-4FFD-8857-72A1FA934722}" type="presParOf" srcId="{ED40F071-4DAE-4731-84DE-BCA82847E03B}" destId="{A85369FC-F1B5-43B8-BA41-48E7E43D22B6}" srcOrd="0" destOrd="0" presId="urn:microsoft.com/office/officeart/2008/layout/HexagonCluster"/>
    <dgm:cxn modelId="{E7623CCD-270B-4687-862A-91F5A2189336}" type="presParOf" srcId="{03B688AF-0E31-4B2B-992C-D0D2E1DEDDCC}" destId="{0BC94CAB-D03A-4EC3-B729-9281F7E220AD}" srcOrd="27" destOrd="0" presId="urn:microsoft.com/office/officeart/2008/layout/HexagonCluster"/>
    <dgm:cxn modelId="{4822B98A-D056-4285-99B4-65EFA905F7E2}" type="presParOf" srcId="{0BC94CAB-D03A-4EC3-B729-9281F7E220AD}" destId="{0896E026-01E2-494B-9EB6-A1898A3344AD}" srcOrd="0" destOrd="0" presId="urn:microsoft.com/office/officeart/2008/layout/HexagonCluster"/>
    <dgm:cxn modelId="{0AC0E5E9-ABA1-48C0-B51E-22FA6F72B90D}" type="presParOf" srcId="{03B688AF-0E31-4B2B-992C-D0D2E1DEDDCC}" destId="{2F854902-F428-4360-AAB2-53A5441974ED}" srcOrd="28" destOrd="0" presId="urn:microsoft.com/office/officeart/2008/layout/HexagonCluster"/>
    <dgm:cxn modelId="{278BAB43-2885-4ACA-8E47-320B8557524D}" type="presParOf" srcId="{2F854902-F428-4360-AAB2-53A5441974ED}" destId="{3433A781-355A-4FE3-ACC4-ED7B22E8B510}" srcOrd="0" destOrd="0" presId="urn:microsoft.com/office/officeart/2008/layout/HexagonCluster"/>
    <dgm:cxn modelId="{158143EF-B849-4AC3-BEAB-7F3ADABBF91E}" type="presParOf" srcId="{03B688AF-0E31-4B2B-992C-D0D2E1DEDDCC}" destId="{793FEC0B-2784-4DC1-95B7-A134A0A99FF8}" srcOrd="29" destOrd="0" presId="urn:microsoft.com/office/officeart/2008/layout/HexagonCluster"/>
    <dgm:cxn modelId="{27FB98C3-0CE8-407C-B2AB-D3774014F1F9}" type="presParOf" srcId="{793FEC0B-2784-4DC1-95B7-A134A0A99FF8}" destId="{C0B7E7AB-44D9-43D0-9CAE-03E74E95E221}" srcOrd="0" destOrd="0" presId="urn:microsoft.com/office/officeart/2008/layout/HexagonCluster"/>
    <dgm:cxn modelId="{D5EC9E47-A223-4416-AA92-D6D9F0286DD5}" type="presParOf" srcId="{03B688AF-0E31-4B2B-992C-D0D2E1DEDDCC}" destId="{182242E9-150D-43AD-8722-50C378FB4A3C}" srcOrd="30" destOrd="0" presId="urn:microsoft.com/office/officeart/2008/layout/HexagonCluster"/>
    <dgm:cxn modelId="{DC674B0E-E054-45DD-9D36-487C691ADFF6}" type="presParOf" srcId="{182242E9-150D-43AD-8722-50C378FB4A3C}" destId="{08F48440-22A7-4867-BFBB-B32BF2AA5FA8}" srcOrd="0" destOrd="0" presId="urn:microsoft.com/office/officeart/2008/layout/HexagonCluster"/>
    <dgm:cxn modelId="{B12A36C1-46D1-48D9-97A3-FD8B1E4230FC}" type="presParOf" srcId="{03B688AF-0E31-4B2B-992C-D0D2E1DEDDCC}" destId="{52E1524A-2EF8-4BA6-8064-B7D9860A1396}" srcOrd="31" destOrd="0" presId="urn:microsoft.com/office/officeart/2008/layout/HexagonCluster"/>
    <dgm:cxn modelId="{69FB3FE3-D8E5-412F-9EE7-E2D8412E89F6}" type="presParOf" srcId="{52E1524A-2EF8-4BA6-8064-B7D9860A1396}" destId="{5813E0FF-299C-46FC-884C-55DE26873A60}" srcOrd="0" destOrd="0" presId="urn:microsoft.com/office/officeart/2008/layout/HexagonCluster"/>
    <dgm:cxn modelId="{8ABF204A-5D9D-4185-B9FC-52F4CF0BFE99}" type="presParOf" srcId="{03B688AF-0E31-4B2B-992C-D0D2E1DEDDCC}" destId="{067ABF1A-D8DA-41D2-981E-4C5DCCA453CC}" srcOrd="32" destOrd="0" presId="urn:microsoft.com/office/officeart/2008/layout/HexagonCluster"/>
    <dgm:cxn modelId="{4BE3534A-482A-42AF-AF2C-7B4D177E4BB0}" type="presParOf" srcId="{067ABF1A-D8DA-41D2-981E-4C5DCCA453CC}" destId="{4A536883-9794-48EE-B944-32CAEB21F4EA}" srcOrd="0" destOrd="0" presId="urn:microsoft.com/office/officeart/2008/layout/HexagonCluster"/>
    <dgm:cxn modelId="{65A9EC81-A5C7-4FB7-87D6-0C9DB17A6F6B}" type="presParOf" srcId="{03B688AF-0E31-4B2B-992C-D0D2E1DEDDCC}" destId="{2B4151FF-BE04-4B53-AEDF-A973AEFAC619}" srcOrd="33" destOrd="0" presId="urn:microsoft.com/office/officeart/2008/layout/HexagonCluster"/>
    <dgm:cxn modelId="{361DD2C4-226C-4A8E-B613-272A54135402}" type="presParOf" srcId="{2B4151FF-BE04-4B53-AEDF-A973AEFAC619}" destId="{04D8AAA6-B972-4464-811E-FE66CDF47083}" srcOrd="0" destOrd="0" presId="urn:microsoft.com/office/officeart/2008/layout/HexagonCluster"/>
    <dgm:cxn modelId="{4FD28AD6-12AF-4890-8C06-04DAD240B1E5}" type="presParOf" srcId="{03B688AF-0E31-4B2B-992C-D0D2E1DEDDCC}" destId="{F0343EA2-AD0F-4690-9057-8E2C86D14B74}" srcOrd="34" destOrd="0" presId="urn:microsoft.com/office/officeart/2008/layout/HexagonCluster"/>
    <dgm:cxn modelId="{5A4AF348-4DAB-4F34-8646-BD16B6DB55EB}" type="presParOf" srcId="{F0343EA2-AD0F-4690-9057-8E2C86D14B74}" destId="{C60C00A0-9A44-44EF-BC45-8011C382EDE2}" srcOrd="0" destOrd="0" presId="urn:microsoft.com/office/officeart/2008/layout/HexagonCluster"/>
    <dgm:cxn modelId="{C8D1F7F7-1861-4616-BB31-59AE28F1DD5F}" type="presParOf" srcId="{03B688AF-0E31-4B2B-992C-D0D2E1DEDDCC}" destId="{20D21AF4-0996-432E-8879-68E65D3FD97E}" srcOrd="35" destOrd="0" presId="urn:microsoft.com/office/officeart/2008/layout/HexagonCluster"/>
    <dgm:cxn modelId="{98190705-F18A-4AFD-BE88-2C53C8D18450}" type="presParOf" srcId="{20D21AF4-0996-432E-8879-68E65D3FD97E}" destId="{1358C4CC-2DBD-4BF8-A448-C302E62F1406}" srcOrd="0" destOrd="0" presId="urn:microsoft.com/office/officeart/2008/layout/HexagonCluster"/>
    <dgm:cxn modelId="{EA9C06E2-D9A4-4F79-B8AC-C0BE82D48F25}" type="presParOf" srcId="{03B688AF-0E31-4B2B-992C-D0D2E1DEDDCC}" destId="{70141A29-E023-4C1F-A98E-29DEE8C3EED0}" srcOrd="36" destOrd="0" presId="urn:microsoft.com/office/officeart/2008/layout/HexagonCluster"/>
    <dgm:cxn modelId="{A2EB7E4B-F23C-41D4-8F5A-03B1CC0BD027}" type="presParOf" srcId="{70141A29-E023-4C1F-A98E-29DEE8C3EED0}" destId="{F38F7AFC-1C5B-419F-A212-1C8FE3508907}" srcOrd="0" destOrd="0" presId="urn:microsoft.com/office/officeart/2008/layout/HexagonCluster"/>
    <dgm:cxn modelId="{2D000422-F46D-4490-B279-AEA81330764A}" type="presParOf" srcId="{03B688AF-0E31-4B2B-992C-D0D2E1DEDDCC}" destId="{F1FBBDA3-C437-4F7A-B89A-077909D95142}" srcOrd="37" destOrd="0" presId="urn:microsoft.com/office/officeart/2008/layout/HexagonCluster"/>
    <dgm:cxn modelId="{1F688975-C35D-41DD-8EF1-7C5B6DED0065}" type="presParOf" srcId="{F1FBBDA3-C437-4F7A-B89A-077909D95142}" destId="{FAFC980D-50D4-4B69-B339-3312CAB43892}" srcOrd="0" destOrd="0" presId="urn:microsoft.com/office/officeart/2008/layout/HexagonCluster"/>
    <dgm:cxn modelId="{C306013E-1D06-48AC-8E30-7185B05EB839}" type="presParOf" srcId="{03B688AF-0E31-4B2B-992C-D0D2E1DEDDCC}" destId="{D67D3075-12E9-437C-8B84-51A9320AA53C}" srcOrd="38" destOrd="0" presId="urn:microsoft.com/office/officeart/2008/layout/HexagonCluster"/>
    <dgm:cxn modelId="{3979ED8E-9A7B-4CA7-868E-C5503CE0F8DC}" type="presParOf" srcId="{D67D3075-12E9-437C-8B84-51A9320AA53C}" destId="{B09D1E0F-ADB1-4CD9-AAD6-FEB952DD7F1B}" srcOrd="0" destOrd="0" presId="urn:microsoft.com/office/officeart/2008/layout/HexagonCluster"/>
    <dgm:cxn modelId="{F48E177F-980C-488C-BDF3-E3AA331DFE44}" type="presParOf" srcId="{03B688AF-0E31-4B2B-992C-D0D2E1DEDDCC}" destId="{AA93E64F-F40A-47E1-BC26-B75DAE55566A}" srcOrd="39" destOrd="0" presId="urn:microsoft.com/office/officeart/2008/layout/HexagonCluster"/>
    <dgm:cxn modelId="{894CC573-A94D-438C-B9A8-2283B2143021}" type="presParOf" srcId="{AA93E64F-F40A-47E1-BC26-B75DAE55566A}" destId="{042CFFF7-F842-45C9-BA47-A3F6DE47F387}" srcOrd="0" destOrd="0" presId="urn:microsoft.com/office/officeart/2008/layout/HexagonCluster"/>
    <dgm:cxn modelId="{802AB30A-218B-43C6-8FF2-76FB86DF9CA4}" type="presParOf" srcId="{03B688AF-0E31-4B2B-992C-D0D2E1DEDDCC}" destId="{46893A0E-446A-411B-806E-34C80E75C3E2}" srcOrd="40" destOrd="0" presId="urn:microsoft.com/office/officeart/2008/layout/HexagonCluster"/>
    <dgm:cxn modelId="{7A3A9833-3E7A-442C-8543-69DBFFAB90A7}" type="presParOf" srcId="{46893A0E-446A-411B-806E-34C80E75C3E2}" destId="{352C1DC6-5C8D-4C20-8A2A-E04D6752F26C}" srcOrd="0" destOrd="0" presId="urn:microsoft.com/office/officeart/2008/layout/HexagonCluster"/>
    <dgm:cxn modelId="{382CCB82-D8F2-4CD1-929D-9CBB91AC8BCA}" type="presParOf" srcId="{03B688AF-0E31-4B2B-992C-D0D2E1DEDDCC}" destId="{AB5579B1-080C-434F-A55D-1B65D61610BC}" srcOrd="41" destOrd="0" presId="urn:microsoft.com/office/officeart/2008/layout/HexagonCluster"/>
    <dgm:cxn modelId="{06962EE1-6A5E-4A18-B4D8-1AE4284EAB62}" type="presParOf" srcId="{AB5579B1-080C-434F-A55D-1B65D61610BC}" destId="{302FEC85-E070-4244-8E0C-E5AB1AD92FD6}" srcOrd="0" destOrd="0" presId="urn:microsoft.com/office/officeart/2008/layout/HexagonCluster"/>
    <dgm:cxn modelId="{D9227593-97B7-4827-82E1-38EFAFF48435}" type="presParOf" srcId="{03B688AF-0E31-4B2B-992C-D0D2E1DEDDCC}" destId="{256C0763-5ADE-4E21-8677-DEC51EB91969}" srcOrd="42" destOrd="0" presId="urn:microsoft.com/office/officeart/2008/layout/HexagonCluster"/>
    <dgm:cxn modelId="{FA94FC18-E11F-4DED-BC43-041AF18B38B0}" type="presParOf" srcId="{256C0763-5ADE-4E21-8677-DEC51EB91969}" destId="{CFBAA113-E184-4E9B-870F-8E6C5347A783}" srcOrd="0" destOrd="0" presId="urn:microsoft.com/office/officeart/2008/layout/HexagonCluster"/>
    <dgm:cxn modelId="{C4AA2956-CD0B-4EC6-996E-F66B90DEE997}" type="presParOf" srcId="{03B688AF-0E31-4B2B-992C-D0D2E1DEDDCC}" destId="{D0CA194D-5EBF-46A6-BDEF-AC2535FEF3D1}" srcOrd="43" destOrd="0" presId="urn:microsoft.com/office/officeart/2008/layout/HexagonCluster"/>
    <dgm:cxn modelId="{22AAE577-98A2-4C53-9784-3B81C25C1B59}" type="presParOf" srcId="{D0CA194D-5EBF-46A6-BDEF-AC2535FEF3D1}" destId="{5F8D5CB8-93B4-416C-9A31-AC5757FB9FE2}" srcOrd="0" destOrd="0" presId="urn:microsoft.com/office/officeart/2008/layout/HexagonCluster"/>
    <dgm:cxn modelId="{9222F291-CB56-4402-A107-F25F5E08C603}" type="presParOf" srcId="{03B688AF-0E31-4B2B-992C-D0D2E1DEDDCC}" destId="{12DE1CB6-7D1A-4141-974B-A07E921DB125}" srcOrd="44" destOrd="0" presId="urn:microsoft.com/office/officeart/2008/layout/HexagonCluster"/>
    <dgm:cxn modelId="{F208EF14-A24A-410D-98FF-4E0A6C0C19F8}" type="presParOf" srcId="{12DE1CB6-7D1A-4141-974B-A07E921DB125}" destId="{011C1AA5-8748-4511-868F-8EDBF980B90A}" srcOrd="0" destOrd="0" presId="urn:microsoft.com/office/officeart/2008/layout/HexagonCluster"/>
    <dgm:cxn modelId="{E4B52C60-6300-4EB6-BDF8-8E9433995931}" type="presParOf" srcId="{03B688AF-0E31-4B2B-992C-D0D2E1DEDDCC}" destId="{84832EB4-4617-49E2-BC02-B84CC4453411}" srcOrd="45" destOrd="0" presId="urn:microsoft.com/office/officeart/2008/layout/HexagonCluster"/>
    <dgm:cxn modelId="{FB228E9D-57AF-45E8-9B34-0064BB995936}" type="presParOf" srcId="{84832EB4-4617-49E2-BC02-B84CC4453411}" destId="{09E30377-35DF-4D06-B256-BFCDEC391EA3}" srcOrd="0" destOrd="0" presId="urn:microsoft.com/office/officeart/2008/layout/HexagonCluster"/>
    <dgm:cxn modelId="{969DAC7A-71AB-43CC-A597-4BD9972F7B96}" type="presParOf" srcId="{03B688AF-0E31-4B2B-992C-D0D2E1DEDDCC}" destId="{53A5B664-E700-4717-B3FB-03EE28F29CA0}" srcOrd="46" destOrd="0" presId="urn:microsoft.com/office/officeart/2008/layout/HexagonCluster"/>
    <dgm:cxn modelId="{E328B417-1C67-45B4-AB7F-93542C923235}" type="presParOf" srcId="{53A5B664-E700-4717-B3FB-03EE28F29CA0}" destId="{2F224A9F-A580-4E17-9F1F-8A0E3CFFB4A3}" srcOrd="0" destOrd="0" presId="urn:microsoft.com/office/officeart/2008/layout/HexagonCluster"/>
    <dgm:cxn modelId="{5CA2363D-C857-480F-9F51-12B65CF16158}" type="presParOf" srcId="{03B688AF-0E31-4B2B-992C-D0D2E1DEDDCC}" destId="{1CF4549F-FB39-4288-807B-0101A5EB1F85}" srcOrd="47" destOrd="0" presId="urn:microsoft.com/office/officeart/2008/layout/HexagonCluster"/>
    <dgm:cxn modelId="{1DCEA145-17B5-4CEF-8C54-6FB448C236F1}" type="presParOf" srcId="{1CF4549F-FB39-4288-807B-0101A5EB1F85}" destId="{3C142533-11D8-4224-B937-FBD4CF50768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2C789-E91E-4420-B68B-AC0F1CED9AE4}">
      <dsp:nvSpPr>
        <dsp:cNvPr id="0" name=""/>
        <dsp:cNvSpPr/>
      </dsp:nvSpPr>
      <dsp:spPr>
        <a:xfrm>
          <a:off x="59338" y="117705"/>
          <a:ext cx="491348" cy="49134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A1F4E-A2A8-4BCF-824C-9125AAA5DB6F}">
      <dsp:nvSpPr>
        <dsp:cNvPr id="0" name=""/>
        <dsp:cNvSpPr/>
      </dsp:nvSpPr>
      <dsp:spPr>
        <a:xfrm>
          <a:off x="108474" y="166840"/>
          <a:ext cx="393079" cy="393079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C4345-9932-4BA2-882F-9947B05E83F5}">
      <dsp:nvSpPr>
        <dsp:cNvPr id="0" name=""/>
        <dsp:cNvSpPr/>
      </dsp:nvSpPr>
      <dsp:spPr>
        <a:xfrm>
          <a:off x="0" y="722560"/>
          <a:ext cx="2211510" cy="2067760"/>
        </a:xfrm>
        <a:prstGeom prst="rect">
          <a:avLst/>
        </a:prstGeom>
        <a:solidFill>
          <a:srgbClr val="FFFFFF"/>
        </a:solidFill>
        <a:ln w="25402">
          <a:solidFill>
            <a:srgbClr val="F79646"/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5" tIns="17775" rIns="17775" bIns="17775" numCol="1" spcCol="1270" anchor="t" anchorCtr="0" compatLnSpc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1" kern="1200" dirty="0"/>
            <a:t>AUTOAFIRMACION :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Autoconfianza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autocontrol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supera la indefensión aprendida,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solicita ayuda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comunicar sentimientos.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relación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colaboración</a:t>
          </a:r>
          <a:endParaRPr lang="es-ES" sz="1000" b="1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1" kern="1200"/>
            <a:t>TOMA DE CONCIENCIA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/>
            <a:t>Capacidad </a:t>
          </a:r>
          <a:r>
            <a:rPr lang="es-ES" sz="1000" kern="1200" dirty="0"/>
            <a:t>de análisis de forma objetiva. empatía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 dirty="0"/>
            <a:t>Sensibilización hacia la discriminación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 dirty="0"/>
            <a:t>desarrollo habilidades sociales en el grupo</a:t>
          </a:r>
        </a:p>
      </dsp:txBody>
      <dsp:txXfrm>
        <a:off x="0" y="722560"/>
        <a:ext cx="2211510" cy="2067760"/>
      </dsp:txXfrm>
    </dsp:sp>
    <dsp:sp modelId="{2464B7A7-CB85-48FE-AD47-C836373EA1B1}">
      <dsp:nvSpPr>
        <dsp:cNvPr id="0" name=""/>
        <dsp:cNvSpPr/>
      </dsp:nvSpPr>
      <dsp:spPr>
        <a:xfrm>
          <a:off x="586382" y="194006"/>
          <a:ext cx="1453573" cy="30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EMPODERAMIENTO básico</a:t>
          </a:r>
        </a:p>
      </dsp:txBody>
      <dsp:txXfrm>
        <a:off x="586382" y="194006"/>
        <a:ext cx="1453573" cy="300646"/>
      </dsp:txXfrm>
    </dsp:sp>
    <dsp:sp modelId="{EC16661B-F2D6-4A2F-BA95-5922781CC613}">
      <dsp:nvSpPr>
        <dsp:cNvPr id="0" name=""/>
        <dsp:cNvSpPr/>
      </dsp:nvSpPr>
      <dsp:spPr>
        <a:xfrm>
          <a:off x="2618154" y="145719"/>
          <a:ext cx="491348" cy="49134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DF049-3641-4BAA-A087-B669C78E5B0E}">
      <dsp:nvSpPr>
        <dsp:cNvPr id="0" name=""/>
        <dsp:cNvSpPr/>
      </dsp:nvSpPr>
      <dsp:spPr>
        <a:xfrm>
          <a:off x="2667288" y="194855"/>
          <a:ext cx="393079" cy="393079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shade val="80000"/>
            <a:hueOff val="-34071"/>
            <a:satOff val="3273"/>
            <a:lumOff val="9595"/>
            <a:alphaOff val="0"/>
          </a:schemeClr>
        </a:solidFill>
        <a:ln w="25400" cap="flat" cmpd="sng" algn="ctr">
          <a:solidFill>
            <a:schemeClr val="accent5">
              <a:shade val="80000"/>
              <a:hueOff val="-34071"/>
              <a:satOff val="3273"/>
              <a:lumOff val="95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DFFD6-2BFE-4ADD-BF15-50E13DABC3D6}">
      <dsp:nvSpPr>
        <dsp:cNvPr id="0" name=""/>
        <dsp:cNvSpPr/>
      </dsp:nvSpPr>
      <dsp:spPr>
        <a:xfrm>
          <a:off x="2290214" y="732093"/>
          <a:ext cx="2815688" cy="2184298"/>
        </a:xfrm>
        <a:prstGeom prst="rect">
          <a:avLst/>
        </a:prstGeom>
        <a:solidFill>
          <a:srgbClr val="FFFFFF"/>
        </a:solidFill>
        <a:ln w="25402">
          <a:solidFill>
            <a:srgbClr val="C0504D"/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5" tIns="17775" rIns="17775" bIns="17775" numCol="1" spcCol="1270" anchor="t" anchorCtr="0" compatLnSpc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1" kern="1200" dirty="0"/>
            <a:t>AUTOAFIRMACION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comunicación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proyecto profesionalización,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acceso y control de recursos,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conciencia de grupo,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 expresión de afecto y  de emociones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Cumplimiento de normas y tareas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Trabajo en equipo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1" kern="1200" dirty="0"/>
            <a:t>TOMA DE CONCIENCIA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conciencia política crítica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flexibilidad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1" kern="1200" dirty="0"/>
            <a:t>DECISION SOBRE SUS VIDAS Y DESARROLLOS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Iniciativa y toma de decisiones, </a:t>
          </a:r>
        </a:p>
      </dsp:txBody>
      <dsp:txXfrm>
        <a:off x="2290214" y="732093"/>
        <a:ext cx="2815688" cy="2184298"/>
      </dsp:txXfrm>
    </dsp:sp>
    <dsp:sp modelId="{4AB510C5-7280-467E-A4FC-915CD7E5470C}">
      <dsp:nvSpPr>
        <dsp:cNvPr id="0" name=""/>
        <dsp:cNvSpPr/>
      </dsp:nvSpPr>
      <dsp:spPr>
        <a:xfrm>
          <a:off x="3211867" y="270204"/>
          <a:ext cx="1453573" cy="242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EMPODERAMIENTO medio</a:t>
          </a:r>
        </a:p>
      </dsp:txBody>
      <dsp:txXfrm>
        <a:off x="3211867" y="270204"/>
        <a:ext cx="1453573" cy="242377"/>
      </dsp:txXfrm>
    </dsp:sp>
    <dsp:sp modelId="{473B67B6-CC6F-4E09-870E-13282D905E6B}">
      <dsp:nvSpPr>
        <dsp:cNvPr id="0" name=""/>
        <dsp:cNvSpPr/>
      </dsp:nvSpPr>
      <dsp:spPr>
        <a:xfrm>
          <a:off x="5765284" y="152401"/>
          <a:ext cx="491348" cy="49134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AF80B-228A-46CD-9F66-A0EECE124F58}">
      <dsp:nvSpPr>
        <dsp:cNvPr id="0" name=""/>
        <dsp:cNvSpPr/>
      </dsp:nvSpPr>
      <dsp:spPr>
        <a:xfrm>
          <a:off x="5804897" y="220588"/>
          <a:ext cx="393079" cy="39307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shade val="80000"/>
            <a:hueOff val="-68142"/>
            <a:satOff val="6545"/>
            <a:lumOff val="19190"/>
            <a:alphaOff val="0"/>
          </a:schemeClr>
        </a:solidFill>
        <a:ln w="25400" cap="flat" cmpd="sng" algn="ctr">
          <a:solidFill>
            <a:schemeClr val="accent5">
              <a:shade val="80000"/>
              <a:hueOff val="-68142"/>
              <a:satOff val="6545"/>
              <a:lumOff val="19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6BFD6-4BC2-4669-9289-69A4A26E2E15}">
      <dsp:nvSpPr>
        <dsp:cNvPr id="0" name=""/>
        <dsp:cNvSpPr/>
      </dsp:nvSpPr>
      <dsp:spPr>
        <a:xfrm>
          <a:off x="5189487" y="747545"/>
          <a:ext cx="3292897" cy="3033879"/>
        </a:xfrm>
        <a:prstGeom prst="rect">
          <a:avLst/>
        </a:prstGeom>
        <a:solidFill>
          <a:srgbClr val="FFFFFF"/>
        </a:solidFill>
        <a:ln w="25402">
          <a:solidFill>
            <a:srgbClr val="9BBB59"/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5" tIns="17775" rIns="17775" bIns="17775" numCol="1" spcCol="1270" anchor="t" anchorCtr="0" compatLnSpc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1" kern="1200" dirty="0"/>
            <a:t>AUTOAFIRMACION</a:t>
          </a:r>
          <a:endParaRPr lang="es-ES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Desarrollo emocional y afectivo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Expresión publica  de pensamientos, ideas, creencias propias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Búsqueda de sinergias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Potencia las capacidades de las demás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Visibilidad como grupo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1" kern="1200" dirty="0"/>
            <a:t>TOMA DE CONCIENCIA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Pensamiento reflexivo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1" kern="1200" dirty="0"/>
            <a:t>DECISION SOBRE SUS VIDAS Y DESARROLLOS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kern="1200" dirty="0"/>
            <a:t>Liderazgo (genero femenino)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 dirty="0"/>
            <a:t>Bipolaridad trabajadora-empresaria</a:t>
          </a:r>
          <a:endParaRPr lang="es-ES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 dirty="0"/>
            <a:t>Capacidad organización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 dirty="0"/>
            <a:t>Capacidad de dialogo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 dirty="0"/>
            <a:t>TR</a:t>
          </a:r>
          <a:r>
            <a:rPr lang="es-ES" sz="1000" b="1" kern="1200" dirty="0"/>
            <a:t>ANSFORMAR EL ENTORNO/ ESTRUCTURAS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 dirty="0"/>
            <a:t>Capacidad de proyección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 dirty="0"/>
            <a:t>Gestión del cambio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 dirty="0"/>
            <a:t>Creatividad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 dirty="0"/>
            <a:t>negociación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 dirty="0"/>
            <a:t>Visibilidad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 dirty="0"/>
            <a:t>Representacion en una cooperativa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 dirty="0"/>
            <a:t>Gestion democratica de los equipos de trabajo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ES" sz="1000" b="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ES" sz="1000" b="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ES" sz="1000" b="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ES" sz="1000" b="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ES" sz="1000" b="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000" b="0" kern="1200"/>
            <a:t> </a:t>
          </a:r>
          <a:endParaRPr lang="es-ES" sz="1000" kern="1200"/>
        </a:p>
      </dsp:txBody>
      <dsp:txXfrm>
        <a:off x="5189487" y="747545"/>
        <a:ext cx="3292897" cy="3033879"/>
      </dsp:txXfrm>
    </dsp:sp>
    <dsp:sp modelId="{14730419-BEBA-47F7-B76F-CE2757875AE3}">
      <dsp:nvSpPr>
        <dsp:cNvPr id="0" name=""/>
        <dsp:cNvSpPr/>
      </dsp:nvSpPr>
      <dsp:spPr>
        <a:xfrm>
          <a:off x="6359003" y="228604"/>
          <a:ext cx="1453573" cy="281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EMPODERAMIENTO alto</a:t>
          </a:r>
        </a:p>
      </dsp:txBody>
      <dsp:txXfrm>
        <a:off x="6359003" y="228604"/>
        <a:ext cx="1453573" cy="281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07C49-6975-4DCF-B975-5846B13215CA}">
      <dsp:nvSpPr>
        <dsp:cNvPr id="0" name=""/>
        <dsp:cNvSpPr/>
      </dsp:nvSpPr>
      <dsp:spPr>
        <a:xfrm>
          <a:off x="892467" y="2026884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Desarrollo de la creatividad</a:t>
          </a:r>
        </a:p>
      </dsp:txBody>
      <dsp:txXfrm>
        <a:off x="1053119" y="2164795"/>
        <a:ext cx="716025" cy="614668"/>
      </dsp:txXfrm>
    </dsp:sp>
    <dsp:sp modelId="{AD4B074D-889B-43CB-8C81-5849B6F24928}">
      <dsp:nvSpPr>
        <dsp:cNvPr id="0" name=""/>
        <dsp:cNvSpPr/>
      </dsp:nvSpPr>
      <dsp:spPr>
        <a:xfrm>
          <a:off x="917217" y="2424975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2195B-7A22-41D5-8CF4-4A160C4D2CC4}">
      <dsp:nvSpPr>
        <dsp:cNvPr id="0" name=""/>
        <dsp:cNvSpPr/>
      </dsp:nvSpPr>
      <dsp:spPr>
        <a:xfrm>
          <a:off x="21348" y="1656551"/>
          <a:ext cx="1037329" cy="8904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11289-2265-4832-85D9-E96B40DCDF99}">
      <dsp:nvSpPr>
        <dsp:cNvPr id="0" name=""/>
        <dsp:cNvSpPr/>
      </dsp:nvSpPr>
      <dsp:spPr>
        <a:xfrm>
          <a:off x="710479" y="2306764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B1930-04D1-4C7E-8544-2D6C45C47336}">
      <dsp:nvSpPr>
        <dsp:cNvPr id="0" name=""/>
        <dsp:cNvSpPr/>
      </dsp:nvSpPr>
      <dsp:spPr>
        <a:xfrm>
          <a:off x="1784934" y="1531877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610829"/>
            <a:satOff val="172"/>
            <a:lumOff val="-24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Aprendizaje en entorno productivo</a:t>
          </a:r>
        </a:p>
      </dsp:txBody>
      <dsp:txXfrm>
        <a:off x="1945586" y="1669788"/>
        <a:ext cx="716025" cy="614668"/>
      </dsp:txXfrm>
    </dsp:sp>
    <dsp:sp modelId="{53A2BDFA-6E31-4652-B3C2-D831D2FC7017}">
      <dsp:nvSpPr>
        <dsp:cNvPr id="0" name=""/>
        <dsp:cNvSpPr/>
      </dsp:nvSpPr>
      <dsp:spPr>
        <a:xfrm>
          <a:off x="2498326" y="2302418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5D01E-BD8E-4B01-ACB0-D9DB001CC6B5}">
      <dsp:nvSpPr>
        <dsp:cNvPr id="0" name=""/>
        <dsp:cNvSpPr/>
      </dsp:nvSpPr>
      <dsp:spPr>
        <a:xfrm>
          <a:off x="2676674" y="2025145"/>
          <a:ext cx="1037329" cy="8904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09641-B28E-40CC-90C2-447CD4F459C0}">
      <dsp:nvSpPr>
        <dsp:cNvPr id="0" name=""/>
        <dsp:cNvSpPr/>
      </dsp:nvSpPr>
      <dsp:spPr>
        <a:xfrm>
          <a:off x="2702152" y="2421498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80EBE-B203-4A58-84D8-C656ABA1EE9A}">
      <dsp:nvSpPr>
        <dsp:cNvPr id="0" name=""/>
        <dsp:cNvSpPr/>
      </dsp:nvSpPr>
      <dsp:spPr>
        <a:xfrm>
          <a:off x="892467" y="1042521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221658"/>
            <a:satOff val="343"/>
            <a:lumOff val="-492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Manejo red de recursos comunitarios</a:t>
          </a:r>
        </a:p>
      </dsp:txBody>
      <dsp:txXfrm>
        <a:off x="1053119" y="1180432"/>
        <a:ext cx="716025" cy="614668"/>
      </dsp:txXfrm>
    </dsp:sp>
    <dsp:sp modelId="{467B6E29-4BA1-4A99-9CFD-B5267C39A080}">
      <dsp:nvSpPr>
        <dsp:cNvPr id="0" name=""/>
        <dsp:cNvSpPr/>
      </dsp:nvSpPr>
      <dsp:spPr>
        <a:xfrm>
          <a:off x="1598579" y="1054689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D7D41-1C5C-4B75-B5D3-ECBD0D85943D}">
      <dsp:nvSpPr>
        <dsp:cNvPr id="0" name=""/>
        <dsp:cNvSpPr/>
      </dsp:nvSpPr>
      <dsp:spPr>
        <a:xfrm>
          <a:off x="1784934" y="547514"/>
          <a:ext cx="1037329" cy="8904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9038F-B24D-4D34-B194-82E0D3AB092D}">
      <dsp:nvSpPr>
        <dsp:cNvPr id="0" name=""/>
        <dsp:cNvSpPr/>
      </dsp:nvSpPr>
      <dsp:spPr>
        <a:xfrm>
          <a:off x="1814052" y="942129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D855E-E3B8-42B4-AC93-7026E644275C}">
      <dsp:nvSpPr>
        <dsp:cNvPr id="0" name=""/>
        <dsp:cNvSpPr/>
      </dsp:nvSpPr>
      <dsp:spPr>
        <a:xfrm>
          <a:off x="2676674" y="1040782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832486"/>
            <a:satOff val="515"/>
            <a:lumOff val="-73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Actitud emprendedora</a:t>
          </a:r>
        </a:p>
      </dsp:txBody>
      <dsp:txXfrm>
        <a:off x="2837326" y="1178693"/>
        <a:ext cx="716025" cy="614668"/>
      </dsp:txXfrm>
    </dsp:sp>
    <dsp:sp modelId="{A59C5171-3701-4A0E-AB9E-46EA71E50DB2}">
      <dsp:nvSpPr>
        <dsp:cNvPr id="0" name=""/>
        <dsp:cNvSpPr/>
      </dsp:nvSpPr>
      <dsp:spPr>
        <a:xfrm>
          <a:off x="3574237" y="1434962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CFE43-F14B-4AA5-899D-81E3B08E7A83}">
      <dsp:nvSpPr>
        <dsp:cNvPr id="0" name=""/>
        <dsp:cNvSpPr/>
      </dsp:nvSpPr>
      <dsp:spPr>
        <a:xfrm>
          <a:off x="3569141" y="1541438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45817-073F-4D70-B11C-631B16884087}">
      <dsp:nvSpPr>
        <dsp:cNvPr id="0" name=""/>
        <dsp:cNvSpPr/>
      </dsp:nvSpPr>
      <dsp:spPr>
        <a:xfrm>
          <a:off x="3771512" y="1557084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1A766-A958-4C9A-8E7A-D00D63E8248D}">
      <dsp:nvSpPr>
        <dsp:cNvPr id="0" name=""/>
        <dsp:cNvSpPr/>
      </dsp:nvSpPr>
      <dsp:spPr>
        <a:xfrm>
          <a:off x="3569141" y="557075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443315"/>
            <a:satOff val="687"/>
            <a:lumOff val="-98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Visibilidad</a:t>
          </a:r>
        </a:p>
      </dsp:txBody>
      <dsp:txXfrm>
        <a:off x="3729793" y="694986"/>
        <a:ext cx="716025" cy="614668"/>
      </dsp:txXfrm>
    </dsp:sp>
    <dsp:sp modelId="{72EF5380-6B0B-4BF8-846A-A1E2AD02B850}">
      <dsp:nvSpPr>
        <dsp:cNvPr id="0" name=""/>
        <dsp:cNvSpPr/>
      </dsp:nvSpPr>
      <dsp:spPr>
        <a:xfrm>
          <a:off x="4466704" y="956036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3E99E-B197-4FA7-B369-6B11720D56D3}">
      <dsp:nvSpPr>
        <dsp:cNvPr id="0" name=""/>
        <dsp:cNvSpPr/>
      </dsp:nvSpPr>
      <dsp:spPr>
        <a:xfrm>
          <a:off x="4461609" y="1053820"/>
          <a:ext cx="1037329" cy="8904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8C1AD-CD20-455C-A331-E0DAF3D8D051}">
      <dsp:nvSpPr>
        <dsp:cNvPr id="0" name=""/>
        <dsp:cNvSpPr/>
      </dsp:nvSpPr>
      <dsp:spPr>
        <a:xfrm>
          <a:off x="4668347" y="1073377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0E4B8-2043-44CD-B129-75EF66D2A9C7}">
      <dsp:nvSpPr>
        <dsp:cNvPr id="0" name=""/>
        <dsp:cNvSpPr/>
      </dsp:nvSpPr>
      <dsp:spPr>
        <a:xfrm>
          <a:off x="4461609" y="2036445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054144"/>
            <a:satOff val="859"/>
            <a:lumOff val="-123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Uso eficaz de TICS</a:t>
          </a:r>
        </a:p>
      </dsp:txBody>
      <dsp:txXfrm>
        <a:off x="4622261" y="2174356"/>
        <a:ext cx="716025" cy="614668"/>
      </dsp:txXfrm>
    </dsp:sp>
    <dsp:sp modelId="{456671CA-9519-4841-8A24-462A002434F3}">
      <dsp:nvSpPr>
        <dsp:cNvPr id="0" name=""/>
        <dsp:cNvSpPr/>
      </dsp:nvSpPr>
      <dsp:spPr>
        <a:xfrm>
          <a:off x="4666891" y="2816547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E1E76-9A4C-4A4F-9993-CD44E68D9C33}">
      <dsp:nvSpPr>
        <dsp:cNvPr id="0" name=""/>
        <dsp:cNvSpPr/>
      </dsp:nvSpPr>
      <dsp:spPr>
        <a:xfrm>
          <a:off x="3569141" y="2524063"/>
          <a:ext cx="1037329" cy="8904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816DB-924C-4600-A24E-C90BA0E8EE62}">
      <dsp:nvSpPr>
        <dsp:cNvPr id="0" name=""/>
        <dsp:cNvSpPr/>
      </dsp:nvSpPr>
      <dsp:spPr>
        <a:xfrm>
          <a:off x="4474712" y="2914766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E43AA-CE7B-4FDD-BFE1-C6BC2DFBC5AB}">
      <dsp:nvSpPr>
        <dsp:cNvPr id="0" name=""/>
        <dsp:cNvSpPr/>
      </dsp:nvSpPr>
      <dsp:spPr>
        <a:xfrm>
          <a:off x="1784206" y="2518413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664973"/>
            <a:satOff val="1030"/>
            <a:lumOff val="-147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Alumnado  docente</a:t>
          </a:r>
        </a:p>
      </dsp:txBody>
      <dsp:txXfrm>
        <a:off x="1944858" y="2656324"/>
        <a:ext cx="716025" cy="614668"/>
      </dsp:txXfrm>
    </dsp:sp>
    <dsp:sp modelId="{4E7F3BE9-CD2F-441F-BFDD-DAC18C8B20A2}">
      <dsp:nvSpPr>
        <dsp:cNvPr id="0" name=""/>
        <dsp:cNvSpPr/>
      </dsp:nvSpPr>
      <dsp:spPr>
        <a:xfrm>
          <a:off x="1813324" y="2913028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369FC-F1B5-43B8-BA41-48E7E43D22B6}">
      <dsp:nvSpPr>
        <dsp:cNvPr id="0" name=""/>
        <dsp:cNvSpPr/>
      </dsp:nvSpPr>
      <dsp:spPr>
        <a:xfrm>
          <a:off x="891739" y="3013420"/>
          <a:ext cx="1037329" cy="8904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6E026-01E2-494B-9EB6-A1898A3344AD}">
      <dsp:nvSpPr>
        <dsp:cNvPr id="0" name=""/>
        <dsp:cNvSpPr/>
      </dsp:nvSpPr>
      <dsp:spPr>
        <a:xfrm>
          <a:off x="1597851" y="3026023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A781-355A-4FE3-ACC4-ED7B22E8B510}">
      <dsp:nvSpPr>
        <dsp:cNvPr id="0" name=""/>
        <dsp:cNvSpPr/>
      </dsp:nvSpPr>
      <dsp:spPr>
        <a:xfrm>
          <a:off x="5349708" y="2535363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4275802"/>
            <a:satOff val="1202"/>
            <a:lumOff val="-1722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Aprendizaje </a:t>
          </a:r>
          <a:r>
            <a:rPr lang="es-ES" sz="1050" kern="1200" dirty="0" err="1"/>
            <a:t>autoguiado</a:t>
          </a:r>
          <a:endParaRPr lang="es-ES" sz="1050" kern="1200" dirty="0"/>
        </a:p>
      </dsp:txBody>
      <dsp:txXfrm>
        <a:off x="5510360" y="2673274"/>
        <a:ext cx="716025" cy="614668"/>
      </dsp:txXfrm>
    </dsp:sp>
    <dsp:sp modelId="{C0B7E7AB-44D9-43D0-9CAE-03E74E95E221}">
      <dsp:nvSpPr>
        <dsp:cNvPr id="0" name=""/>
        <dsp:cNvSpPr/>
      </dsp:nvSpPr>
      <dsp:spPr>
        <a:xfrm>
          <a:off x="5554991" y="3315465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48440-22A7-4867-BFBB-B32BF2AA5FA8}">
      <dsp:nvSpPr>
        <dsp:cNvPr id="0" name=""/>
        <dsp:cNvSpPr/>
      </dsp:nvSpPr>
      <dsp:spPr>
        <a:xfrm>
          <a:off x="4457241" y="3022981"/>
          <a:ext cx="1037329" cy="8904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3E0FF-299C-46FC-884C-55DE26873A60}">
      <dsp:nvSpPr>
        <dsp:cNvPr id="0" name=""/>
        <dsp:cNvSpPr/>
      </dsp:nvSpPr>
      <dsp:spPr>
        <a:xfrm>
          <a:off x="5362812" y="3413684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36883-9794-48EE-B944-32CAEB21F4EA}">
      <dsp:nvSpPr>
        <dsp:cNvPr id="0" name=""/>
        <dsp:cNvSpPr/>
      </dsp:nvSpPr>
      <dsp:spPr>
        <a:xfrm>
          <a:off x="5353348" y="566636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4886630"/>
            <a:satOff val="1374"/>
            <a:lumOff val="-19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Competencias </a:t>
          </a:r>
          <a:r>
            <a:rPr lang="es-ES" sz="1050" kern="1200" dirty="0" err="1"/>
            <a:t>básicas</a:t>
          </a:r>
          <a:endParaRPr lang="es-ES" sz="1050" kern="1200" dirty="0"/>
        </a:p>
      </dsp:txBody>
      <dsp:txXfrm>
        <a:off x="5514000" y="704547"/>
        <a:ext cx="716025" cy="614668"/>
      </dsp:txXfrm>
    </dsp:sp>
    <dsp:sp modelId="{04D8AAA6-B972-4464-811E-FE66CDF47083}">
      <dsp:nvSpPr>
        <dsp:cNvPr id="0" name=""/>
        <dsp:cNvSpPr/>
      </dsp:nvSpPr>
      <dsp:spPr>
        <a:xfrm>
          <a:off x="6070380" y="1349781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C00A0-9A44-44EF-BC45-8011C382EDE2}">
      <dsp:nvSpPr>
        <dsp:cNvPr id="0" name=""/>
        <dsp:cNvSpPr/>
      </dsp:nvSpPr>
      <dsp:spPr>
        <a:xfrm>
          <a:off x="5353348" y="1549696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8C4CC-2DBD-4BF8-A448-C302E62F1406}">
      <dsp:nvSpPr>
        <dsp:cNvPr id="0" name=""/>
        <dsp:cNvSpPr/>
      </dsp:nvSpPr>
      <dsp:spPr>
        <a:xfrm>
          <a:off x="6070380" y="1554911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F7AFC-1C5B-419F-A212-1C8FE3508907}">
      <dsp:nvSpPr>
        <dsp:cNvPr id="0" name=""/>
        <dsp:cNvSpPr/>
      </dsp:nvSpPr>
      <dsp:spPr>
        <a:xfrm>
          <a:off x="2673034" y="3017331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5497459"/>
            <a:satOff val="1546"/>
            <a:lumOff val="-221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Diversificación profesional</a:t>
          </a:r>
        </a:p>
      </dsp:txBody>
      <dsp:txXfrm>
        <a:off x="2833686" y="3155242"/>
        <a:ext cx="716025" cy="614668"/>
      </dsp:txXfrm>
    </dsp:sp>
    <dsp:sp modelId="{FAFC980D-50D4-4B69-B339-3312CAB43892}">
      <dsp:nvSpPr>
        <dsp:cNvPr id="0" name=""/>
        <dsp:cNvSpPr/>
      </dsp:nvSpPr>
      <dsp:spPr>
        <a:xfrm>
          <a:off x="2878316" y="3797433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D1E0F-ADB1-4CD9-AAD6-FEB952DD7F1B}">
      <dsp:nvSpPr>
        <dsp:cNvPr id="0" name=""/>
        <dsp:cNvSpPr/>
      </dsp:nvSpPr>
      <dsp:spPr>
        <a:xfrm>
          <a:off x="1780567" y="3504949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CFFF7-F842-45C9-BA47-A3F6DE47F387}">
      <dsp:nvSpPr>
        <dsp:cNvPr id="0" name=""/>
        <dsp:cNvSpPr/>
      </dsp:nvSpPr>
      <dsp:spPr>
        <a:xfrm>
          <a:off x="2686137" y="3895652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C1DC6-5C8D-4C20-8A2A-E04D6752F26C}">
      <dsp:nvSpPr>
        <dsp:cNvPr id="0" name=""/>
        <dsp:cNvSpPr/>
      </dsp:nvSpPr>
      <dsp:spPr>
        <a:xfrm>
          <a:off x="4455057" y="4002998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6108288"/>
            <a:satOff val="1717"/>
            <a:lumOff val="-246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Capitalizacion </a:t>
          </a:r>
        </a:p>
      </dsp:txBody>
      <dsp:txXfrm>
        <a:off x="4615709" y="4140909"/>
        <a:ext cx="716025" cy="614668"/>
      </dsp:txXfrm>
    </dsp:sp>
    <dsp:sp modelId="{302FEC85-E070-4244-8E0C-E5AB1AD92FD6}">
      <dsp:nvSpPr>
        <dsp:cNvPr id="0" name=""/>
        <dsp:cNvSpPr/>
      </dsp:nvSpPr>
      <dsp:spPr>
        <a:xfrm>
          <a:off x="4479807" y="4399351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AA113-E184-4E9B-870F-8E6C5347A783}">
      <dsp:nvSpPr>
        <dsp:cNvPr id="0" name=""/>
        <dsp:cNvSpPr/>
      </dsp:nvSpPr>
      <dsp:spPr>
        <a:xfrm>
          <a:off x="3562590" y="3509730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D5CB8-93B4-416C-9A31-AC5757FB9FE2}">
      <dsp:nvSpPr>
        <dsp:cNvPr id="0" name=""/>
        <dsp:cNvSpPr/>
      </dsp:nvSpPr>
      <dsp:spPr>
        <a:xfrm>
          <a:off x="4275981" y="4280271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C1AA5-8748-4511-868F-8EDBF980B90A}">
      <dsp:nvSpPr>
        <dsp:cNvPr id="0" name=""/>
        <dsp:cNvSpPr/>
      </dsp:nvSpPr>
      <dsp:spPr>
        <a:xfrm>
          <a:off x="5350436" y="3520160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200"/>
            <a:buFont typeface="+mj-lt"/>
            <a:buNone/>
          </a:pPr>
          <a:r>
            <a:rPr lang="es-ES" sz="600" b="1" kern="1200"/>
            <a:t>Aplicación de los CRITERIOS METODOLÓGICOS ARACNE</a:t>
          </a:r>
        </a:p>
      </dsp:txBody>
      <dsp:txXfrm>
        <a:off x="5511088" y="3658071"/>
        <a:ext cx="716025" cy="614668"/>
      </dsp:txXfrm>
    </dsp:sp>
    <dsp:sp modelId="{09E30377-35DF-4D06-B256-BFCDEC391EA3}">
      <dsp:nvSpPr>
        <dsp:cNvPr id="0" name=""/>
        <dsp:cNvSpPr/>
      </dsp:nvSpPr>
      <dsp:spPr>
        <a:xfrm>
          <a:off x="6256007" y="3910863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24A9F-A580-4E17-9F1F-8A0E3CFFB4A3}">
      <dsp:nvSpPr>
        <dsp:cNvPr id="0" name=""/>
        <dsp:cNvSpPr/>
      </dsp:nvSpPr>
      <dsp:spPr>
        <a:xfrm>
          <a:off x="6242176" y="3032542"/>
          <a:ext cx="1037329" cy="8904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42533-11D8-4224-B937-FBD4CF507688}">
      <dsp:nvSpPr>
        <dsp:cNvPr id="0" name=""/>
        <dsp:cNvSpPr/>
      </dsp:nvSpPr>
      <dsp:spPr>
        <a:xfrm>
          <a:off x="6448186" y="3812644"/>
          <a:ext cx="120839" cy="10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21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399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932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487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392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552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557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056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83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49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08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24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36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44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79000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412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63175" y="47575"/>
            <a:ext cx="2880824" cy="6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63175" y="47575"/>
            <a:ext cx="2880824" cy="69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71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63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0177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8BC7E6-4B52-460B-A92F-ABC4777336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1466" y="4361975"/>
            <a:ext cx="2468230" cy="7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1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0177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8BC7E6-4B52-460B-A92F-ABC4777336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0789" y="4230477"/>
            <a:ext cx="2929206" cy="8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half">
  <p:cSld name="Title only half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0" y="0"/>
            <a:ext cx="45780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20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0" y="0"/>
            <a:ext cx="2292000" cy="51435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8" name="Google Shape;7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46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0" y="0"/>
            <a:ext cx="9144000" cy="259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37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63175" y="47575"/>
            <a:ext cx="2880824" cy="6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0177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8BC7E6-4B52-460B-A92F-ABC4777336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1466" y="4361975"/>
            <a:ext cx="2468230" cy="7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2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0177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8BC7E6-4B52-460B-A92F-ABC4777336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0789" y="4230477"/>
            <a:ext cx="2929206" cy="8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7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half">
  <p:cSld name="TITLE_ONLY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0" y="0"/>
            <a:ext cx="45780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0" y="0"/>
            <a:ext cx="2292000" cy="51435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8" name="Google Shape;7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0" y="0"/>
            <a:ext cx="9144000" cy="259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79000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412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63175" y="47575"/>
            <a:ext cx="2880824" cy="69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19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3798" y="1586325"/>
            <a:ext cx="6092100" cy="3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62" r:id="rId4"/>
    <p:sldLayoutId id="2147483663" r:id="rId5"/>
    <p:sldLayoutId id="2147483656" r:id="rId6"/>
    <p:sldLayoutId id="2147483657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3798" y="1586325"/>
            <a:ext cx="6092100" cy="3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010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0nq-A7HBqO1d1pQT0R2enpoZWM/view?usp=sharin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drive.google.com/file/d/0B0nq-A7HBqO1d1pQT0R2enpoZWM/view?usp=sharin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://iessanjose.blogspot.com/2014/10/creacion-de-contenidos-la-innovacion.html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creativecommons.org/licenses/by-nc-sa/3.0/" TargetMode="External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0nq-A7HBqO1d1pQT0R2enpoZWM/view?usp=sharin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685799" y="1915625"/>
            <a:ext cx="8164689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PROFESIONALIZACION DE PERSONAS ADULTAS. </a:t>
            </a:r>
            <a:br>
              <a:rPr lang="es-ES" sz="2800" dirty="0"/>
            </a:br>
            <a:r>
              <a:rPr lang="es-ES" sz="2800" dirty="0"/>
              <a:t>MODELO ARACNE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44424" y="422500"/>
            <a:ext cx="4235575" cy="683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000" dirty="0"/>
              <a:t>Autoempleo Colectivo</a:t>
            </a:r>
            <a:endParaRPr lang="es-ES" sz="2000" dirty="0">
              <a:solidFill>
                <a:srgbClr val="FF004E"/>
              </a:solidFill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Flecha: a la derecha con bandas 3">
            <a:extLst>
              <a:ext uri="{FF2B5EF4-FFF2-40B4-BE49-F238E27FC236}">
                <a16:creationId xmlns:a16="http://schemas.microsoft.com/office/drawing/2014/main" id="{9344FA0F-7A1E-4FB3-94EB-4FCABAD06BA1}"/>
              </a:ext>
            </a:extLst>
          </p:cNvPr>
          <p:cNvSpPr/>
          <p:nvPr/>
        </p:nvSpPr>
        <p:spPr>
          <a:xfrm>
            <a:off x="1111716" y="994362"/>
            <a:ext cx="1383410" cy="646055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sensibilización</a:t>
            </a:r>
          </a:p>
        </p:txBody>
      </p:sp>
      <p:sp>
        <p:nvSpPr>
          <p:cNvPr id="18" name="Flecha: a la derecha con bandas 17">
            <a:extLst>
              <a:ext uri="{FF2B5EF4-FFF2-40B4-BE49-F238E27FC236}">
                <a16:creationId xmlns:a16="http://schemas.microsoft.com/office/drawing/2014/main" id="{FD66BB67-1421-4913-BAAE-C40DA58205E0}"/>
              </a:ext>
            </a:extLst>
          </p:cNvPr>
          <p:cNvSpPr/>
          <p:nvPr/>
        </p:nvSpPr>
        <p:spPr>
          <a:xfrm>
            <a:off x="1173248" y="3308721"/>
            <a:ext cx="1315952" cy="84041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Práctica empresarial formativa</a:t>
            </a:r>
          </a:p>
        </p:txBody>
      </p:sp>
      <p:sp>
        <p:nvSpPr>
          <p:cNvPr id="19" name="Flecha: a la derecha con bandas 18">
            <a:extLst>
              <a:ext uri="{FF2B5EF4-FFF2-40B4-BE49-F238E27FC236}">
                <a16:creationId xmlns:a16="http://schemas.microsoft.com/office/drawing/2014/main" id="{ADFEC36C-FB8A-4D1B-A635-50A98CB42430}"/>
              </a:ext>
            </a:extLst>
          </p:cNvPr>
          <p:cNvSpPr/>
          <p:nvPr/>
        </p:nvSpPr>
        <p:spPr>
          <a:xfrm>
            <a:off x="1130423" y="2122759"/>
            <a:ext cx="1420584" cy="86879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Práctica empresarial formativa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66C4AB7-E170-4FAA-9111-5D75BE80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18" y="995065"/>
            <a:ext cx="597740" cy="58749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3694018-4F68-4DC5-8653-1E4B3B5F6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99" y="2217417"/>
            <a:ext cx="611717" cy="57952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FDD6B57-7E8E-423A-90DB-FFEE44D4B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33" y="3317155"/>
            <a:ext cx="673715" cy="651151"/>
          </a:xfrm>
          <a:prstGeom prst="rect">
            <a:avLst/>
          </a:prstGeom>
        </p:spPr>
      </p:pic>
      <p:grpSp>
        <p:nvGrpSpPr>
          <p:cNvPr id="23" name="Diagrama 7">
            <a:extLst>
              <a:ext uri="{FF2B5EF4-FFF2-40B4-BE49-F238E27FC236}">
                <a16:creationId xmlns:a16="http://schemas.microsoft.com/office/drawing/2014/main" id="{3FFC5D95-1283-4493-9612-86D3ADFF5BBE}"/>
              </a:ext>
            </a:extLst>
          </p:cNvPr>
          <p:cNvGrpSpPr/>
          <p:nvPr/>
        </p:nvGrpSpPr>
        <p:grpSpPr>
          <a:xfrm rot="5400000">
            <a:off x="3589600" y="-128676"/>
            <a:ext cx="3641022" cy="5706356"/>
            <a:chOff x="1323314" y="-9929"/>
            <a:chExt cx="3733538" cy="4150585"/>
          </a:xfrm>
        </p:grpSpPr>
        <p:sp>
          <p:nvSpPr>
            <p:cNvPr id="24" name="24 Forma libre">
              <a:extLst>
                <a:ext uri="{FF2B5EF4-FFF2-40B4-BE49-F238E27FC236}">
                  <a16:creationId xmlns:a16="http://schemas.microsoft.com/office/drawing/2014/main" id="{BAA51024-AC30-4AD8-AD0D-7DE8AF34CE9F}"/>
                </a:ext>
              </a:extLst>
            </p:cNvPr>
            <p:cNvSpPr/>
            <p:nvPr/>
          </p:nvSpPr>
          <p:spPr>
            <a:xfrm>
              <a:off x="1323314" y="-9929"/>
              <a:ext cx="1276804" cy="1022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50"/>
                <a:gd name="f10" fmla="val 190"/>
                <a:gd name="f11" fmla="+- 0 0 -170"/>
                <a:gd name="f12" fmla="+- 0 0 -370"/>
                <a:gd name="f13" fmla="+- 0 0 -9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5" name="25 Forma libre">
              <a:extLst>
                <a:ext uri="{FF2B5EF4-FFF2-40B4-BE49-F238E27FC236}">
                  <a16:creationId xmlns:a16="http://schemas.microsoft.com/office/drawing/2014/main" id="{30BE938A-C98B-490A-94ED-4950D6E0F9CA}"/>
                </a:ext>
              </a:extLst>
            </p:cNvPr>
            <p:cNvSpPr/>
            <p:nvPr/>
          </p:nvSpPr>
          <p:spPr>
            <a:xfrm>
              <a:off x="1493250" y="55292"/>
              <a:ext cx="1021439" cy="817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20"/>
                <a:gd name="f10" fmla="abs f3"/>
                <a:gd name="f11" fmla="abs f4"/>
                <a:gd name="f12" fmla="abs f5"/>
                <a:gd name="f13" fmla="+- 2700000 f1 0"/>
                <a:gd name="f14" fmla="+- 0 0 f9"/>
                <a:gd name="f15" fmla="+- 0 0 f2"/>
                <a:gd name="f16" fmla="?: f10 f3 1"/>
                <a:gd name="f17" fmla="?: f11 f4 1"/>
                <a:gd name="f18" fmla="?: f12 f5 1"/>
                <a:gd name="f19" fmla="*/ f14 f0 1"/>
                <a:gd name="f20" fmla="*/ f15 f0 1"/>
                <a:gd name="f21" fmla="+- f13 0 f1"/>
                <a:gd name="f22" fmla="*/ f16 1 21600"/>
                <a:gd name="f23" fmla="*/ f17 1 21600"/>
                <a:gd name="f24" fmla="*/ 21600 f16 1"/>
                <a:gd name="f25" fmla="*/ 21600 f17 1"/>
                <a:gd name="f26" fmla="*/ f19 1 f2"/>
                <a:gd name="f27" fmla="*/ f20 1 f2"/>
                <a:gd name="f28" fmla="+- f21 f1 0"/>
                <a:gd name="f29" fmla="min f23 f22"/>
                <a:gd name="f30" fmla="*/ f24 1 f18"/>
                <a:gd name="f31" fmla="*/ f25 1 f18"/>
                <a:gd name="f32" fmla="+- f26 0 f1"/>
                <a:gd name="f33" fmla="+- f27 0 f1"/>
                <a:gd name="f34" fmla="*/ f28 f7 1"/>
                <a:gd name="f35" fmla="val f30"/>
                <a:gd name="f36" fmla="val f31"/>
                <a:gd name="f37" fmla="+- 0 0 f32"/>
                <a:gd name="f38" fmla="+- 0 0 f33"/>
                <a:gd name="f39" fmla="*/ f34 1 f0"/>
                <a:gd name="f40" fmla="+- f36 0 f6"/>
                <a:gd name="f41" fmla="+- f35 0 f6"/>
                <a:gd name="f42" fmla="+- f38 0 f37"/>
                <a:gd name="f43" fmla="+- f37 f1 0"/>
                <a:gd name="f44" fmla="+- 0 0 f39"/>
                <a:gd name="f45" fmla="*/ f40 1 2"/>
                <a:gd name="f46" fmla="*/ f41 1 2"/>
                <a:gd name="f47" fmla="+- f42 21600000 0"/>
                <a:gd name="f48" fmla="+- 0 0 f44"/>
                <a:gd name="f49" fmla="*/ f43 f7 1"/>
                <a:gd name="f50" fmla="+- f6 f45 0"/>
                <a:gd name="f51" fmla="+- f6 f46 0"/>
                <a:gd name="f52" fmla="?: f42 f42 f47"/>
                <a:gd name="f53" fmla="*/ f48 f0 1"/>
                <a:gd name="f54" fmla="*/ f49 1 f0"/>
                <a:gd name="f55" fmla="*/ f46 f29 1"/>
                <a:gd name="f56" fmla="*/ f45 f29 1"/>
                <a:gd name="f57" fmla="*/ f53 1 f7"/>
                <a:gd name="f58" fmla="+- 0 0 f54"/>
                <a:gd name="f59" fmla="*/ f51 f29 1"/>
                <a:gd name="f60" fmla="*/ f50 f29 1"/>
                <a:gd name="f61" fmla="+- f57 0 f1"/>
                <a:gd name="f62" fmla="+- 0 0 f58"/>
                <a:gd name="f63" fmla="cos 1 f61"/>
                <a:gd name="f64" fmla="sin 1 f61"/>
                <a:gd name="f65" fmla="*/ f62 f0 1"/>
                <a:gd name="f66" fmla="+- 0 0 f63"/>
                <a:gd name="f67" fmla="+- 0 0 f64"/>
                <a:gd name="f68" fmla="*/ f65 1 f7"/>
                <a:gd name="f69" fmla="+- 0 0 f66"/>
                <a:gd name="f70" fmla="+- 0 0 f67"/>
                <a:gd name="f71" fmla="+- f68 0 f1"/>
                <a:gd name="f72" fmla="val f69"/>
                <a:gd name="f73" fmla="val f70"/>
                <a:gd name="f74" fmla="sin 1 f71"/>
                <a:gd name="f75" fmla="cos 1 f71"/>
                <a:gd name="f76" fmla="+- 0 0 f74"/>
                <a:gd name="f77" fmla="+- 0 0 f75"/>
                <a:gd name="f78" fmla="*/ f72 f46 1"/>
                <a:gd name="f79" fmla="*/ f73 f45 1"/>
                <a:gd name="f80" fmla="+- 0 0 f76"/>
                <a:gd name="f81" fmla="+- 0 0 f77"/>
                <a:gd name="f82" fmla="+- f51 0 f78"/>
                <a:gd name="f83" fmla="+- f51 f78 0"/>
                <a:gd name="f84" fmla="+- f50 0 f79"/>
                <a:gd name="f85" fmla="+- f50 f79 0"/>
                <a:gd name="f86" fmla="val f80"/>
                <a:gd name="f87" fmla="val f81"/>
                <a:gd name="f88" fmla="*/ f82 f29 1"/>
                <a:gd name="f89" fmla="*/ f84 f29 1"/>
                <a:gd name="f90" fmla="*/ f83 f29 1"/>
                <a:gd name="f91" fmla="*/ f85 f29 1"/>
                <a:gd name="f92" fmla="*/ f86 f46 1"/>
                <a:gd name="f93" fmla="*/ f87 f45 1"/>
                <a:gd name="f94" fmla="+- 0 0 f93"/>
                <a:gd name="f95" fmla="+- 0 0 f92"/>
                <a:gd name="f96" fmla="+- 0 0 f94"/>
                <a:gd name="f97" fmla="+- 0 0 f95"/>
                <a:gd name="f98" fmla="at2 f96 f97"/>
                <a:gd name="f99" fmla="+- f98 f1 0"/>
                <a:gd name="f100" fmla="*/ f99 f7 1"/>
                <a:gd name="f101" fmla="*/ f100 1 f0"/>
                <a:gd name="f102" fmla="+- 0 0 f101"/>
                <a:gd name="f103" fmla="val f102"/>
                <a:gd name="f104" fmla="+- 0 0 f103"/>
                <a:gd name="f105" fmla="*/ f104 f0 1"/>
                <a:gd name="f106" fmla="*/ f105 1 f7"/>
                <a:gd name="f107" fmla="+- f106 0 f1"/>
                <a:gd name="f108" fmla="+- f107 f1 0"/>
                <a:gd name="f109" fmla="*/ f108 f7 1"/>
                <a:gd name="f110" fmla="*/ f109 1 f0"/>
                <a:gd name="f111" fmla="+- 0 0 f110"/>
                <a:gd name="f112" fmla="+- 0 0 f111"/>
                <a:gd name="f113" fmla="*/ f112 f0 1"/>
                <a:gd name="f114" fmla="*/ f113 1 f7"/>
                <a:gd name="f115" fmla="+- f114 0 f1"/>
                <a:gd name="f116" fmla="cos 1 f115"/>
                <a:gd name="f117" fmla="sin 1 f115"/>
                <a:gd name="f118" fmla="+- 0 0 f116"/>
                <a:gd name="f119" fmla="+- 0 0 f117"/>
                <a:gd name="f120" fmla="+- 0 0 f118"/>
                <a:gd name="f121" fmla="+- 0 0 f119"/>
                <a:gd name="f122" fmla="val f120"/>
                <a:gd name="f123" fmla="val f121"/>
                <a:gd name="f124" fmla="+- 0 0 f122"/>
                <a:gd name="f125" fmla="+- 0 0 f123"/>
                <a:gd name="f126" fmla="*/ f8 f124 1"/>
                <a:gd name="f127" fmla="*/ f8 f125 1"/>
                <a:gd name="f128" fmla="*/ f126 f46 1"/>
                <a:gd name="f129" fmla="*/ f127 f45 1"/>
                <a:gd name="f130" fmla="+- f51 f128 0"/>
                <a:gd name="f131" fmla="+- f50 f129 0"/>
                <a:gd name="f132" fmla="*/ f130 f29 1"/>
                <a:gd name="f133" fmla="*/ f13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89" r="f90" b="f91"/>
              <a:pathLst>
                <a:path>
                  <a:moveTo>
                    <a:pt x="f132" y="f133"/>
                  </a:moveTo>
                  <a:arcTo wR="f55" hR="f56" stAng="f37" swAng="f52"/>
                  <a:lnTo>
                    <a:pt x="f59" y="f6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" name="26 Forma libre">
              <a:extLst>
                <a:ext uri="{FF2B5EF4-FFF2-40B4-BE49-F238E27FC236}">
                  <a16:creationId xmlns:a16="http://schemas.microsoft.com/office/drawing/2014/main" id="{B0CC714F-AD30-4D4E-9DCD-F0D85C4EEA93}"/>
                </a:ext>
              </a:extLst>
            </p:cNvPr>
            <p:cNvSpPr/>
            <p:nvPr/>
          </p:nvSpPr>
          <p:spPr>
            <a:xfrm rot="16200004">
              <a:off x="218839" y="2281046"/>
              <a:ext cx="3013713" cy="7055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88232"/>
                <a:gd name="f7" fmla="val 432048"/>
                <a:gd name="f8" fmla="+- 0 0 -90"/>
                <a:gd name="f9" fmla="*/ f3 1 2088232"/>
                <a:gd name="f10" fmla="*/ f4 1 432048"/>
                <a:gd name="f11" fmla="+- f7 0 f5"/>
                <a:gd name="f12" fmla="+- f6 0 f5"/>
                <a:gd name="f13" fmla="*/ f8 f0 1"/>
                <a:gd name="f14" fmla="*/ f12 1 2088232"/>
                <a:gd name="f15" fmla="*/ f11 1 432048"/>
                <a:gd name="f16" fmla="*/ 0 f12 1"/>
                <a:gd name="f17" fmla="*/ 0 f11 1"/>
                <a:gd name="f18" fmla="*/ 2088232 f12 1"/>
                <a:gd name="f19" fmla="*/ 432048 f11 1"/>
                <a:gd name="f20" fmla="*/ f13 1 f2"/>
                <a:gd name="f21" fmla="*/ f16 1 2088232"/>
                <a:gd name="f22" fmla="*/ f17 1 432048"/>
                <a:gd name="f23" fmla="*/ f18 1 2088232"/>
                <a:gd name="f24" fmla="*/ f19 1 43204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088232" h="43204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anchor="b" anchorCtr="0" compatLnSpc="0"/>
            <a:lstStyle/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sz="1100" kern="15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b="1" kern="15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NIVEL BASICO </a:t>
              </a:r>
              <a:endParaRPr lang="es-ES" sz="11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ACERCAMIENTO A LA EMPRESA Y PREREQUISITOS EN LAS INICIATIVAS DEAUTOEMPLEO</a:t>
              </a:r>
              <a:endParaRPr lang="es-ES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27 Forma libre">
              <a:extLst>
                <a:ext uri="{FF2B5EF4-FFF2-40B4-BE49-F238E27FC236}">
                  <a16:creationId xmlns:a16="http://schemas.microsoft.com/office/drawing/2014/main" id="{8559A1A3-8738-45C4-9319-3117D8FA0BDD}"/>
                </a:ext>
              </a:extLst>
            </p:cNvPr>
            <p:cNvSpPr/>
            <p:nvPr/>
          </p:nvSpPr>
          <p:spPr>
            <a:xfrm>
              <a:off x="2423445" y="-5619"/>
              <a:ext cx="1276804" cy="1022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50"/>
                <a:gd name="f10" fmla="val 190"/>
                <a:gd name="f11" fmla="+- 0 0 -170"/>
                <a:gd name="f12" fmla="+- 0 0 -370"/>
                <a:gd name="f13" fmla="+- 0 0 -9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" name="28 Forma libre">
              <a:extLst>
                <a:ext uri="{FF2B5EF4-FFF2-40B4-BE49-F238E27FC236}">
                  <a16:creationId xmlns:a16="http://schemas.microsoft.com/office/drawing/2014/main" id="{D0AD722C-0E80-45A8-B3C7-D27971FCD60C}"/>
                </a:ext>
              </a:extLst>
            </p:cNvPr>
            <p:cNvSpPr/>
            <p:nvPr/>
          </p:nvSpPr>
          <p:spPr>
            <a:xfrm>
              <a:off x="2563817" y="92305"/>
              <a:ext cx="1021439" cy="817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60"/>
                <a:gd name="f10" fmla="abs f3"/>
                <a:gd name="f11" fmla="abs f4"/>
                <a:gd name="f12" fmla="abs f5"/>
                <a:gd name="f13" fmla="+- 2700000 f1 0"/>
                <a:gd name="f14" fmla="+- 0 0 f9"/>
                <a:gd name="f15" fmla="+- 0 0 f2"/>
                <a:gd name="f16" fmla="?: f10 f3 1"/>
                <a:gd name="f17" fmla="?: f11 f4 1"/>
                <a:gd name="f18" fmla="?: f12 f5 1"/>
                <a:gd name="f19" fmla="*/ f14 f0 1"/>
                <a:gd name="f20" fmla="*/ f15 f0 1"/>
                <a:gd name="f21" fmla="+- f13 0 f1"/>
                <a:gd name="f22" fmla="*/ f16 1 21600"/>
                <a:gd name="f23" fmla="*/ f17 1 21600"/>
                <a:gd name="f24" fmla="*/ 21600 f16 1"/>
                <a:gd name="f25" fmla="*/ 21600 f17 1"/>
                <a:gd name="f26" fmla="*/ f19 1 f2"/>
                <a:gd name="f27" fmla="*/ f20 1 f2"/>
                <a:gd name="f28" fmla="+- f21 f1 0"/>
                <a:gd name="f29" fmla="min f23 f22"/>
                <a:gd name="f30" fmla="*/ f24 1 f18"/>
                <a:gd name="f31" fmla="*/ f25 1 f18"/>
                <a:gd name="f32" fmla="+- f26 0 f1"/>
                <a:gd name="f33" fmla="+- f27 0 f1"/>
                <a:gd name="f34" fmla="*/ f28 f7 1"/>
                <a:gd name="f35" fmla="val f30"/>
                <a:gd name="f36" fmla="val f31"/>
                <a:gd name="f37" fmla="+- 0 0 f32"/>
                <a:gd name="f38" fmla="+- 0 0 f33"/>
                <a:gd name="f39" fmla="*/ f34 1 f0"/>
                <a:gd name="f40" fmla="+- f36 0 f6"/>
                <a:gd name="f41" fmla="+- f35 0 f6"/>
                <a:gd name="f42" fmla="+- f38 0 f37"/>
                <a:gd name="f43" fmla="+- f37 f1 0"/>
                <a:gd name="f44" fmla="+- 0 0 f39"/>
                <a:gd name="f45" fmla="*/ f40 1 2"/>
                <a:gd name="f46" fmla="*/ f41 1 2"/>
                <a:gd name="f47" fmla="+- f42 21600000 0"/>
                <a:gd name="f48" fmla="+- 0 0 f44"/>
                <a:gd name="f49" fmla="*/ f43 f7 1"/>
                <a:gd name="f50" fmla="+- f6 f45 0"/>
                <a:gd name="f51" fmla="+- f6 f46 0"/>
                <a:gd name="f52" fmla="?: f42 f42 f47"/>
                <a:gd name="f53" fmla="*/ f48 f0 1"/>
                <a:gd name="f54" fmla="*/ f49 1 f0"/>
                <a:gd name="f55" fmla="*/ f46 f29 1"/>
                <a:gd name="f56" fmla="*/ f45 f29 1"/>
                <a:gd name="f57" fmla="*/ f53 1 f7"/>
                <a:gd name="f58" fmla="+- 0 0 f54"/>
                <a:gd name="f59" fmla="*/ f51 f29 1"/>
                <a:gd name="f60" fmla="*/ f50 f29 1"/>
                <a:gd name="f61" fmla="+- f57 0 f1"/>
                <a:gd name="f62" fmla="+- 0 0 f58"/>
                <a:gd name="f63" fmla="cos 1 f61"/>
                <a:gd name="f64" fmla="sin 1 f61"/>
                <a:gd name="f65" fmla="*/ f62 f0 1"/>
                <a:gd name="f66" fmla="+- 0 0 f63"/>
                <a:gd name="f67" fmla="+- 0 0 f64"/>
                <a:gd name="f68" fmla="*/ f65 1 f7"/>
                <a:gd name="f69" fmla="+- 0 0 f66"/>
                <a:gd name="f70" fmla="+- 0 0 f67"/>
                <a:gd name="f71" fmla="+- f68 0 f1"/>
                <a:gd name="f72" fmla="val f69"/>
                <a:gd name="f73" fmla="val f70"/>
                <a:gd name="f74" fmla="sin 1 f71"/>
                <a:gd name="f75" fmla="cos 1 f71"/>
                <a:gd name="f76" fmla="+- 0 0 f74"/>
                <a:gd name="f77" fmla="+- 0 0 f75"/>
                <a:gd name="f78" fmla="*/ f72 f46 1"/>
                <a:gd name="f79" fmla="*/ f73 f45 1"/>
                <a:gd name="f80" fmla="+- 0 0 f76"/>
                <a:gd name="f81" fmla="+- 0 0 f77"/>
                <a:gd name="f82" fmla="+- f51 0 f78"/>
                <a:gd name="f83" fmla="+- f51 f78 0"/>
                <a:gd name="f84" fmla="+- f50 0 f79"/>
                <a:gd name="f85" fmla="+- f50 f79 0"/>
                <a:gd name="f86" fmla="val f80"/>
                <a:gd name="f87" fmla="val f81"/>
                <a:gd name="f88" fmla="*/ f82 f29 1"/>
                <a:gd name="f89" fmla="*/ f84 f29 1"/>
                <a:gd name="f90" fmla="*/ f83 f29 1"/>
                <a:gd name="f91" fmla="*/ f85 f29 1"/>
                <a:gd name="f92" fmla="*/ f86 f46 1"/>
                <a:gd name="f93" fmla="*/ f87 f45 1"/>
                <a:gd name="f94" fmla="+- 0 0 f93"/>
                <a:gd name="f95" fmla="+- 0 0 f92"/>
                <a:gd name="f96" fmla="+- 0 0 f94"/>
                <a:gd name="f97" fmla="+- 0 0 f95"/>
                <a:gd name="f98" fmla="at2 f96 f97"/>
                <a:gd name="f99" fmla="+- f98 f1 0"/>
                <a:gd name="f100" fmla="*/ f99 f7 1"/>
                <a:gd name="f101" fmla="*/ f100 1 f0"/>
                <a:gd name="f102" fmla="+- 0 0 f101"/>
                <a:gd name="f103" fmla="val f102"/>
                <a:gd name="f104" fmla="+- 0 0 f103"/>
                <a:gd name="f105" fmla="*/ f104 f0 1"/>
                <a:gd name="f106" fmla="*/ f105 1 f7"/>
                <a:gd name="f107" fmla="+- f106 0 f1"/>
                <a:gd name="f108" fmla="+- f107 f1 0"/>
                <a:gd name="f109" fmla="*/ f108 f7 1"/>
                <a:gd name="f110" fmla="*/ f109 1 f0"/>
                <a:gd name="f111" fmla="+- 0 0 f110"/>
                <a:gd name="f112" fmla="+- 0 0 f111"/>
                <a:gd name="f113" fmla="*/ f112 f0 1"/>
                <a:gd name="f114" fmla="*/ f113 1 f7"/>
                <a:gd name="f115" fmla="+- f114 0 f1"/>
                <a:gd name="f116" fmla="cos 1 f115"/>
                <a:gd name="f117" fmla="sin 1 f115"/>
                <a:gd name="f118" fmla="+- 0 0 f116"/>
                <a:gd name="f119" fmla="+- 0 0 f117"/>
                <a:gd name="f120" fmla="+- 0 0 f118"/>
                <a:gd name="f121" fmla="+- 0 0 f119"/>
                <a:gd name="f122" fmla="val f120"/>
                <a:gd name="f123" fmla="val f121"/>
                <a:gd name="f124" fmla="+- 0 0 f122"/>
                <a:gd name="f125" fmla="+- 0 0 f123"/>
                <a:gd name="f126" fmla="*/ f8 f124 1"/>
                <a:gd name="f127" fmla="*/ f8 f125 1"/>
                <a:gd name="f128" fmla="*/ f126 f46 1"/>
                <a:gd name="f129" fmla="*/ f127 f45 1"/>
                <a:gd name="f130" fmla="+- f51 f128 0"/>
                <a:gd name="f131" fmla="+- f50 f129 0"/>
                <a:gd name="f132" fmla="*/ f130 f29 1"/>
                <a:gd name="f133" fmla="*/ f13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89" r="f90" b="f91"/>
              <a:pathLst>
                <a:path>
                  <a:moveTo>
                    <a:pt x="f132" y="f133"/>
                  </a:moveTo>
                  <a:arcTo wR="f55" hR="f56" stAng="f37" swAng="f52"/>
                  <a:lnTo>
                    <a:pt x="f59" y="f6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" name="29 Forma libre">
              <a:extLst>
                <a:ext uri="{FF2B5EF4-FFF2-40B4-BE49-F238E27FC236}">
                  <a16:creationId xmlns:a16="http://schemas.microsoft.com/office/drawing/2014/main" id="{93798FA8-BFA5-40A8-B445-D432E7AF69E2}"/>
                </a:ext>
              </a:extLst>
            </p:cNvPr>
            <p:cNvSpPr/>
            <p:nvPr/>
          </p:nvSpPr>
          <p:spPr>
            <a:xfrm rot="16200004">
              <a:off x="1408883" y="2196217"/>
              <a:ext cx="2964813" cy="9240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88232"/>
                <a:gd name="f7" fmla="val 727953"/>
                <a:gd name="f8" fmla="+- 0 0 -90"/>
                <a:gd name="f9" fmla="*/ f3 1 2088232"/>
                <a:gd name="f10" fmla="*/ f4 1 727953"/>
                <a:gd name="f11" fmla="+- f7 0 f5"/>
                <a:gd name="f12" fmla="+- f6 0 f5"/>
                <a:gd name="f13" fmla="*/ f8 f0 1"/>
                <a:gd name="f14" fmla="*/ f12 1 2088232"/>
                <a:gd name="f15" fmla="*/ f11 1 727953"/>
                <a:gd name="f16" fmla="*/ 0 f12 1"/>
                <a:gd name="f17" fmla="*/ 0 f11 1"/>
                <a:gd name="f18" fmla="*/ 2088232 f12 1"/>
                <a:gd name="f19" fmla="*/ 727953 f11 1"/>
                <a:gd name="f20" fmla="*/ f13 1 f2"/>
                <a:gd name="f21" fmla="*/ f16 1 2088232"/>
                <a:gd name="f22" fmla="*/ f17 1 727953"/>
                <a:gd name="f23" fmla="*/ f18 1 2088232"/>
                <a:gd name="f24" fmla="*/ f19 1 72795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088232" h="72795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anchor="b" anchorCtr="0" compatLnSpc="0"/>
            <a:lstStyle/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b="1" kern="15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NIVEL INTERMEDIO</a:t>
              </a:r>
              <a:endParaRPr lang="es-ES" sz="11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OPCION CLARA AUTOEMPLEO Y DISEÑO DE LA EMPRESA (se correspondería en el modelo con una fase de prácticas formativas o incubadora de empresa cooperativa o empresa de inserción tutelada)</a:t>
              </a:r>
              <a:endParaRPr lang="es-ES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30 Forma libre">
              <a:extLst>
                <a:ext uri="{FF2B5EF4-FFF2-40B4-BE49-F238E27FC236}">
                  <a16:creationId xmlns:a16="http://schemas.microsoft.com/office/drawing/2014/main" id="{AE5368DD-CFA5-4689-92C6-3445F92A792E}"/>
                </a:ext>
              </a:extLst>
            </p:cNvPr>
            <p:cNvSpPr/>
            <p:nvPr/>
          </p:nvSpPr>
          <p:spPr>
            <a:xfrm>
              <a:off x="3780048" y="873"/>
              <a:ext cx="1276804" cy="1022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50"/>
                <a:gd name="f10" fmla="val 190"/>
                <a:gd name="f11" fmla="+- 0 0 -170"/>
                <a:gd name="f12" fmla="+- 0 0 -370"/>
                <a:gd name="f13" fmla="+- 0 0 -9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1" name="31 Forma libre">
              <a:extLst>
                <a:ext uri="{FF2B5EF4-FFF2-40B4-BE49-F238E27FC236}">
                  <a16:creationId xmlns:a16="http://schemas.microsoft.com/office/drawing/2014/main" id="{FBA4377F-1E0B-4707-B339-1869B5F62CCF}"/>
                </a:ext>
              </a:extLst>
            </p:cNvPr>
            <p:cNvSpPr/>
            <p:nvPr/>
          </p:nvSpPr>
          <p:spPr>
            <a:xfrm>
              <a:off x="3936051" y="92305"/>
              <a:ext cx="1021439" cy="817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abs f3"/>
                <a:gd name="f10" fmla="abs f4"/>
                <a:gd name="f11" fmla="abs f5"/>
                <a:gd name="f12" fmla="+- 2700000 f1 0"/>
                <a:gd name="f13" fmla="+- 0 0 f6"/>
                <a:gd name="f14" fmla="+- 0 0 f2"/>
                <a:gd name="f15" fmla="?: f9 f3 1"/>
                <a:gd name="f16" fmla="?: f10 f4 1"/>
                <a:gd name="f17" fmla="?: f11 f5 1"/>
                <a:gd name="f18" fmla="*/ f13 f0 1"/>
                <a:gd name="f19" fmla="*/ f14 f0 1"/>
                <a:gd name="f20" fmla="+- f12 0 f1"/>
                <a:gd name="f21" fmla="*/ f15 1 21600"/>
                <a:gd name="f22" fmla="*/ f16 1 21600"/>
                <a:gd name="f23" fmla="*/ 21600 f15 1"/>
                <a:gd name="f24" fmla="*/ 21600 f16 1"/>
                <a:gd name="f25" fmla="*/ f18 1 f2"/>
                <a:gd name="f26" fmla="*/ f19 1 f2"/>
                <a:gd name="f27" fmla="+- f20 f1 0"/>
                <a:gd name="f28" fmla="min f22 f21"/>
                <a:gd name="f29" fmla="*/ f23 1 f17"/>
                <a:gd name="f30" fmla="*/ f24 1 f17"/>
                <a:gd name="f31" fmla="+- f25 0 f1"/>
                <a:gd name="f32" fmla="+- f26 0 f1"/>
                <a:gd name="f33" fmla="*/ f27 f7 1"/>
                <a:gd name="f34" fmla="val f29"/>
                <a:gd name="f35" fmla="val f30"/>
                <a:gd name="f36" fmla="+- 0 0 f31"/>
                <a:gd name="f37" fmla="+- 0 0 f32"/>
                <a:gd name="f38" fmla="*/ f33 1 f0"/>
                <a:gd name="f39" fmla="+- f35 0 f6"/>
                <a:gd name="f40" fmla="+- f34 0 f6"/>
                <a:gd name="f41" fmla="+- f37 0 f36"/>
                <a:gd name="f42" fmla="+- f36 f1 0"/>
                <a:gd name="f43" fmla="+- 0 0 f38"/>
                <a:gd name="f44" fmla="*/ f39 1 2"/>
                <a:gd name="f45" fmla="*/ f40 1 2"/>
                <a:gd name="f46" fmla="+- f41 21600000 0"/>
                <a:gd name="f47" fmla="+- 0 0 f43"/>
                <a:gd name="f48" fmla="*/ f42 f7 1"/>
                <a:gd name="f49" fmla="+- f6 f44 0"/>
                <a:gd name="f50" fmla="+- f6 f45 0"/>
                <a:gd name="f51" fmla="?: f41 f41 f46"/>
                <a:gd name="f52" fmla="*/ f47 f0 1"/>
                <a:gd name="f53" fmla="*/ f48 1 f0"/>
                <a:gd name="f54" fmla="*/ f45 f28 1"/>
                <a:gd name="f55" fmla="*/ f44 f28 1"/>
                <a:gd name="f56" fmla="*/ f52 1 f7"/>
                <a:gd name="f57" fmla="+- 0 0 f53"/>
                <a:gd name="f58" fmla="*/ f50 f28 1"/>
                <a:gd name="f59" fmla="*/ f49 f28 1"/>
                <a:gd name="f60" fmla="+- f56 0 f1"/>
                <a:gd name="f61" fmla="+- 0 0 f57"/>
                <a:gd name="f62" fmla="cos 1 f60"/>
                <a:gd name="f63" fmla="sin 1 f60"/>
                <a:gd name="f64" fmla="*/ f61 f0 1"/>
                <a:gd name="f65" fmla="+- 0 0 f62"/>
                <a:gd name="f66" fmla="+- 0 0 f63"/>
                <a:gd name="f67" fmla="*/ f64 1 f7"/>
                <a:gd name="f68" fmla="+- 0 0 f65"/>
                <a:gd name="f69" fmla="+- 0 0 f66"/>
                <a:gd name="f70" fmla="+- f67 0 f1"/>
                <a:gd name="f71" fmla="val f68"/>
                <a:gd name="f72" fmla="val f69"/>
                <a:gd name="f73" fmla="sin 1 f70"/>
                <a:gd name="f74" fmla="cos 1 f70"/>
                <a:gd name="f75" fmla="+- 0 0 f73"/>
                <a:gd name="f76" fmla="+- 0 0 f74"/>
                <a:gd name="f77" fmla="*/ f71 f45 1"/>
                <a:gd name="f78" fmla="*/ f72 f44 1"/>
                <a:gd name="f79" fmla="+- 0 0 f75"/>
                <a:gd name="f80" fmla="+- 0 0 f76"/>
                <a:gd name="f81" fmla="+- f50 0 f77"/>
                <a:gd name="f82" fmla="+- f50 f77 0"/>
                <a:gd name="f83" fmla="+- f49 0 f78"/>
                <a:gd name="f84" fmla="+- f49 f78 0"/>
                <a:gd name="f85" fmla="val f79"/>
                <a:gd name="f86" fmla="val f80"/>
                <a:gd name="f87" fmla="*/ f81 f28 1"/>
                <a:gd name="f88" fmla="*/ f83 f28 1"/>
                <a:gd name="f89" fmla="*/ f82 f28 1"/>
                <a:gd name="f90" fmla="*/ f84 f28 1"/>
                <a:gd name="f91" fmla="*/ f85 f45 1"/>
                <a:gd name="f92" fmla="*/ f86 f44 1"/>
                <a:gd name="f93" fmla="+- 0 0 f92"/>
                <a:gd name="f94" fmla="+- 0 0 f91"/>
                <a:gd name="f95" fmla="+- 0 0 f93"/>
                <a:gd name="f96" fmla="+- 0 0 f94"/>
                <a:gd name="f97" fmla="at2 f95 f96"/>
                <a:gd name="f98" fmla="+- f97 f1 0"/>
                <a:gd name="f99" fmla="*/ f98 f7 1"/>
                <a:gd name="f100" fmla="*/ f99 1 f0"/>
                <a:gd name="f101" fmla="+- 0 0 f100"/>
                <a:gd name="f102" fmla="val f101"/>
                <a:gd name="f103" fmla="+- 0 0 f102"/>
                <a:gd name="f104" fmla="*/ f103 f0 1"/>
                <a:gd name="f105" fmla="*/ f104 1 f7"/>
                <a:gd name="f106" fmla="+- f105 0 f1"/>
                <a:gd name="f107" fmla="+- f106 f1 0"/>
                <a:gd name="f108" fmla="*/ f107 f7 1"/>
                <a:gd name="f109" fmla="*/ f108 1 f0"/>
                <a:gd name="f110" fmla="+- 0 0 f109"/>
                <a:gd name="f111" fmla="+- 0 0 f110"/>
                <a:gd name="f112" fmla="*/ f111 f0 1"/>
                <a:gd name="f113" fmla="*/ f112 1 f7"/>
                <a:gd name="f114" fmla="+- f113 0 f1"/>
                <a:gd name="f115" fmla="cos 1 f114"/>
                <a:gd name="f116" fmla="sin 1 f114"/>
                <a:gd name="f117" fmla="+- 0 0 f115"/>
                <a:gd name="f118" fmla="+- 0 0 f116"/>
                <a:gd name="f119" fmla="+- 0 0 f117"/>
                <a:gd name="f120" fmla="+- 0 0 f118"/>
                <a:gd name="f121" fmla="val f119"/>
                <a:gd name="f122" fmla="val f120"/>
                <a:gd name="f123" fmla="+- 0 0 f121"/>
                <a:gd name="f124" fmla="+- 0 0 f122"/>
                <a:gd name="f125" fmla="*/ f8 f123 1"/>
                <a:gd name="f126" fmla="*/ f8 f124 1"/>
                <a:gd name="f127" fmla="*/ f125 f45 1"/>
                <a:gd name="f128" fmla="*/ f126 f44 1"/>
                <a:gd name="f129" fmla="+- f50 f127 0"/>
                <a:gd name="f130" fmla="+- f49 f128 0"/>
                <a:gd name="f131" fmla="*/ f129 f28 1"/>
                <a:gd name="f132" fmla="*/ f13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88" r="f89" b="f90"/>
              <a:pathLst>
                <a:path>
                  <a:moveTo>
                    <a:pt x="f131" y="f132"/>
                  </a:moveTo>
                  <a:arcTo wR="f54" hR="f55" stAng="f36" swAng="f51"/>
                  <a:lnTo>
                    <a:pt x="f58" y="f59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2" name="32 Forma libre">
              <a:extLst>
                <a:ext uri="{FF2B5EF4-FFF2-40B4-BE49-F238E27FC236}">
                  <a16:creationId xmlns:a16="http://schemas.microsoft.com/office/drawing/2014/main" id="{678A492B-CE01-4DA8-8F62-6F530E16078A}"/>
                </a:ext>
              </a:extLst>
            </p:cNvPr>
            <p:cNvSpPr/>
            <p:nvPr/>
          </p:nvSpPr>
          <p:spPr>
            <a:xfrm rot="16200004">
              <a:off x="2731192" y="2183187"/>
              <a:ext cx="3024071" cy="8908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88232"/>
                <a:gd name="f7" fmla="val 432048"/>
                <a:gd name="f8" fmla="+- 0 0 -90"/>
                <a:gd name="f9" fmla="*/ f3 1 2088232"/>
                <a:gd name="f10" fmla="*/ f4 1 432048"/>
                <a:gd name="f11" fmla="+- f7 0 f5"/>
                <a:gd name="f12" fmla="+- f6 0 f5"/>
                <a:gd name="f13" fmla="*/ f8 f0 1"/>
                <a:gd name="f14" fmla="*/ f12 1 2088232"/>
                <a:gd name="f15" fmla="*/ f11 1 432048"/>
                <a:gd name="f16" fmla="*/ 0 f12 1"/>
                <a:gd name="f17" fmla="*/ 0 f11 1"/>
                <a:gd name="f18" fmla="*/ 2088232 f12 1"/>
                <a:gd name="f19" fmla="*/ 432048 f11 1"/>
                <a:gd name="f20" fmla="*/ f13 1 f2"/>
                <a:gd name="f21" fmla="*/ f16 1 2088232"/>
                <a:gd name="f22" fmla="*/ f17 1 432048"/>
                <a:gd name="f23" fmla="*/ f18 1 2088232"/>
                <a:gd name="f24" fmla="*/ f19 1 43204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088232" h="43204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anchor="b" anchorCtr="0" compatLnSpc="0"/>
            <a:lstStyle/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b="1" kern="15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NIVEL SUPERIOR:</a:t>
              </a:r>
              <a:endParaRPr lang="es-ES" sz="11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EQUIPO DE TRABAJO CON GESTIÓN AUTONOMA, PERO SUPERVISADA (en el modelo corresponde a una fase de coaching empresarial especializado o </a:t>
              </a:r>
              <a:r>
                <a:rPr lang="es-ES" sz="1100" kern="15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mentoring</a:t>
              </a:r>
              <a:r>
                <a:rPr lang="es-ES" sz="1100" kern="15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empresarial o producción supervisada</a:t>
              </a:r>
              <a:r>
                <a:rPr lang="es-ES" sz="1100" kern="15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91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D6AE3-C7BF-448F-B555-08FF6834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4" y="422500"/>
            <a:ext cx="7432068" cy="857400"/>
          </a:xfrm>
        </p:spPr>
        <p:txBody>
          <a:bodyPr/>
          <a:lstStyle/>
          <a:p>
            <a:r>
              <a:rPr lang="es-ES" altLang="es-ES" sz="1800" b="0" dirty="0">
                <a:solidFill>
                  <a:srgbClr val="FDA023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AUTOEMPLO colectivo</a:t>
            </a:r>
            <a:r>
              <a:rPr lang="es-ES" altLang="es-ES" sz="1400" b="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conjunto de competencias preseleccionadas para cada uno de los niveles de aprendizaje. </a:t>
            </a:r>
            <a:br>
              <a:rPr lang="es-ES" altLang="es-ES" sz="1000" b="0" dirty="0">
                <a:solidFill>
                  <a:schemeClr val="tx1"/>
                </a:solidFill>
              </a:rPr>
            </a:br>
            <a:endParaRPr lang="es-ES" sz="1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580F19-39EE-4A5E-A970-02591B64E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11</a:t>
            </a:fld>
            <a:endParaRPr lang="es-ES"/>
          </a:p>
        </p:txBody>
      </p:sp>
      <p:grpSp>
        <p:nvGrpSpPr>
          <p:cNvPr id="6" name="Diagrama 11">
            <a:extLst>
              <a:ext uri="{FF2B5EF4-FFF2-40B4-BE49-F238E27FC236}">
                <a16:creationId xmlns:a16="http://schemas.microsoft.com/office/drawing/2014/main" id="{6757FB15-F0A4-4997-9D2E-E8F91403F308}"/>
              </a:ext>
            </a:extLst>
          </p:cNvPr>
          <p:cNvGrpSpPr/>
          <p:nvPr/>
        </p:nvGrpSpPr>
        <p:grpSpPr>
          <a:xfrm>
            <a:off x="264215" y="834624"/>
            <a:ext cx="8765068" cy="4177208"/>
            <a:chOff x="75643" y="0"/>
            <a:chExt cx="6763118" cy="4974923"/>
          </a:xfrm>
        </p:grpSpPr>
        <p:sp>
          <p:nvSpPr>
            <p:cNvPr id="7" name="58 Forma libre">
              <a:extLst>
                <a:ext uri="{FF2B5EF4-FFF2-40B4-BE49-F238E27FC236}">
                  <a16:creationId xmlns:a16="http://schemas.microsoft.com/office/drawing/2014/main" id="{4DA3F6F7-FE2A-4C02-8F72-6DDA091DCE11}"/>
                </a:ext>
              </a:extLst>
            </p:cNvPr>
            <p:cNvSpPr/>
            <p:nvPr/>
          </p:nvSpPr>
          <p:spPr>
            <a:xfrm>
              <a:off x="75648" y="35325"/>
              <a:ext cx="382082" cy="5801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D0E3EA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8" name="59 Forma libre">
              <a:extLst>
                <a:ext uri="{FF2B5EF4-FFF2-40B4-BE49-F238E27FC236}">
                  <a16:creationId xmlns:a16="http://schemas.microsoft.com/office/drawing/2014/main" id="{CE8175D6-30ED-4977-981D-1925E3BCEFAC}"/>
                </a:ext>
              </a:extLst>
            </p:cNvPr>
            <p:cNvSpPr/>
            <p:nvPr/>
          </p:nvSpPr>
          <p:spPr>
            <a:xfrm>
              <a:off x="113851" y="87647"/>
              <a:ext cx="305656" cy="4662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289"/>
                <a:gd name="f10" fmla="val 70"/>
                <a:gd name="f11" fmla="+- 0 0 -109"/>
                <a:gd name="f12" fmla="+- 0 0 -250"/>
                <a:gd name="f13" fmla="+- 0 0 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solidFill>
              <a:srgbClr val="439BB3"/>
            </a:solidFill>
            <a:ln w="25402">
              <a:solidFill>
                <a:srgbClr val="439BB3"/>
              </a:solidFill>
              <a:prstDash val="soli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9" name="60 Forma libre">
              <a:extLst>
                <a:ext uri="{FF2B5EF4-FFF2-40B4-BE49-F238E27FC236}">
                  <a16:creationId xmlns:a16="http://schemas.microsoft.com/office/drawing/2014/main" id="{E320B6ED-6377-48A2-B0D8-8822A3A858AE}"/>
                </a:ext>
              </a:extLst>
            </p:cNvPr>
            <p:cNvSpPr/>
            <p:nvPr/>
          </p:nvSpPr>
          <p:spPr>
            <a:xfrm>
              <a:off x="75643" y="704972"/>
              <a:ext cx="1844578" cy="42696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34548"/>
                <a:gd name="f7" fmla="val 1480632"/>
                <a:gd name="f8" fmla="+- 0 0 -90"/>
                <a:gd name="f9" fmla="*/ f3 1 1634548"/>
                <a:gd name="f10" fmla="*/ f4 1 1480632"/>
                <a:gd name="f11" fmla="+- f7 0 f5"/>
                <a:gd name="f12" fmla="+- f6 0 f5"/>
                <a:gd name="f13" fmla="*/ f8 f0 1"/>
                <a:gd name="f14" fmla="*/ f12 1 1634548"/>
                <a:gd name="f15" fmla="*/ f11 1 1480632"/>
                <a:gd name="f16" fmla="*/ 0 f12 1"/>
                <a:gd name="f17" fmla="*/ 0 f11 1"/>
                <a:gd name="f18" fmla="*/ 1634548 f12 1"/>
                <a:gd name="f19" fmla="*/ 1480632 f11 1"/>
                <a:gd name="f20" fmla="*/ f13 1 f2"/>
                <a:gd name="f21" fmla="*/ f16 1 1634548"/>
                <a:gd name="f22" fmla="*/ f17 1 1480632"/>
                <a:gd name="f23" fmla="*/ f18 1 1634548"/>
                <a:gd name="f24" fmla="*/ f19 1 148063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634548" h="148063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F79646"/>
              </a:solidFill>
              <a:prstDash val="solid"/>
            </a:ln>
          </p:spPr>
          <p:txBody>
            <a:bodyPr vert="horz" wrap="square" lIns="17775" tIns="17775" rIns="17775" bIns="17775" anchor="t" anchorCtr="0" compatLnSpc="0"/>
            <a:lstStyle/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INICIACION AUTOEMPLEO: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Análisis del empleo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Mitos y barreras autoempleo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Mujer y autoempleo (influencia socio cultural y económico)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Ventajas e inconvenientes autoempleo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Persona emprendedora versus asalariada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Fórmulas de autoempleo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Economía social y autoempleo colectivo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Como constituir una empresa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Desarrollo de ideas productivas/ innovadoras (metodología </a:t>
              </a:r>
              <a:r>
                <a:rPr lang="es-ES" sz="1000" kern="15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Design</a:t>
              </a: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1000" kern="15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Thinking</a:t>
              </a: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Acceso a ayudas y fórmulas de financiación iniciativas de autoempleo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61 Forma libre">
              <a:extLst>
                <a:ext uri="{FF2B5EF4-FFF2-40B4-BE49-F238E27FC236}">
                  <a16:creationId xmlns:a16="http://schemas.microsoft.com/office/drawing/2014/main" id="{FC2A25BC-9CBB-43C7-9226-986E038321B4}"/>
                </a:ext>
              </a:extLst>
            </p:cNvPr>
            <p:cNvSpPr/>
            <p:nvPr/>
          </p:nvSpPr>
          <p:spPr>
            <a:xfrm>
              <a:off x="537319" y="0"/>
              <a:ext cx="1130308" cy="6203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39732"/>
                <a:gd name="f7" fmla="val 283853"/>
                <a:gd name="f8" fmla="+- 0 0 -90"/>
                <a:gd name="f9" fmla="*/ f3 1 839732"/>
                <a:gd name="f10" fmla="*/ f4 1 283853"/>
                <a:gd name="f11" fmla="+- f7 0 f5"/>
                <a:gd name="f12" fmla="+- f6 0 f5"/>
                <a:gd name="f13" fmla="*/ f8 f0 1"/>
                <a:gd name="f14" fmla="*/ f12 1 839732"/>
                <a:gd name="f15" fmla="*/ f11 1 283853"/>
                <a:gd name="f16" fmla="*/ 0 f12 1"/>
                <a:gd name="f17" fmla="*/ 0 f11 1"/>
                <a:gd name="f18" fmla="*/ 839732 f12 1"/>
                <a:gd name="f19" fmla="*/ 283853 f11 1"/>
                <a:gd name="f20" fmla="*/ f13 1 f2"/>
                <a:gd name="f21" fmla="*/ f16 1 839732"/>
                <a:gd name="f22" fmla="*/ f17 1 283853"/>
                <a:gd name="f23" fmla="*/ f18 1 839732"/>
                <a:gd name="f24" fmla="*/ f19 1 28385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839732" h="28385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35561" tIns="35561" rIns="35561" bIns="35561" anchor="b" anchorCtr="0" compatLnSpc="0"/>
            <a:lstStyle/>
            <a:p>
              <a:pPr fontAlgn="auto">
                <a:lnSpc>
                  <a:spcPct val="90000"/>
                </a:lnSpc>
                <a:spcAft>
                  <a:spcPts val="6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AUTOEMPLEO básico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62 Forma libre">
              <a:extLst>
                <a:ext uri="{FF2B5EF4-FFF2-40B4-BE49-F238E27FC236}">
                  <a16:creationId xmlns:a16="http://schemas.microsoft.com/office/drawing/2014/main" id="{FF404F22-70A8-4262-84F3-3877984EB8DF}"/>
                </a:ext>
              </a:extLst>
            </p:cNvPr>
            <p:cNvSpPr/>
            <p:nvPr/>
          </p:nvSpPr>
          <p:spPr>
            <a:xfrm>
              <a:off x="2356573" y="72806"/>
              <a:ext cx="382082" cy="5801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D0E3EA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2" name="63 Forma libre">
              <a:extLst>
                <a:ext uri="{FF2B5EF4-FFF2-40B4-BE49-F238E27FC236}">
                  <a16:creationId xmlns:a16="http://schemas.microsoft.com/office/drawing/2014/main" id="{69F935F6-50E8-4E3A-BA8F-3816B2C1E592}"/>
                </a:ext>
              </a:extLst>
            </p:cNvPr>
            <p:cNvSpPr/>
            <p:nvPr/>
          </p:nvSpPr>
          <p:spPr>
            <a:xfrm>
              <a:off x="2394777" y="125128"/>
              <a:ext cx="305656" cy="4662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250"/>
                <a:gd name="f10" fmla="val 109"/>
                <a:gd name="f11" fmla="+- 0 0 -430"/>
                <a:gd name="f12" fmla="+- 0 0 -289"/>
                <a:gd name="f13" fmla="+- 0 0 -36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solidFill>
              <a:srgbClr val="70B3C8"/>
            </a:solidFill>
            <a:ln w="25402">
              <a:solidFill>
                <a:srgbClr val="70B3C8"/>
              </a:solidFill>
              <a:prstDash val="soli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3" name="64 Forma libre">
              <a:extLst>
                <a:ext uri="{FF2B5EF4-FFF2-40B4-BE49-F238E27FC236}">
                  <a16:creationId xmlns:a16="http://schemas.microsoft.com/office/drawing/2014/main" id="{5832A3EE-5AC1-4722-AB1D-F6B2E7E9EF17}"/>
                </a:ext>
              </a:extLst>
            </p:cNvPr>
            <p:cNvSpPr/>
            <p:nvPr/>
          </p:nvSpPr>
          <p:spPr>
            <a:xfrm>
              <a:off x="2005988" y="705305"/>
              <a:ext cx="2270953" cy="42696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36294"/>
                <a:gd name="f7" fmla="val 1443816"/>
                <a:gd name="f8" fmla="+- 0 0 -90"/>
                <a:gd name="f9" fmla="*/ f3 1 1636294"/>
                <a:gd name="f10" fmla="*/ f4 1 1443816"/>
                <a:gd name="f11" fmla="+- f7 0 f5"/>
                <a:gd name="f12" fmla="+- f6 0 f5"/>
                <a:gd name="f13" fmla="*/ f8 f0 1"/>
                <a:gd name="f14" fmla="*/ f12 1 1636294"/>
                <a:gd name="f15" fmla="*/ f11 1 1443816"/>
                <a:gd name="f16" fmla="*/ 0 f12 1"/>
                <a:gd name="f17" fmla="*/ 0 f11 1"/>
                <a:gd name="f18" fmla="*/ 1636294 f12 1"/>
                <a:gd name="f19" fmla="*/ 1443816 f11 1"/>
                <a:gd name="f20" fmla="*/ f13 1 f2"/>
                <a:gd name="f21" fmla="*/ f16 1 1636294"/>
                <a:gd name="f22" fmla="*/ f17 1 1443816"/>
                <a:gd name="f23" fmla="*/ f18 1 1636294"/>
                <a:gd name="f24" fmla="*/ f19 1 144381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636294" h="144381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C0504D"/>
              </a:solidFill>
              <a:prstDash val="solid"/>
            </a:ln>
          </p:spPr>
          <p:txBody>
            <a:bodyPr vert="horz" wrap="square" lIns="17775" tIns="17775" rIns="17775" bIns="17775" anchor="t" anchorCtr="0" compatLnSpc="0"/>
            <a:lstStyle/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PLANIFICACION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Elaborar plan de empresa (Determinar las actividades a emprender identificando fuentes de negocio; estrategia de marketing; plan económico financiero, organización de la actividad empresarial cooperativa)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DIRECCION Y CONTROL DE LA ACTIVIDAD DIARIA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Adquirir técnicas y procedimientos para gestión de proveedores y logística. 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Identificar procesos de producción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Redes de apoyo e interoperación, desarrollo de alianzas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GESTION ADMINISTRATIVA: 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Comprensión, procedimientos y técnicas de cuestiones legales, fiscales y administrativas para poner en marcha la empresa.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Acceso a recursos financieros 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flujo económico y contable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COMERCIALIZACION Y MARKETING PRODUCTOS Y SERVICIOS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Definir y practicar procesos, protocolos y técnicas de promoción, difusión, venta y post venta de los productos y servicios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65 Forma libre">
              <a:extLst>
                <a:ext uri="{FF2B5EF4-FFF2-40B4-BE49-F238E27FC236}">
                  <a16:creationId xmlns:a16="http://schemas.microsoft.com/office/drawing/2014/main" id="{C2769890-A6E3-4BA1-9EDC-B30BCC62C184}"/>
                </a:ext>
              </a:extLst>
            </p:cNvPr>
            <p:cNvSpPr/>
            <p:nvPr/>
          </p:nvSpPr>
          <p:spPr>
            <a:xfrm>
              <a:off x="2818253" y="37481"/>
              <a:ext cx="1130308" cy="5828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39732"/>
                <a:gd name="f7" fmla="val 283853"/>
                <a:gd name="f8" fmla="+- 0 0 -90"/>
                <a:gd name="f9" fmla="*/ f3 1 839732"/>
                <a:gd name="f10" fmla="*/ f4 1 283853"/>
                <a:gd name="f11" fmla="+- f7 0 f5"/>
                <a:gd name="f12" fmla="+- f6 0 f5"/>
                <a:gd name="f13" fmla="*/ f8 f0 1"/>
                <a:gd name="f14" fmla="*/ f12 1 839732"/>
                <a:gd name="f15" fmla="*/ f11 1 283853"/>
                <a:gd name="f16" fmla="*/ 0 f12 1"/>
                <a:gd name="f17" fmla="*/ 0 f11 1"/>
                <a:gd name="f18" fmla="*/ 839732 f12 1"/>
                <a:gd name="f19" fmla="*/ 283853 f11 1"/>
                <a:gd name="f20" fmla="*/ f13 1 f2"/>
                <a:gd name="f21" fmla="*/ f16 1 839732"/>
                <a:gd name="f22" fmla="*/ f17 1 283853"/>
                <a:gd name="f23" fmla="*/ f18 1 839732"/>
                <a:gd name="f24" fmla="*/ f19 1 28385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839732" h="28385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35561" tIns="35561" rIns="35561" bIns="35561" anchor="b" anchorCtr="0" compatLnSpc="0"/>
            <a:lstStyle/>
            <a:p>
              <a:pPr fontAlgn="auto">
                <a:lnSpc>
                  <a:spcPct val="90000"/>
                </a:lnSpc>
                <a:spcAft>
                  <a:spcPts val="6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AUTOEMPLEO medio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66 Forma libre">
              <a:extLst>
                <a:ext uri="{FF2B5EF4-FFF2-40B4-BE49-F238E27FC236}">
                  <a16:creationId xmlns:a16="http://schemas.microsoft.com/office/drawing/2014/main" id="{B9DF5266-9FFC-4243-8360-9B0B0E8D2B3D}"/>
                </a:ext>
              </a:extLst>
            </p:cNvPr>
            <p:cNvSpPr/>
            <p:nvPr/>
          </p:nvSpPr>
          <p:spPr>
            <a:xfrm>
              <a:off x="4642289" y="37481"/>
              <a:ext cx="382082" cy="58287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D0E3EA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6" name="67 Forma libre">
              <a:extLst>
                <a:ext uri="{FF2B5EF4-FFF2-40B4-BE49-F238E27FC236}">
                  <a16:creationId xmlns:a16="http://schemas.microsoft.com/office/drawing/2014/main" id="{2BB64388-6D6B-4658-88F2-F09541FD4D6F}"/>
                </a:ext>
              </a:extLst>
            </p:cNvPr>
            <p:cNvSpPr/>
            <p:nvPr/>
          </p:nvSpPr>
          <p:spPr>
            <a:xfrm>
              <a:off x="4680493" y="89806"/>
              <a:ext cx="305656" cy="46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+- 0 0 -360"/>
                <a:gd name="f10" fmla="abs f3"/>
                <a:gd name="f11" fmla="abs f4"/>
                <a:gd name="f12" fmla="abs f5"/>
                <a:gd name="f13" fmla="+- 2700000 f1 0"/>
                <a:gd name="f14" fmla="+- 0 0 f2"/>
                <a:gd name="f15" fmla="*/ f9 f0 1"/>
                <a:gd name="f16" fmla="?: f10 f3 1"/>
                <a:gd name="f17" fmla="?: f11 f4 1"/>
                <a:gd name="f18" fmla="?: f12 f5 1"/>
                <a:gd name="f19" fmla="*/ f14 f0 1"/>
                <a:gd name="f20" fmla="+- f13 0 f1"/>
                <a:gd name="f21" fmla="*/ f15 1 f2"/>
                <a:gd name="f22" fmla="*/ f16 1 21600"/>
                <a:gd name="f23" fmla="*/ f17 1 21600"/>
                <a:gd name="f24" fmla="*/ 21600 f16 1"/>
                <a:gd name="f25" fmla="*/ 21600 f17 1"/>
                <a:gd name="f26" fmla="*/ f19 1 f2"/>
                <a:gd name="f27" fmla="+- f20 f1 0"/>
                <a:gd name="f28" fmla="+- f21 0 f1"/>
                <a:gd name="f29" fmla="min f23 f22"/>
                <a:gd name="f30" fmla="*/ f24 1 f18"/>
                <a:gd name="f31" fmla="*/ f25 1 f18"/>
                <a:gd name="f32" fmla="+- f26 0 f1"/>
                <a:gd name="f33" fmla="*/ f27 f7 1"/>
                <a:gd name="f34" fmla="val f30"/>
                <a:gd name="f35" fmla="val f31"/>
                <a:gd name="f36" fmla="+- 0 0 f32"/>
                <a:gd name="f37" fmla="*/ f33 1 f0"/>
                <a:gd name="f38" fmla="+- f35 0 f6"/>
                <a:gd name="f39" fmla="+- f34 0 f6"/>
                <a:gd name="f40" fmla="+- f36 0 f36"/>
                <a:gd name="f41" fmla="+- f36 f1 0"/>
                <a:gd name="f42" fmla="+- 0 0 f37"/>
                <a:gd name="f43" fmla="*/ f38 1 2"/>
                <a:gd name="f44" fmla="*/ f39 1 2"/>
                <a:gd name="f45" fmla="+- f40 21600000 0"/>
                <a:gd name="f46" fmla="+- 0 0 f42"/>
                <a:gd name="f47" fmla="*/ f41 f7 1"/>
                <a:gd name="f48" fmla="+- f6 f43 0"/>
                <a:gd name="f49" fmla="+- f6 f44 0"/>
                <a:gd name="f50" fmla="?: f40 f40 f45"/>
                <a:gd name="f51" fmla="*/ f46 f0 1"/>
                <a:gd name="f52" fmla="*/ f47 1 f0"/>
                <a:gd name="f53" fmla="*/ f44 f29 1"/>
                <a:gd name="f54" fmla="*/ f43 f29 1"/>
                <a:gd name="f55" fmla="*/ f51 1 f7"/>
                <a:gd name="f56" fmla="+- 0 0 f52"/>
                <a:gd name="f57" fmla="+- f55 0 f1"/>
                <a:gd name="f58" fmla="+- 0 0 f56"/>
                <a:gd name="f59" fmla="cos 1 f57"/>
                <a:gd name="f60" fmla="sin 1 f57"/>
                <a:gd name="f61" fmla="*/ f58 f0 1"/>
                <a:gd name="f62" fmla="+- 0 0 f59"/>
                <a:gd name="f63" fmla="+- 0 0 f60"/>
                <a:gd name="f64" fmla="*/ f61 1 f7"/>
                <a:gd name="f65" fmla="+- 0 0 f62"/>
                <a:gd name="f66" fmla="+- 0 0 f63"/>
                <a:gd name="f67" fmla="+- f64 0 f1"/>
                <a:gd name="f68" fmla="val f65"/>
                <a:gd name="f69" fmla="val f66"/>
                <a:gd name="f70" fmla="sin 1 f67"/>
                <a:gd name="f71" fmla="cos 1 f67"/>
                <a:gd name="f72" fmla="+- 0 0 f70"/>
                <a:gd name="f73" fmla="+- 0 0 f71"/>
                <a:gd name="f74" fmla="*/ f68 f44 1"/>
                <a:gd name="f75" fmla="*/ f69 f43 1"/>
                <a:gd name="f76" fmla="+- 0 0 f72"/>
                <a:gd name="f77" fmla="+- 0 0 f73"/>
                <a:gd name="f78" fmla="+- f49 0 f74"/>
                <a:gd name="f79" fmla="+- f49 f74 0"/>
                <a:gd name="f80" fmla="+- f48 0 f75"/>
                <a:gd name="f81" fmla="+- f48 f75 0"/>
                <a:gd name="f82" fmla="val f76"/>
                <a:gd name="f83" fmla="val f77"/>
                <a:gd name="f84" fmla="*/ f78 f29 1"/>
                <a:gd name="f85" fmla="*/ f80 f29 1"/>
                <a:gd name="f86" fmla="*/ f79 f29 1"/>
                <a:gd name="f87" fmla="*/ f81 f29 1"/>
                <a:gd name="f88" fmla="*/ f82 f44 1"/>
                <a:gd name="f89" fmla="*/ f83 f43 1"/>
                <a:gd name="f90" fmla="+- 0 0 f89"/>
                <a:gd name="f91" fmla="+- 0 0 f88"/>
                <a:gd name="f92" fmla="+- 0 0 f90"/>
                <a:gd name="f93" fmla="+- 0 0 f91"/>
                <a:gd name="f94" fmla="at2 f92 f93"/>
                <a:gd name="f95" fmla="+- f94 f1 0"/>
                <a:gd name="f96" fmla="*/ f95 f7 1"/>
                <a:gd name="f97" fmla="*/ f96 1 f0"/>
                <a:gd name="f98" fmla="+- 0 0 f97"/>
                <a:gd name="f99" fmla="val f98"/>
                <a:gd name="f100" fmla="+- 0 0 f99"/>
                <a:gd name="f101" fmla="*/ f100 f0 1"/>
                <a:gd name="f102" fmla="*/ f101 1 f7"/>
                <a:gd name="f103" fmla="+- f102 0 f1"/>
                <a:gd name="f104" fmla="+- f103 f1 0"/>
                <a:gd name="f105" fmla="*/ f104 f7 1"/>
                <a:gd name="f106" fmla="*/ f105 1 f0"/>
                <a:gd name="f107" fmla="+- 0 0 f106"/>
                <a:gd name="f108" fmla="+- 0 0 f107"/>
                <a:gd name="f109" fmla="*/ f108 f0 1"/>
                <a:gd name="f110" fmla="*/ f109 1 f7"/>
                <a:gd name="f111" fmla="+- f110 0 f1"/>
                <a:gd name="f112" fmla="cos 1 f111"/>
                <a:gd name="f113" fmla="sin 1 f111"/>
                <a:gd name="f114" fmla="+- 0 0 f112"/>
                <a:gd name="f115" fmla="+- 0 0 f113"/>
                <a:gd name="f116" fmla="+- 0 0 f114"/>
                <a:gd name="f117" fmla="+- 0 0 f115"/>
                <a:gd name="f118" fmla="val f116"/>
                <a:gd name="f119" fmla="val f117"/>
                <a:gd name="f120" fmla="+- 0 0 f118"/>
                <a:gd name="f121" fmla="+- 0 0 f119"/>
                <a:gd name="f122" fmla="*/ f8 f120 1"/>
                <a:gd name="f123" fmla="*/ f8 f121 1"/>
                <a:gd name="f124" fmla="*/ f122 f44 1"/>
                <a:gd name="f125" fmla="*/ f123 f43 1"/>
                <a:gd name="f126" fmla="+- f49 f124 0"/>
                <a:gd name="f127" fmla="+- f48 f125 0"/>
                <a:gd name="f128" fmla="+- f126 f126 0"/>
                <a:gd name="f129" fmla="+- f127 f127 0"/>
                <a:gd name="f130" fmla="*/ f126 f29 1"/>
                <a:gd name="f131" fmla="*/ f127 f29 1"/>
                <a:gd name="f132" fmla="*/ f128 1 2"/>
                <a:gd name="f133" fmla="*/ f129 1 2"/>
                <a:gd name="f134" fmla="*/ f132 f29 1"/>
                <a:gd name="f135" fmla="*/ f13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130" y="f131"/>
                </a:cxn>
                <a:cxn ang="f28">
                  <a:pos x="f130" y="f131"/>
                </a:cxn>
                <a:cxn ang="f28">
                  <a:pos x="f134" y="f135"/>
                </a:cxn>
              </a:cxnLst>
              <a:rect l="f84" t="f85" r="f86" b="f87"/>
              <a:pathLst>
                <a:path>
                  <a:moveTo>
                    <a:pt x="f130" y="f131"/>
                  </a:moveTo>
                  <a:arcTo wR="f53" hR="f54" stAng="f36" swAng="f50"/>
                  <a:close/>
                </a:path>
              </a:pathLst>
            </a:custGeom>
            <a:solidFill>
              <a:srgbClr val="A0CAD9"/>
            </a:solidFill>
            <a:ln w="25402">
              <a:solidFill>
                <a:srgbClr val="A0CAD9"/>
              </a:solidFill>
              <a:prstDash val="soli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7" name="68 Forma libre">
              <a:extLst>
                <a:ext uri="{FF2B5EF4-FFF2-40B4-BE49-F238E27FC236}">
                  <a16:creationId xmlns:a16="http://schemas.microsoft.com/office/drawing/2014/main" id="{65431A0B-A357-4DD3-B9C1-BBD96BC14D6D}"/>
                </a:ext>
              </a:extLst>
            </p:cNvPr>
            <p:cNvSpPr/>
            <p:nvPr/>
          </p:nvSpPr>
          <p:spPr>
            <a:xfrm>
              <a:off x="4362708" y="672678"/>
              <a:ext cx="2476053" cy="4301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41660"/>
                <a:gd name="f7" fmla="val 1478517"/>
                <a:gd name="f8" fmla="+- 0 0 -90"/>
                <a:gd name="f9" fmla="*/ f3 1 1641660"/>
                <a:gd name="f10" fmla="*/ f4 1 1478517"/>
                <a:gd name="f11" fmla="+- f7 0 f5"/>
                <a:gd name="f12" fmla="+- f6 0 f5"/>
                <a:gd name="f13" fmla="*/ f8 f0 1"/>
                <a:gd name="f14" fmla="*/ f12 1 1641660"/>
                <a:gd name="f15" fmla="*/ f11 1 1478517"/>
                <a:gd name="f16" fmla="*/ 0 f12 1"/>
                <a:gd name="f17" fmla="*/ 0 f11 1"/>
                <a:gd name="f18" fmla="*/ 1641660 f12 1"/>
                <a:gd name="f19" fmla="*/ 1478517 f11 1"/>
                <a:gd name="f20" fmla="*/ f13 1 f2"/>
                <a:gd name="f21" fmla="*/ f16 1 1641660"/>
                <a:gd name="f22" fmla="*/ f17 1 1478517"/>
                <a:gd name="f23" fmla="*/ f18 1 1641660"/>
                <a:gd name="f24" fmla="*/ f19 1 1478517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641660" h="147851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4BACC6"/>
              </a:solidFill>
              <a:prstDash val="solid"/>
            </a:ln>
          </p:spPr>
          <p:txBody>
            <a:bodyPr vert="horz" wrap="square" lIns="17775" tIns="17775" rIns="17775" bIns="17775" anchor="t" anchorCtr="0" compatLnSpc="0"/>
            <a:lstStyle/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PLANIFICACION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Establecer sistema de control (objetivos, indicadores de evaluación, responsables de procesos) de áreas de producción, gestión, comercialización, gestión de alianzas, organización interna)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DIRECCION Y CONTROL DE LA ACTIVIDAD DIARIA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15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Sistema avanzado de Gestión de proveedores y logística avanzado, Procesos de producción, Gestión laboral, Sistemas de control de calidad (ambiental, social y económica)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15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Gestión alianzas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GESTION ADMINISTRATIVA: 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Gestión cuadro de mando: Adquirir herramientas para el control de flujos económico, financiero, normativo, administración interna, logística, producción. 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COMERCIALIZACION Y MARKETING PRODUCTOS Y SERVICIOS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Procedimientos gestión avanzada marketing </a:t>
              </a:r>
              <a:r>
                <a:rPr lang="es-ES" sz="1000" kern="15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mix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15000"/>
                </a:lnSpc>
                <a:spcAft>
                  <a:spcPts val="300"/>
                </a:spcAft>
              </a:pPr>
              <a: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PREVENCION DE RIESGOS LABORALES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15000"/>
                </a:lnSpc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Obligaciones y control seguridad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69 Forma libre">
              <a:extLst>
                <a:ext uri="{FF2B5EF4-FFF2-40B4-BE49-F238E27FC236}">
                  <a16:creationId xmlns:a16="http://schemas.microsoft.com/office/drawing/2014/main" id="{8FCA42A8-3167-4A60-BF32-FEEA60F17CDA}"/>
                </a:ext>
              </a:extLst>
            </p:cNvPr>
            <p:cNvSpPr/>
            <p:nvPr/>
          </p:nvSpPr>
          <p:spPr>
            <a:xfrm>
              <a:off x="5103970" y="2157"/>
              <a:ext cx="1130308" cy="618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39732"/>
                <a:gd name="f7" fmla="val 283853"/>
                <a:gd name="f8" fmla="+- 0 0 -90"/>
                <a:gd name="f9" fmla="*/ f3 1 839732"/>
                <a:gd name="f10" fmla="*/ f4 1 283853"/>
                <a:gd name="f11" fmla="+- f7 0 f5"/>
                <a:gd name="f12" fmla="+- f6 0 f5"/>
                <a:gd name="f13" fmla="*/ f8 f0 1"/>
                <a:gd name="f14" fmla="*/ f12 1 839732"/>
                <a:gd name="f15" fmla="*/ f11 1 283853"/>
                <a:gd name="f16" fmla="*/ 0 f12 1"/>
                <a:gd name="f17" fmla="*/ 0 f11 1"/>
                <a:gd name="f18" fmla="*/ 839732 f12 1"/>
                <a:gd name="f19" fmla="*/ 283853 f11 1"/>
                <a:gd name="f20" fmla="*/ f13 1 f2"/>
                <a:gd name="f21" fmla="*/ f16 1 839732"/>
                <a:gd name="f22" fmla="*/ f17 1 283853"/>
                <a:gd name="f23" fmla="*/ f18 1 839732"/>
                <a:gd name="f24" fmla="*/ f19 1 28385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839732" h="28385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35561" tIns="35561" rIns="35561" bIns="35561" anchor="b" anchorCtr="0" compatLnSpc="0"/>
            <a:lstStyle/>
            <a:p>
              <a:pPr fontAlgn="auto">
                <a:lnSpc>
                  <a:spcPct val="90000"/>
                </a:lnSpc>
                <a:spcAft>
                  <a:spcPts val="6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AUTOEMPLEO  alto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21">
            <a:extLst>
              <a:ext uri="{FF2B5EF4-FFF2-40B4-BE49-F238E27FC236}">
                <a16:creationId xmlns:a16="http://schemas.microsoft.com/office/drawing/2014/main" id="{A0D88DAB-83F3-4122-BCF7-753E8DDEC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45" y="5915685"/>
            <a:ext cx="911803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 mapa de competencias más desarrollado (con pestañas en la parte inferior para acceder a las diferentes áreas) en </a:t>
            </a:r>
            <a:r>
              <a:rPr kumimoji="0" lang="es-ES" altLang="es-ES" sz="1100" b="0" i="0" u="sng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https://drive.google.com/file/d/0B0nq-A7HBqO1d1pQT0R2enpoZWM/view?usp=sharing</a:t>
            </a: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6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ctrTitle" idx="4294967295"/>
          </p:nvPr>
        </p:nvSpPr>
        <p:spPr>
          <a:xfrm>
            <a:off x="1072444" y="358415"/>
            <a:ext cx="7132714" cy="1142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5400" dirty="0"/>
              <a:t>Empoderamiento individual y grupal</a:t>
            </a:r>
            <a:br>
              <a:rPr lang="es-ES" sz="6000" dirty="0"/>
            </a:br>
            <a:endParaRPr lang="es-ES" sz="6000"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4294967295"/>
          </p:nvPr>
        </p:nvSpPr>
        <p:spPr>
          <a:xfrm>
            <a:off x="-23455" y="2472805"/>
            <a:ext cx="8037357" cy="340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fontAlgn="auto"/>
            <a:r>
              <a:rPr lang="es-ES" dirty="0"/>
              <a:t>Es el proceso por medio del cual se dota a un individuo, comunidad o grupo social de un conjunto de herramientas para aumentar su fortaleza, mejorar sus capacidades y acrecentar su potencial, todo esto con el objetivo de que pueda mejorar su situación social, política, económica, psicológica o espiritual.</a:t>
            </a:r>
          </a:p>
          <a:p>
            <a:pPr lvl="1" fontAlgn="auto"/>
            <a:r>
              <a:rPr lang="es-ES" dirty="0"/>
              <a:t>La finalidad última del empoderamiento social es que dicho colectivo sea capaz por sí mismo, trabajando y organizándose, de mejorar sus condiciones de vida.</a:t>
            </a:r>
          </a:p>
          <a:p>
            <a:pPr marL="0" indent="0">
              <a:buNone/>
            </a:pPr>
            <a:r>
              <a:rPr lang="es-ES" dirty="0"/>
              <a:t>.</a:t>
            </a:r>
          </a:p>
        </p:txBody>
      </p:sp>
      <p:grpSp>
        <p:nvGrpSpPr>
          <p:cNvPr id="144" name="Google Shape;144;p21"/>
          <p:cNvGrpSpPr/>
          <p:nvPr/>
        </p:nvGrpSpPr>
        <p:grpSpPr>
          <a:xfrm>
            <a:off x="7814461" y="1500674"/>
            <a:ext cx="1055530" cy="1055594"/>
            <a:chOff x="6643075" y="3664250"/>
            <a:chExt cx="407950" cy="407975"/>
          </a:xfrm>
        </p:grpSpPr>
        <p:sp>
          <p:nvSpPr>
            <p:cNvPr id="145" name="Google Shape;145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1"/>
          <p:cNvGrpSpPr/>
          <p:nvPr/>
        </p:nvGrpSpPr>
        <p:grpSpPr>
          <a:xfrm rot="2700000">
            <a:off x="6837286" y="1744918"/>
            <a:ext cx="711027" cy="710987"/>
            <a:chOff x="576250" y="4319400"/>
            <a:chExt cx="442075" cy="442050"/>
          </a:xfrm>
        </p:grpSpPr>
        <p:sp>
          <p:nvSpPr>
            <p:cNvPr id="148" name="Google Shape;148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3" name="Google Shape;96;p18">
            <a:extLst>
              <a:ext uri="{FF2B5EF4-FFF2-40B4-BE49-F238E27FC236}">
                <a16:creationId xmlns:a16="http://schemas.microsoft.com/office/drawing/2014/main" id="{891D187C-0DB9-4648-86BA-B7581E8AF610}"/>
              </a:ext>
            </a:extLst>
          </p:cNvPr>
          <p:cNvSpPr/>
          <p:nvPr/>
        </p:nvSpPr>
        <p:spPr>
          <a:xfrm>
            <a:off x="5025796" y="995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6CD834D8-24A5-4DDD-96D6-97B44E572A29}"/>
              </a:ext>
            </a:extLst>
          </p:cNvPr>
          <p:cNvSpPr/>
          <p:nvPr/>
        </p:nvSpPr>
        <p:spPr>
          <a:xfrm rot="2487341">
            <a:off x="2879952" y="1302034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Google Shape;96;p18">
            <a:extLst>
              <a:ext uri="{FF2B5EF4-FFF2-40B4-BE49-F238E27FC236}">
                <a16:creationId xmlns:a16="http://schemas.microsoft.com/office/drawing/2014/main" id="{AB2F510D-AB19-4EF6-B505-180985067017}"/>
              </a:ext>
            </a:extLst>
          </p:cNvPr>
          <p:cNvSpPr/>
          <p:nvPr/>
        </p:nvSpPr>
        <p:spPr>
          <a:xfrm rot="1146877">
            <a:off x="5580944" y="1831053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96;p18">
            <a:extLst>
              <a:ext uri="{FF2B5EF4-FFF2-40B4-BE49-F238E27FC236}">
                <a16:creationId xmlns:a16="http://schemas.microsoft.com/office/drawing/2014/main" id="{C1F2EB2D-E235-4C60-A4F2-D5B0348483BC}"/>
              </a:ext>
            </a:extLst>
          </p:cNvPr>
          <p:cNvSpPr/>
          <p:nvPr/>
        </p:nvSpPr>
        <p:spPr>
          <a:xfrm>
            <a:off x="218809" y="1759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7" name="Google Shape;97;p18">
            <a:extLst>
              <a:ext uri="{FF2B5EF4-FFF2-40B4-BE49-F238E27FC236}">
                <a16:creationId xmlns:a16="http://schemas.microsoft.com/office/drawing/2014/main" id="{18E2B3F6-D767-402E-9FE3-92D8D9F38474}"/>
              </a:ext>
            </a:extLst>
          </p:cNvPr>
          <p:cNvSpPr/>
          <p:nvPr/>
        </p:nvSpPr>
        <p:spPr>
          <a:xfrm rot="2487341">
            <a:off x="8444626" y="484882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6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ctrTitle"/>
          </p:nvPr>
        </p:nvSpPr>
        <p:spPr>
          <a:xfrm>
            <a:off x="1052688" y="858827"/>
            <a:ext cx="800199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200" dirty="0">
                <a:solidFill>
                  <a:schemeClr val="bg1"/>
                </a:solidFill>
                <a:latin typeface="Calibri"/>
              </a:rPr>
              <a:t>a. Genera cambios permanentes</a:t>
            </a:r>
            <a:br>
              <a:rPr lang="es-ES" sz="3200" dirty="0">
                <a:solidFill>
                  <a:schemeClr val="bg1"/>
                </a:solidFill>
                <a:latin typeface="Calibri"/>
              </a:rPr>
            </a:br>
            <a:endParaRPr lang="es-ES" sz="3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936FCF4-4017-4B61-A83B-1760DB7E95B4}"/>
              </a:ext>
            </a:extLst>
          </p:cNvPr>
          <p:cNvSpPr/>
          <p:nvPr/>
        </p:nvSpPr>
        <p:spPr>
          <a:xfrm>
            <a:off x="1078088" y="1500716"/>
            <a:ext cx="7951195" cy="5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lang="es-ES" sz="3200" b="1" dirty="0">
              <a:solidFill>
                <a:schemeClr val="bg1"/>
              </a:solidFill>
              <a:latin typeface="Calibri"/>
              <a:sym typeface="Titillium Web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8E430C-27F2-4ADE-94B8-37CFBBF22A0A}"/>
              </a:ext>
            </a:extLst>
          </p:cNvPr>
          <p:cNvSpPr/>
          <p:nvPr/>
        </p:nvSpPr>
        <p:spPr>
          <a:xfrm>
            <a:off x="1078088" y="1575388"/>
            <a:ext cx="8116711" cy="6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s-ES" sz="3200" b="1" dirty="0">
                <a:solidFill>
                  <a:schemeClr val="bg1"/>
                </a:solidFill>
                <a:latin typeface="Calibri"/>
                <a:sym typeface="Titillium Web"/>
              </a:rPr>
              <a:t>b. </a:t>
            </a:r>
            <a:r>
              <a:rPr lang="es-ES" sz="3200" b="1" dirty="0">
                <a:solidFill>
                  <a:schemeClr val="bg1"/>
                </a:solidFill>
                <a:latin typeface="Calibri"/>
              </a:rPr>
              <a:t>Interviene en el entorno</a:t>
            </a:r>
          </a:p>
          <a:p>
            <a:pPr>
              <a:buClr>
                <a:srgbClr val="FFFFFF"/>
              </a:buClr>
              <a:buSzPts val="3600"/>
            </a:pPr>
            <a:br>
              <a:rPr lang="es-ES" sz="3200" b="1" dirty="0">
                <a:solidFill>
                  <a:schemeClr val="bg1"/>
                </a:solidFill>
                <a:latin typeface="Calibri"/>
                <a:sym typeface="Titillium Web"/>
              </a:rPr>
            </a:br>
            <a:r>
              <a:rPr lang="es-ES" sz="3200" b="1" dirty="0">
                <a:solidFill>
                  <a:schemeClr val="bg1"/>
                </a:solidFill>
                <a:latin typeface="Calibri"/>
                <a:sym typeface="Titillium Web"/>
              </a:rPr>
              <a:t>	</a:t>
            </a:r>
            <a:br>
              <a:rPr lang="es-ES" sz="3200" b="1" dirty="0">
                <a:solidFill>
                  <a:schemeClr val="bg1"/>
                </a:solidFill>
                <a:latin typeface="Calibri"/>
                <a:sym typeface="Titillium Web"/>
              </a:rPr>
            </a:br>
            <a:endParaRPr lang="es-ES" sz="3200" b="1" dirty="0">
              <a:solidFill>
                <a:schemeClr val="bg1"/>
              </a:solidFill>
              <a:latin typeface="Calibri"/>
              <a:sym typeface="Titillium Web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0A0D7F4-1B2D-458D-9F4C-6B7E4F16F1E3}"/>
              </a:ext>
            </a:extLst>
          </p:cNvPr>
          <p:cNvSpPr/>
          <p:nvPr/>
        </p:nvSpPr>
        <p:spPr>
          <a:xfrm>
            <a:off x="1078088" y="2448108"/>
            <a:ext cx="7693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alibri"/>
              </a:rPr>
              <a:t>c. </a:t>
            </a:r>
            <a:r>
              <a:rPr lang="es-ES" sz="3200" b="1" dirty="0">
                <a:solidFill>
                  <a:schemeClr val="bg1"/>
                </a:solidFill>
                <a:latin typeface="Calibri"/>
                <a:sym typeface="Titillium Web"/>
              </a:rPr>
              <a:t>Dota de recursos para la vida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71169B1-BFE2-4517-BA94-769AEDB510A4}"/>
              </a:ext>
            </a:extLst>
          </p:cNvPr>
          <p:cNvSpPr/>
          <p:nvPr/>
        </p:nvSpPr>
        <p:spPr>
          <a:xfrm>
            <a:off x="205092" y="254456"/>
            <a:ext cx="4548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/>
              <a:t>Empoderamiento individual y colectivo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1D69FD0-8966-4EE8-8627-E57BF6E4093E}"/>
              </a:ext>
            </a:extLst>
          </p:cNvPr>
          <p:cNvSpPr/>
          <p:nvPr/>
        </p:nvSpPr>
        <p:spPr>
          <a:xfrm>
            <a:off x="906442" y="3978635"/>
            <a:ext cx="7693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tx1"/>
                </a:solidFill>
                <a:latin typeface="Calibri"/>
              </a:rPr>
              <a:t>d. </a:t>
            </a:r>
            <a:r>
              <a:rPr lang="es-ES" sz="3200" dirty="0">
                <a:solidFill>
                  <a:schemeClr val="tx1"/>
                </a:solidFill>
                <a:latin typeface="Calibri"/>
                <a:sym typeface="Titillium Web"/>
              </a:rPr>
              <a:t>Se basa en el principio de </a:t>
            </a:r>
            <a:r>
              <a:rPr lang="es-ES" sz="3200" b="1" dirty="0">
                <a:solidFill>
                  <a:schemeClr val="tx1"/>
                </a:solidFill>
                <a:latin typeface="Calibri"/>
                <a:sym typeface="Titillium Web"/>
              </a:rPr>
              <a:t>ciudadanía</a:t>
            </a:r>
            <a:endParaRPr lang="es-E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9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44424" y="422500"/>
            <a:ext cx="4632894" cy="683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000" dirty="0"/>
              <a:t>Empoderamiento individual y colectivo</a:t>
            </a:r>
            <a:endParaRPr lang="es-ES" sz="2000" dirty="0">
              <a:solidFill>
                <a:srgbClr val="FF004E"/>
              </a:solidFill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Flecha: a la derecha con bandas 3">
            <a:extLst>
              <a:ext uri="{FF2B5EF4-FFF2-40B4-BE49-F238E27FC236}">
                <a16:creationId xmlns:a16="http://schemas.microsoft.com/office/drawing/2014/main" id="{9344FA0F-7A1E-4FB3-94EB-4FCABAD06BA1}"/>
              </a:ext>
            </a:extLst>
          </p:cNvPr>
          <p:cNvSpPr/>
          <p:nvPr/>
        </p:nvSpPr>
        <p:spPr>
          <a:xfrm>
            <a:off x="1111716" y="994362"/>
            <a:ext cx="1383410" cy="646055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Autoafirmación </a:t>
            </a:r>
          </a:p>
        </p:txBody>
      </p:sp>
      <p:sp>
        <p:nvSpPr>
          <p:cNvPr id="18" name="Flecha: a la derecha con bandas 17">
            <a:extLst>
              <a:ext uri="{FF2B5EF4-FFF2-40B4-BE49-F238E27FC236}">
                <a16:creationId xmlns:a16="http://schemas.microsoft.com/office/drawing/2014/main" id="{FD66BB67-1421-4913-BAAE-C40DA58205E0}"/>
              </a:ext>
            </a:extLst>
          </p:cNvPr>
          <p:cNvSpPr/>
          <p:nvPr/>
        </p:nvSpPr>
        <p:spPr>
          <a:xfrm>
            <a:off x="1173248" y="3308721"/>
            <a:ext cx="1383850" cy="84041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Transformación</a:t>
            </a:r>
          </a:p>
        </p:txBody>
      </p:sp>
      <p:sp>
        <p:nvSpPr>
          <p:cNvPr id="19" name="Flecha: a la derecha con bandas 18">
            <a:extLst>
              <a:ext uri="{FF2B5EF4-FFF2-40B4-BE49-F238E27FC236}">
                <a16:creationId xmlns:a16="http://schemas.microsoft.com/office/drawing/2014/main" id="{ADFEC36C-FB8A-4D1B-A635-50A98CB42430}"/>
              </a:ext>
            </a:extLst>
          </p:cNvPr>
          <p:cNvSpPr/>
          <p:nvPr/>
        </p:nvSpPr>
        <p:spPr>
          <a:xfrm>
            <a:off x="1130423" y="2122759"/>
            <a:ext cx="1420584" cy="86879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Toma decisiones </a:t>
            </a:r>
            <a:r>
              <a:rPr lang="es-ES" sz="1100" dirty="0" err="1">
                <a:solidFill>
                  <a:schemeClr val="tx1"/>
                </a:solidFill>
              </a:rPr>
              <a:t>profesionalizacion</a:t>
            </a:r>
            <a:endParaRPr lang="es-ES" sz="1100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66C4AB7-E170-4FAA-9111-5D75BE80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18" y="995065"/>
            <a:ext cx="597740" cy="58749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3694018-4F68-4DC5-8653-1E4B3B5F6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99" y="2217417"/>
            <a:ext cx="611717" cy="57952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FDD6B57-7E8E-423A-90DB-FFEE44D4B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33" y="3317155"/>
            <a:ext cx="673715" cy="651151"/>
          </a:xfrm>
          <a:prstGeom prst="rect">
            <a:avLst/>
          </a:prstGeom>
        </p:spPr>
      </p:pic>
      <p:grpSp>
        <p:nvGrpSpPr>
          <p:cNvPr id="21" name="Diagrama 8">
            <a:extLst>
              <a:ext uri="{FF2B5EF4-FFF2-40B4-BE49-F238E27FC236}">
                <a16:creationId xmlns:a16="http://schemas.microsoft.com/office/drawing/2014/main" id="{D10B9CA9-80D1-4AA5-B2C1-F7A1AEA61E26}"/>
              </a:ext>
            </a:extLst>
          </p:cNvPr>
          <p:cNvGrpSpPr/>
          <p:nvPr/>
        </p:nvGrpSpPr>
        <p:grpSpPr>
          <a:xfrm rot="5400000">
            <a:off x="3641831" y="-86766"/>
            <a:ext cx="3646814" cy="5828462"/>
            <a:chOff x="1350424" y="-8555"/>
            <a:chExt cx="4288280" cy="4995262"/>
          </a:xfrm>
        </p:grpSpPr>
        <p:sp>
          <p:nvSpPr>
            <p:cNvPr id="33" name="34 Forma libre">
              <a:extLst>
                <a:ext uri="{FF2B5EF4-FFF2-40B4-BE49-F238E27FC236}">
                  <a16:creationId xmlns:a16="http://schemas.microsoft.com/office/drawing/2014/main" id="{EE4CDA15-0B4F-4C43-B92E-3CCBBA72AC79}"/>
                </a:ext>
              </a:extLst>
            </p:cNvPr>
            <p:cNvSpPr/>
            <p:nvPr/>
          </p:nvSpPr>
          <p:spPr>
            <a:xfrm>
              <a:off x="1470662" y="-8555"/>
              <a:ext cx="1288082" cy="988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50"/>
                <a:gd name="f10" fmla="val 190"/>
                <a:gd name="f11" fmla="+- 0 0 -170"/>
                <a:gd name="f12" fmla="+- 0 0 -370"/>
                <a:gd name="f13" fmla="+- 0 0 -9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4" name="35 Forma libre">
              <a:extLst>
                <a:ext uri="{FF2B5EF4-FFF2-40B4-BE49-F238E27FC236}">
                  <a16:creationId xmlns:a16="http://schemas.microsoft.com/office/drawing/2014/main" id="{D3B36E64-C18C-4C4D-A655-FFD24F7C305C}"/>
                </a:ext>
              </a:extLst>
            </p:cNvPr>
            <p:cNvSpPr/>
            <p:nvPr/>
          </p:nvSpPr>
          <p:spPr>
            <a:xfrm>
              <a:off x="1571528" y="40775"/>
              <a:ext cx="1288078" cy="9493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20"/>
                <a:gd name="f10" fmla="abs f3"/>
                <a:gd name="f11" fmla="abs f4"/>
                <a:gd name="f12" fmla="abs f5"/>
                <a:gd name="f13" fmla="+- 2700000 f1 0"/>
                <a:gd name="f14" fmla="+- 0 0 f9"/>
                <a:gd name="f15" fmla="+- 0 0 f2"/>
                <a:gd name="f16" fmla="?: f10 f3 1"/>
                <a:gd name="f17" fmla="?: f11 f4 1"/>
                <a:gd name="f18" fmla="?: f12 f5 1"/>
                <a:gd name="f19" fmla="*/ f14 f0 1"/>
                <a:gd name="f20" fmla="*/ f15 f0 1"/>
                <a:gd name="f21" fmla="+- f13 0 f1"/>
                <a:gd name="f22" fmla="*/ f16 1 21600"/>
                <a:gd name="f23" fmla="*/ f17 1 21600"/>
                <a:gd name="f24" fmla="*/ 21600 f16 1"/>
                <a:gd name="f25" fmla="*/ 21600 f17 1"/>
                <a:gd name="f26" fmla="*/ f19 1 f2"/>
                <a:gd name="f27" fmla="*/ f20 1 f2"/>
                <a:gd name="f28" fmla="+- f21 f1 0"/>
                <a:gd name="f29" fmla="min f23 f22"/>
                <a:gd name="f30" fmla="*/ f24 1 f18"/>
                <a:gd name="f31" fmla="*/ f25 1 f18"/>
                <a:gd name="f32" fmla="+- f26 0 f1"/>
                <a:gd name="f33" fmla="+- f27 0 f1"/>
                <a:gd name="f34" fmla="*/ f28 f7 1"/>
                <a:gd name="f35" fmla="val f30"/>
                <a:gd name="f36" fmla="val f31"/>
                <a:gd name="f37" fmla="+- 0 0 f32"/>
                <a:gd name="f38" fmla="+- 0 0 f33"/>
                <a:gd name="f39" fmla="*/ f34 1 f0"/>
                <a:gd name="f40" fmla="+- f36 0 f6"/>
                <a:gd name="f41" fmla="+- f35 0 f6"/>
                <a:gd name="f42" fmla="+- f38 0 f37"/>
                <a:gd name="f43" fmla="+- f37 f1 0"/>
                <a:gd name="f44" fmla="+- 0 0 f39"/>
                <a:gd name="f45" fmla="*/ f40 1 2"/>
                <a:gd name="f46" fmla="*/ f41 1 2"/>
                <a:gd name="f47" fmla="+- f42 21600000 0"/>
                <a:gd name="f48" fmla="+- 0 0 f44"/>
                <a:gd name="f49" fmla="*/ f43 f7 1"/>
                <a:gd name="f50" fmla="+- f6 f45 0"/>
                <a:gd name="f51" fmla="+- f6 f46 0"/>
                <a:gd name="f52" fmla="?: f42 f42 f47"/>
                <a:gd name="f53" fmla="*/ f48 f0 1"/>
                <a:gd name="f54" fmla="*/ f49 1 f0"/>
                <a:gd name="f55" fmla="*/ f46 f29 1"/>
                <a:gd name="f56" fmla="*/ f45 f29 1"/>
                <a:gd name="f57" fmla="*/ f53 1 f7"/>
                <a:gd name="f58" fmla="+- 0 0 f54"/>
                <a:gd name="f59" fmla="*/ f51 f29 1"/>
                <a:gd name="f60" fmla="*/ f50 f29 1"/>
                <a:gd name="f61" fmla="+- f57 0 f1"/>
                <a:gd name="f62" fmla="+- 0 0 f58"/>
                <a:gd name="f63" fmla="cos 1 f61"/>
                <a:gd name="f64" fmla="sin 1 f61"/>
                <a:gd name="f65" fmla="*/ f62 f0 1"/>
                <a:gd name="f66" fmla="+- 0 0 f63"/>
                <a:gd name="f67" fmla="+- 0 0 f64"/>
                <a:gd name="f68" fmla="*/ f65 1 f7"/>
                <a:gd name="f69" fmla="+- 0 0 f66"/>
                <a:gd name="f70" fmla="+- 0 0 f67"/>
                <a:gd name="f71" fmla="+- f68 0 f1"/>
                <a:gd name="f72" fmla="val f69"/>
                <a:gd name="f73" fmla="val f70"/>
                <a:gd name="f74" fmla="sin 1 f71"/>
                <a:gd name="f75" fmla="cos 1 f71"/>
                <a:gd name="f76" fmla="+- 0 0 f74"/>
                <a:gd name="f77" fmla="+- 0 0 f75"/>
                <a:gd name="f78" fmla="*/ f72 f46 1"/>
                <a:gd name="f79" fmla="*/ f73 f45 1"/>
                <a:gd name="f80" fmla="+- 0 0 f76"/>
                <a:gd name="f81" fmla="+- 0 0 f77"/>
                <a:gd name="f82" fmla="+- f51 0 f78"/>
                <a:gd name="f83" fmla="+- f51 f78 0"/>
                <a:gd name="f84" fmla="+- f50 0 f79"/>
                <a:gd name="f85" fmla="+- f50 f79 0"/>
                <a:gd name="f86" fmla="val f80"/>
                <a:gd name="f87" fmla="val f81"/>
                <a:gd name="f88" fmla="*/ f82 f29 1"/>
                <a:gd name="f89" fmla="*/ f84 f29 1"/>
                <a:gd name="f90" fmla="*/ f83 f29 1"/>
                <a:gd name="f91" fmla="*/ f85 f29 1"/>
                <a:gd name="f92" fmla="*/ f86 f46 1"/>
                <a:gd name="f93" fmla="*/ f87 f45 1"/>
                <a:gd name="f94" fmla="+- 0 0 f93"/>
                <a:gd name="f95" fmla="+- 0 0 f92"/>
                <a:gd name="f96" fmla="+- 0 0 f94"/>
                <a:gd name="f97" fmla="+- 0 0 f95"/>
                <a:gd name="f98" fmla="at2 f96 f97"/>
                <a:gd name="f99" fmla="+- f98 f1 0"/>
                <a:gd name="f100" fmla="*/ f99 f7 1"/>
                <a:gd name="f101" fmla="*/ f100 1 f0"/>
                <a:gd name="f102" fmla="+- 0 0 f101"/>
                <a:gd name="f103" fmla="val f102"/>
                <a:gd name="f104" fmla="+- 0 0 f103"/>
                <a:gd name="f105" fmla="*/ f104 f0 1"/>
                <a:gd name="f106" fmla="*/ f105 1 f7"/>
                <a:gd name="f107" fmla="+- f106 0 f1"/>
                <a:gd name="f108" fmla="+- f107 f1 0"/>
                <a:gd name="f109" fmla="*/ f108 f7 1"/>
                <a:gd name="f110" fmla="*/ f109 1 f0"/>
                <a:gd name="f111" fmla="+- 0 0 f110"/>
                <a:gd name="f112" fmla="+- 0 0 f111"/>
                <a:gd name="f113" fmla="*/ f112 f0 1"/>
                <a:gd name="f114" fmla="*/ f113 1 f7"/>
                <a:gd name="f115" fmla="+- f114 0 f1"/>
                <a:gd name="f116" fmla="cos 1 f115"/>
                <a:gd name="f117" fmla="sin 1 f115"/>
                <a:gd name="f118" fmla="+- 0 0 f116"/>
                <a:gd name="f119" fmla="+- 0 0 f117"/>
                <a:gd name="f120" fmla="+- 0 0 f118"/>
                <a:gd name="f121" fmla="+- 0 0 f119"/>
                <a:gd name="f122" fmla="val f120"/>
                <a:gd name="f123" fmla="val f121"/>
                <a:gd name="f124" fmla="+- 0 0 f122"/>
                <a:gd name="f125" fmla="+- 0 0 f123"/>
                <a:gd name="f126" fmla="*/ f8 f124 1"/>
                <a:gd name="f127" fmla="*/ f8 f125 1"/>
                <a:gd name="f128" fmla="*/ f126 f46 1"/>
                <a:gd name="f129" fmla="*/ f127 f45 1"/>
                <a:gd name="f130" fmla="+- f51 f128 0"/>
                <a:gd name="f131" fmla="+- f50 f129 0"/>
                <a:gd name="f132" fmla="*/ f130 f29 1"/>
                <a:gd name="f133" fmla="*/ f13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89" r="f90" b="f91"/>
              <a:pathLst>
                <a:path>
                  <a:moveTo>
                    <a:pt x="f132" y="f133"/>
                  </a:moveTo>
                  <a:arcTo wR="f55" hR="f56" stAng="f37" swAng="f52"/>
                  <a:lnTo>
                    <a:pt x="f59" y="f6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5" name="36 Forma libre">
              <a:extLst>
                <a:ext uri="{FF2B5EF4-FFF2-40B4-BE49-F238E27FC236}">
                  <a16:creationId xmlns:a16="http://schemas.microsoft.com/office/drawing/2014/main" id="{34280610-809F-4A39-9FCE-A45BC706B0CB}"/>
                </a:ext>
              </a:extLst>
            </p:cNvPr>
            <p:cNvSpPr/>
            <p:nvPr/>
          </p:nvSpPr>
          <p:spPr>
            <a:xfrm rot="16200004">
              <a:off x="-83604" y="2610159"/>
              <a:ext cx="3810576" cy="942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6754"/>
                <a:gd name="f7" fmla="val 521468"/>
                <a:gd name="f8" fmla="+- 0 0 -90"/>
                <a:gd name="f9" fmla="*/ f3 1 2856754"/>
                <a:gd name="f10" fmla="*/ f4 1 521468"/>
                <a:gd name="f11" fmla="+- f7 0 f5"/>
                <a:gd name="f12" fmla="+- f6 0 f5"/>
                <a:gd name="f13" fmla="*/ f8 f0 1"/>
                <a:gd name="f14" fmla="*/ f12 1 2856754"/>
                <a:gd name="f15" fmla="*/ f11 1 521468"/>
                <a:gd name="f16" fmla="*/ 0 f12 1"/>
                <a:gd name="f17" fmla="*/ 0 f11 1"/>
                <a:gd name="f18" fmla="*/ 2856754 f12 1"/>
                <a:gd name="f19" fmla="*/ 521468 f11 1"/>
                <a:gd name="f20" fmla="*/ f13 1 f2"/>
                <a:gd name="f21" fmla="*/ f16 1 2856754"/>
                <a:gd name="f22" fmla="*/ f17 1 521468"/>
                <a:gd name="f23" fmla="*/ f18 1 2856754"/>
                <a:gd name="f24" fmla="*/ f19 1 52146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856754" h="52146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anchor="b" anchorCtr="0" compatLnSpc="0"/>
            <a:lstStyle/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sz="1100" kern="1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b="1" kern="15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b="1" kern="1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b="1" kern="15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NIVEL BASICO</a:t>
              </a:r>
            </a:p>
            <a:p>
              <a:pPr algn="r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b="1" dirty="0"/>
                <a:t>La toma de conciencia </a:t>
              </a:r>
              <a:r>
                <a:rPr lang="es-ES" dirty="0"/>
                <a:t>sobre su subordinación y el </a:t>
              </a:r>
              <a:r>
                <a:rPr lang="es-ES" b="1" dirty="0"/>
                <a:t>aumento de la confianza </a:t>
              </a:r>
              <a:r>
                <a:rPr lang="es-ES" dirty="0"/>
                <a:t>en sí mismas (“poder propio”).</a:t>
              </a: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37 Forma libre">
              <a:extLst>
                <a:ext uri="{FF2B5EF4-FFF2-40B4-BE49-F238E27FC236}">
                  <a16:creationId xmlns:a16="http://schemas.microsoft.com/office/drawing/2014/main" id="{8AC74520-4226-49AD-B6FA-D2F29DC4F417}"/>
                </a:ext>
              </a:extLst>
            </p:cNvPr>
            <p:cNvSpPr/>
            <p:nvPr/>
          </p:nvSpPr>
          <p:spPr>
            <a:xfrm>
              <a:off x="2740523" y="1170"/>
              <a:ext cx="1354270" cy="9889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50"/>
                <a:gd name="f10" fmla="val 190"/>
                <a:gd name="f11" fmla="+- 0 0 -170"/>
                <a:gd name="f12" fmla="+- 0 0 -370"/>
                <a:gd name="f13" fmla="+- 0 0 -9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7" name="38 Forma libre">
              <a:extLst>
                <a:ext uri="{FF2B5EF4-FFF2-40B4-BE49-F238E27FC236}">
                  <a16:creationId xmlns:a16="http://schemas.microsoft.com/office/drawing/2014/main" id="{00811A31-903C-4EBE-AC91-2E4C46E97B15}"/>
                </a:ext>
              </a:extLst>
            </p:cNvPr>
            <p:cNvSpPr/>
            <p:nvPr/>
          </p:nvSpPr>
          <p:spPr>
            <a:xfrm>
              <a:off x="2884091" y="54324"/>
              <a:ext cx="1288081" cy="9061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60"/>
                <a:gd name="f10" fmla="abs f3"/>
                <a:gd name="f11" fmla="abs f4"/>
                <a:gd name="f12" fmla="abs f5"/>
                <a:gd name="f13" fmla="+- 2700000 f1 0"/>
                <a:gd name="f14" fmla="+- 0 0 f9"/>
                <a:gd name="f15" fmla="+- 0 0 f2"/>
                <a:gd name="f16" fmla="?: f10 f3 1"/>
                <a:gd name="f17" fmla="?: f11 f4 1"/>
                <a:gd name="f18" fmla="?: f12 f5 1"/>
                <a:gd name="f19" fmla="*/ f14 f0 1"/>
                <a:gd name="f20" fmla="*/ f15 f0 1"/>
                <a:gd name="f21" fmla="+- f13 0 f1"/>
                <a:gd name="f22" fmla="*/ f16 1 21600"/>
                <a:gd name="f23" fmla="*/ f17 1 21600"/>
                <a:gd name="f24" fmla="*/ 21600 f16 1"/>
                <a:gd name="f25" fmla="*/ 21600 f17 1"/>
                <a:gd name="f26" fmla="*/ f19 1 f2"/>
                <a:gd name="f27" fmla="*/ f20 1 f2"/>
                <a:gd name="f28" fmla="+- f21 f1 0"/>
                <a:gd name="f29" fmla="min f23 f22"/>
                <a:gd name="f30" fmla="*/ f24 1 f18"/>
                <a:gd name="f31" fmla="*/ f25 1 f18"/>
                <a:gd name="f32" fmla="+- f26 0 f1"/>
                <a:gd name="f33" fmla="+- f27 0 f1"/>
                <a:gd name="f34" fmla="*/ f28 f7 1"/>
                <a:gd name="f35" fmla="val f30"/>
                <a:gd name="f36" fmla="val f31"/>
                <a:gd name="f37" fmla="+- 0 0 f32"/>
                <a:gd name="f38" fmla="+- 0 0 f33"/>
                <a:gd name="f39" fmla="*/ f34 1 f0"/>
                <a:gd name="f40" fmla="+- f36 0 f6"/>
                <a:gd name="f41" fmla="+- f35 0 f6"/>
                <a:gd name="f42" fmla="+- f38 0 f37"/>
                <a:gd name="f43" fmla="+- f37 f1 0"/>
                <a:gd name="f44" fmla="+- 0 0 f39"/>
                <a:gd name="f45" fmla="*/ f40 1 2"/>
                <a:gd name="f46" fmla="*/ f41 1 2"/>
                <a:gd name="f47" fmla="+- f42 21600000 0"/>
                <a:gd name="f48" fmla="+- 0 0 f44"/>
                <a:gd name="f49" fmla="*/ f43 f7 1"/>
                <a:gd name="f50" fmla="+- f6 f45 0"/>
                <a:gd name="f51" fmla="+- f6 f46 0"/>
                <a:gd name="f52" fmla="?: f42 f42 f47"/>
                <a:gd name="f53" fmla="*/ f48 f0 1"/>
                <a:gd name="f54" fmla="*/ f49 1 f0"/>
                <a:gd name="f55" fmla="*/ f46 f29 1"/>
                <a:gd name="f56" fmla="*/ f45 f29 1"/>
                <a:gd name="f57" fmla="*/ f53 1 f7"/>
                <a:gd name="f58" fmla="+- 0 0 f54"/>
                <a:gd name="f59" fmla="*/ f51 f29 1"/>
                <a:gd name="f60" fmla="*/ f50 f29 1"/>
                <a:gd name="f61" fmla="+- f57 0 f1"/>
                <a:gd name="f62" fmla="+- 0 0 f58"/>
                <a:gd name="f63" fmla="cos 1 f61"/>
                <a:gd name="f64" fmla="sin 1 f61"/>
                <a:gd name="f65" fmla="*/ f62 f0 1"/>
                <a:gd name="f66" fmla="+- 0 0 f63"/>
                <a:gd name="f67" fmla="+- 0 0 f64"/>
                <a:gd name="f68" fmla="*/ f65 1 f7"/>
                <a:gd name="f69" fmla="+- 0 0 f66"/>
                <a:gd name="f70" fmla="+- 0 0 f67"/>
                <a:gd name="f71" fmla="+- f68 0 f1"/>
                <a:gd name="f72" fmla="val f69"/>
                <a:gd name="f73" fmla="val f70"/>
                <a:gd name="f74" fmla="sin 1 f71"/>
                <a:gd name="f75" fmla="cos 1 f71"/>
                <a:gd name="f76" fmla="+- 0 0 f74"/>
                <a:gd name="f77" fmla="+- 0 0 f75"/>
                <a:gd name="f78" fmla="*/ f72 f46 1"/>
                <a:gd name="f79" fmla="*/ f73 f45 1"/>
                <a:gd name="f80" fmla="+- 0 0 f76"/>
                <a:gd name="f81" fmla="+- 0 0 f77"/>
                <a:gd name="f82" fmla="+- f51 0 f78"/>
                <a:gd name="f83" fmla="+- f51 f78 0"/>
                <a:gd name="f84" fmla="+- f50 0 f79"/>
                <a:gd name="f85" fmla="+- f50 f79 0"/>
                <a:gd name="f86" fmla="val f80"/>
                <a:gd name="f87" fmla="val f81"/>
                <a:gd name="f88" fmla="*/ f82 f29 1"/>
                <a:gd name="f89" fmla="*/ f84 f29 1"/>
                <a:gd name="f90" fmla="*/ f83 f29 1"/>
                <a:gd name="f91" fmla="*/ f85 f29 1"/>
                <a:gd name="f92" fmla="*/ f86 f46 1"/>
                <a:gd name="f93" fmla="*/ f87 f45 1"/>
                <a:gd name="f94" fmla="+- 0 0 f93"/>
                <a:gd name="f95" fmla="+- 0 0 f92"/>
                <a:gd name="f96" fmla="+- 0 0 f94"/>
                <a:gd name="f97" fmla="+- 0 0 f95"/>
                <a:gd name="f98" fmla="at2 f96 f97"/>
                <a:gd name="f99" fmla="+- f98 f1 0"/>
                <a:gd name="f100" fmla="*/ f99 f7 1"/>
                <a:gd name="f101" fmla="*/ f100 1 f0"/>
                <a:gd name="f102" fmla="+- 0 0 f101"/>
                <a:gd name="f103" fmla="val f102"/>
                <a:gd name="f104" fmla="+- 0 0 f103"/>
                <a:gd name="f105" fmla="*/ f104 f0 1"/>
                <a:gd name="f106" fmla="*/ f105 1 f7"/>
                <a:gd name="f107" fmla="+- f106 0 f1"/>
                <a:gd name="f108" fmla="+- f107 f1 0"/>
                <a:gd name="f109" fmla="*/ f108 f7 1"/>
                <a:gd name="f110" fmla="*/ f109 1 f0"/>
                <a:gd name="f111" fmla="+- 0 0 f110"/>
                <a:gd name="f112" fmla="+- 0 0 f111"/>
                <a:gd name="f113" fmla="*/ f112 f0 1"/>
                <a:gd name="f114" fmla="*/ f113 1 f7"/>
                <a:gd name="f115" fmla="+- f114 0 f1"/>
                <a:gd name="f116" fmla="cos 1 f115"/>
                <a:gd name="f117" fmla="sin 1 f115"/>
                <a:gd name="f118" fmla="+- 0 0 f116"/>
                <a:gd name="f119" fmla="+- 0 0 f117"/>
                <a:gd name="f120" fmla="+- 0 0 f118"/>
                <a:gd name="f121" fmla="+- 0 0 f119"/>
                <a:gd name="f122" fmla="val f120"/>
                <a:gd name="f123" fmla="val f121"/>
                <a:gd name="f124" fmla="+- 0 0 f122"/>
                <a:gd name="f125" fmla="+- 0 0 f123"/>
                <a:gd name="f126" fmla="*/ f8 f124 1"/>
                <a:gd name="f127" fmla="*/ f8 f125 1"/>
                <a:gd name="f128" fmla="*/ f126 f46 1"/>
                <a:gd name="f129" fmla="*/ f127 f45 1"/>
                <a:gd name="f130" fmla="+- f51 f128 0"/>
                <a:gd name="f131" fmla="+- f50 f129 0"/>
                <a:gd name="f132" fmla="*/ f130 f29 1"/>
                <a:gd name="f133" fmla="*/ f13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89" r="f90" b="f91"/>
              <a:pathLst>
                <a:path>
                  <a:moveTo>
                    <a:pt x="f132" y="f133"/>
                  </a:moveTo>
                  <a:arcTo wR="f55" hR="f56" stAng="f37" swAng="f52"/>
                  <a:lnTo>
                    <a:pt x="f59" y="f6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8" name="39 Forma libre">
              <a:extLst>
                <a:ext uri="{FF2B5EF4-FFF2-40B4-BE49-F238E27FC236}">
                  <a16:creationId xmlns:a16="http://schemas.microsoft.com/office/drawing/2014/main" id="{3D2E7067-D201-4E6A-B447-BD2FA803A69C}"/>
                </a:ext>
              </a:extLst>
            </p:cNvPr>
            <p:cNvSpPr/>
            <p:nvPr/>
          </p:nvSpPr>
          <p:spPr>
            <a:xfrm rot="16200004">
              <a:off x="1305649" y="2496697"/>
              <a:ext cx="3810659" cy="10901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6754"/>
                <a:gd name="f7" fmla="val 304853"/>
                <a:gd name="f8" fmla="+- 0 0 -90"/>
                <a:gd name="f9" fmla="*/ f3 1 2856754"/>
                <a:gd name="f10" fmla="*/ f4 1 304853"/>
                <a:gd name="f11" fmla="+- f7 0 f5"/>
                <a:gd name="f12" fmla="+- f6 0 f5"/>
                <a:gd name="f13" fmla="*/ f8 f0 1"/>
                <a:gd name="f14" fmla="*/ f12 1 2856754"/>
                <a:gd name="f15" fmla="*/ f11 1 304853"/>
                <a:gd name="f16" fmla="*/ 0 f12 1"/>
                <a:gd name="f17" fmla="*/ 0 f11 1"/>
                <a:gd name="f18" fmla="*/ 2856754 f12 1"/>
                <a:gd name="f19" fmla="*/ 304853 f11 1"/>
                <a:gd name="f20" fmla="*/ f13 1 f2"/>
                <a:gd name="f21" fmla="*/ f16 1 2856754"/>
                <a:gd name="f22" fmla="*/ f17 1 304853"/>
                <a:gd name="f23" fmla="*/ f18 1 2856754"/>
                <a:gd name="f24" fmla="*/ f19 1 30485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856754" h="30485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anchor="b" anchorCtr="0" compatLnSpc="0"/>
            <a:lstStyle/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b="1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NIVEL INTERMEDIO</a:t>
              </a:r>
            </a:p>
            <a:p>
              <a:pPr lvl="1" fontAlgn="auto"/>
              <a:r>
                <a:rPr lang="es-ES" sz="1100" b="1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dirty="0"/>
                <a:t>La organización autónoma para </a:t>
              </a:r>
              <a:r>
                <a:rPr lang="es-ES" b="1" dirty="0"/>
                <a:t>decidir sobre sus vidas </a:t>
              </a:r>
              <a:r>
                <a:rPr lang="es-ES" dirty="0"/>
                <a:t>y sobre el desarrollo que desean (“poder con”).</a:t>
              </a:r>
              <a:endParaRPr lang="es-ES" sz="1800" dirty="0"/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40 Forma libre">
              <a:extLst>
                <a:ext uri="{FF2B5EF4-FFF2-40B4-BE49-F238E27FC236}">
                  <a16:creationId xmlns:a16="http://schemas.microsoft.com/office/drawing/2014/main" id="{1F0E509C-3B29-4E86-828A-557950F46D91}"/>
                </a:ext>
              </a:extLst>
            </p:cNvPr>
            <p:cNvSpPr/>
            <p:nvPr/>
          </p:nvSpPr>
          <p:spPr>
            <a:xfrm>
              <a:off x="4028602" y="40774"/>
              <a:ext cx="1610102" cy="9889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50"/>
                <a:gd name="f10" fmla="val 190"/>
                <a:gd name="f11" fmla="+- 0 0 -170"/>
                <a:gd name="f12" fmla="+- 0 0 -370"/>
                <a:gd name="f13" fmla="+- 0 0 -9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40" name="41 Forma libre">
              <a:extLst>
                <a:ext uri="{FF2B5EF4-FFF2-40B4-BE49-F238E27FC236}">
                  <a16:creationId xmlns:a16="http://schemas.microsoft.com/office/drawing/2014/main" id="{C329AA5B-8F98-4973-BED9-0976158B5334}"/>
                </a:ext>
              </a:extLst>
            </p:cNvPr>
            <p:cNvSpPr/>
            <p:nvPr/>
          </p:nvSpPr>
          <p:spPr>
            <a:xfrm>
              <a:off x="4222709" y="166586"/>
              <a:ext cx="1288078" cy="7373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abs f3"/>
                <a:gd name="f10" fmla="abs f4"/>
                <a:gd name="f11" fmla="abs f5"/>
                <a:gd name="f12" fmla="+- 2700000 f1 0"/>
                <a:gd name="f13" fmla="+- 0 0 f6"/>
                <a:gd name="f14" fmla="+- 0 0 f2"/>
                <a:gd name="f15" fmla="?: f9 f3 1"/>
                <a:gd name="f16" fmla="?: f10 f4 1"/>
                <a:gd name="f17" fmla="?: f11 f5 1"/>
                <a:gd name="f18" fmla="*/ f13 f0 1"/>
                <a:gd name="f19" fmla="*/ f14 f0 1"/>
                <a:gd name="f20" fmla="+- f12 0 f1"/>
                <a:gd name="f21" fmla="*/ f15 1 21600"/>
                <a:gd name="f22" fmla="*/ f16 1 21600"/>
                <a:gd name="f23" fmla="*/ 21600 f15 1"/>
                <a:gd name="f24" fmla="*/ 21600 f16 1"/>
                <a:gd name="f25" fmla="*/ f18 1 f2"/>
                <a:gd name="f26" fmla="*/ f19 1 f2"/>
                <a:gd name="f27" fmla="+- f20 f1 0"/>
                <a:gd name="f28" fmla="min f22 f21"/>
                <a:gd name="f29" fmla="*/ f23 1 f17"/>
                <a:gd name="f30" fmla="*/ f24 1 f17"/>
                <a:gd name="f31" fmla="+- f25 0 f1"/>
                <a:gd name="f32" fmla="+- f26 0 f1"/>
                <a:gd name="f33" fmla="*/ f27 f7 1"/>
                <a:gd name="f34" fmla="val f29"/>
                <a:gd name="f35" fmla="val f30"/>
                <a:gd name="f36" fmla="+- 0 0 f31"/>
                <a:gd name="f37" fmla="+- 0 0 f32"/>
                <a:gd name="f38" fmla="*/ f33 1 f0"/>
                <a:gd name="f39" fmla="+- f35 0 f6"/>
                <a:gd name="f40" fmla="+- f34 0 f6"/>
                <a:gd name="f41" fmla="+- f37 0 f36"/>
                <a:gd name="f42" fmla="+- f36 f1 0"/>
                <a:gd name="f43" fmla="+- 0 0 f38"/>
                <a:gd name="f44" fmla="*/ f39 1 2"/>
                <a:gd name="f45" fmla="*/ f40 1 2"/>
                <a:gd name="f46" fmla="+- f41 21600000 0"/>
                <a:gd name="f47" fmla="+- 0 0 f43"/>
                <a:gd name="f48" fmla="*/ f42 f7 1"/>
                <a:gd name="f49" fmla="+- f6 f44 0"/>
                <a:gd name="f50" fmla="+- f6 f45 0"/>
                <a:gd name="f51" fmla="?: f41 f41 f46"/>
                <a:gd name="f52" fmla="*/ f47 f0 1"/>
                <a:gd name="f53" fmla="*/ f48 1 f0"/>
                <a:gd name="f54" fmla="*/ f45 f28 1"/>
                <a:gd name="f55" fmla="*/ f44 f28 1"/>
                <a:gd name="f56" fmla="*/ f52 1 f7"/>
                <a:gd name="f57" fmla="+- 0 0 f53"/>
                <a:gd name="f58" fmla="*/ f50 f28 1"/>
                <a:gd name="f59" fmla="*/ f49 f28 1"/>
                <a:gd name="f60" fmla="+- f56 0 f1"/>
                <a:gd name="f61" fmla="+- 0 0 f57"/>
                <a:gd name="f62" fmla="cos 1 f60"/>
                <a:gd name="f63" fmla="sin 1 f60"/>
                <a:gd name="f64" fmla="*/ f61 f0 1"/>
                <a:gd name="f65" fmla="+- 0 0 f62"/>
                <a:gd name="f66" fmla="+- 0 0 f63"/>
                <a:gd name="f67" fmla="*/ f64 1 f7"/>
                <a:gd name="f68" fmla="+- 0 0 f65"/>
                <a:gd name="f69" fmla="+- 0 0 f66"/>
                <a:gd name="f70" fmla="+- f67 0 f1"/>
                <a:gd name="f71" fmla="val f68"/>
                <a:gd name="f72" fmla="val f69"/>
                <a:gd name="f73" fmla="sin 1 f70"/>
                <a:gd name="f74" fmla="cos 1 f70"/>
                <a:gd name="f75" fmla="+- 0 0 f73"/>
                <a:gd name="f76" fmla="+- 0 0 f74"/>
                <a:gd name="f77" fmla="*/ f71 f45 1"/>
                <a:gd name="f78" fmla="*/ f72 f44 1"/>
                <a:gd name="f79" fmla="+- 0 0 f75"/>
                <a:gd name="f80" fmla="+- 0 0 f76"/>
                <a:gd name="f81" fmla="+- f50 0 f77"/>
                <a:gd name="f82" fmla="+- f50 f77 0"/>
                <a:gd name="f83" fmla="+- f49 0 f78"/>
                <a:gd name="f84" fmla="+- f49 f78 0"/>
                <a:gd name="f85" fmla="val f79"/>
                <a:gd name="f86" fmla="val f80"/>
                <a:gd name="f87" fmla="*/ f81 f28 1"/>
                <a:gd name="f88" fmla="*/ f83 f28 1"/>
                <a:gd name="f89" fmla="*/ f82 f28 1"/>
                <a:gd name="f90" fmla="*/ f84 f28 1"/>
                <a:gd name="f91" fmla="*/ f85 f45 1"/>
                <a:gd name="f92" fmla="*/ f86 f44 1"/>
                <a:gd name="f93" fmla="+- 0 0 f92"/>
                <a:gd name="f94" fmla="+- 0 0 f91"/>
                <a:gd name="f95" fmla="+- 0 0 f93"/>
                <a:gd name="f96" fmla="+- 0 0 f94"/>
                <a:gd name="f97" fmla="at2 f95 f96"/>
                <a:gd name="f98" fmla="+- f97 f1 0"/>
                <a:gd name="f99" fmla="*/ f98 f7 1"/>
                <a:gd name="f100" fmla="*/ f99 1 f0"/>
                <a:gd name="f101" fmla="+- 0 0 f100"/>
                <a:gd name="f102" fmla="val f101"/>
                <a:gd name="f103" fmla="+- 0 0 f102"/>
                <a:gd name="f104" fmla="*/ f103 f0 1"/>
                <a:gd name="f105" fmla="*/ f104 1 f7"/>
                <a:gd name="f106" fmla="+- f105 0 f1"/>
                <a:gd name="f107" fmla="+- f106 f1 0"/>
                <a:gd name="f108" fmla="*/ f107 f7 1"/>
                <a:gd name="f109" fmla="*/ f108 1 f0"/>
                <a:gd name="f110" fmla="+- 0 0 f109"/>
                <a:gd name="f111" fmla="+- 0 0 f110"/>
                <a:gd name="f112" fmla="*/ f111 f0 1"/>
                <a:gd name="f113" fmla="*/ f112 1 f7"/>
                <a:gd name="f114" fmla="+- f113 0 f1"/>
                <a:gd name="f115" fmla="cos 1 f114"/>
                <a:gd name="f116" fmla="sin 1 f114"/>
                <a:gd name="f117" fmla="+- 0 0 f115"/>
                <a:gd name="f118" fmla="+- 0 0 f116"/>
                <a:gd name="f119" fmla="+- 0 0 f117"/>
                <a:gd name="f120" fmla="+- 0 0 f118"/>
                <a:gd name="f121" fmla="val f119"/>
                <a:gd name="f122" fmla="val f120"/>
                <a:gd name="f123" fmla="+- 0 0 f121"/>
                <a:gd name="f124" fmla="+- 0 0 f122"/>
                <a:gd name="f125" fmla="*/ f8 f123 1"/>
                <a:gd name="f126" fmla="*/ f8 f124 1"/>
                <a:gd name="f127" fmla="*/ f125 f45 1"/>
                <a:gd name="f128" fmla="*/ f126 f44 1"/>
                <a:gd name="f129" fmla="+- f50 f127 0"/>
                <a:gd name="f130" fmla="+- f49 f128 0"/>
                <a:gd name="f131" fmla="*/ f129 f28 1"/>
                <a:gd name="f132" fmla="*/ f13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88" r="f89" b="f90"/>
              <a:pathLst>
                <a:path>
                  <a:moveTo>
                    <a:pt x="f131" y="f132"/>
                  </a:moveTo>
                  <a:arcTo wR="f54" hR="f55" stAng="f36" swAng="f51"/>
                  <a:lnTo>
                    <a:pt x="f58" y="f59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41" name="42 Forma libre">
              <a:extLst>
                <a:ext uri="{FF2B5EF4-FFF2-40B4-BE49-F238E27FC236}">
                  <a16:creationId xmlns:a16="http://schemas.microsoft.com/office/drawing/2014/main" id="{866788D9-C661-4E09-B563-F5B4EA4DA401}"/>
                </a:ext>
              </a:extLst>
            </p:cNvPr>
            <p:cNvSpPr/>
            <p:nvPr/>
          </p:nvSpPr>
          <p:spPr>
            <a:xfrm rot="16200004">
              <a:off x="2617272" y="2418743"/>
              <a:ext cx="3810691" cy="1192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6754"/>
                <a:gd name="f7" fmla="val 591052"/>
                <a:gd name="f8" fmla="+- 0 0 -90"/>
                <a:gd name="f9" fmla="*/ f3 1 2856754"/>
                <a:gd name="f10" fmla="*/ f4 1 591052"/>
                <a:gd name="f11" fmla="+- f7 0 f5"/>
                <a:gd name="f12" fmla="+- f6 0 f5"/>
                <a:gd name="f13" fmla="*/ f8 f0 1"/>
                <a:gd name="f14" fmla="*/ f12 1 2856754"/>
                <a:gd name="f15" fmla="*/ f11 1 591052"/>
                <a:gd name="f16" fmla="*/ 0 f12 1"/>
                <a:gd name="f17" fmla="*/ 0 f11 1"/>
                <a:gd name="f18" fmla="*/ 2856754 f12 1"/>
                <a:gd name="f19" fmla="*/ 591052 f11 1"/>
                <a:gd name="f20" fmla="*/ f13 1 f2"/>
                <a:gd name="f21" fmla="*/ f16 1 2856754"/>
                <a:gd name="f22" fmla="*/ f17 1 591052"/>
                <a:gd name="f23" fmla="*/ f18 1 2856754"/>
                <a:gd name="f24" fmla="*/ f19 1 59105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856754" h="59105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anchor="b" anchorCtr="0" compatLnSpc="0"/>
            <a:lstStyle/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b="1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NIVEL SUPERIOR</a:t>
              </a:r>
            </a:p>
            <a:p>
              <a:pPr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dirty="0"/>
                <a:t>La movilización para </a:t>
              </a:r>
              <a:r>
                <a:rPr lang="es-ES" b="1" dirty="0"/>
                <a:t>identificar sus intereses y transformar las relaciones, estructuras e instituciones que les limitan </a:t>
              </a:r>
              <a:r>
                <a:rPr lang="es-ES" dirty="0"/>
                <a:t>y que perpetúan su subordinación (“poder para”)</a:t>
              </a:r>
              <a:r>
                <a:rPr lang="es-ES" sz="1100" dirty="0"/>
                <a:t>. 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857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44424" y="422500"/>
            <a:ext cx="4632894" cy="683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000" dirty="0"/>
              <a:t>Empoderamiento individual y colectivo</a:t>
            </a:r>
            <a:endParaRPr lang="es-ES" sz="2000" dirty="0">
              <a:solidFill>
                <a:srgbClr val="FF004E"/>
              </a:solidFill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" name="Flecha: a la derecha con bandas 3">
            <a:extLst>
              <a:ext uri="{FF2B5EF4-FFF2-40B4-BE49-F238E27FC236}">
                <a16:creationId xmlns:a16="http://schemas.microsoft.com/office/drawing/2014/main" id="{9344FA0F-7A1E-4FB3-94EB-4FCABAD06BA1}"/>
              </a:ext>
            </a:extLst>
          </p:cNvPr>
          <p:cNvSpPr/>
          <p:nvPr/>
        </p:nvSpPr>
        <p:spPr>
          <a:xfrm>
            <a:off x="1111716" y="994362"/>
            <a:ext cx="1383410" cy="646055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Autoafirmación </a:t>
            </a:r>
          </a:p>
        </p:txBody>
      </p:sp>
      <p:sp>
        <p:nvSpPr>
          <p:cNvPr id="18" name="Flecha: a la derecha con bandas 17">
            <a:extLst>
              <a:ext uri="{FF2B5EF4-FFF2-40B4-BE49-F238E27FC236}">
                <a16:creationId xmlns:a16="http://schemas.microsoft.com/office/drawing/2014/main" id="{FD66BB67-1421-4913-BAAE-C40DA58205E0}"/>
              </a:ext>
            </a:extLst>
          </p:cNvPr>
          <p:cNvSpPr/>
          <p:nvPr/>
        </p:nvSpPr>
        <p:spPr>
          <a:xfrm>
            <a:off x="1173248" y="3308721"/>
            <a:ext cx="1315952" cy="84041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Transformación</a:t>
            </a:r>
          </a:p>
        </p:txBody>
      </p:sp>
      <p:sp>
        <p:nvSpPr>
          <p:cNvPr id="19" name="Flecha: a la derecha con bandas 18">
            <a:extLst>
              <a:ext uri="{FF2B5EF4-FFF2-40B4-BE49-F238E27FC236}">
                <a16:creationId xmlns:a16="http://schemas.microsoft.com/office/drawing/2014/main" id="{ADFEC36C-FB8A-4D1B-A635-50A98CB42430}"/>
              </a:ext>
            </a:extLst>
          </p:cNvPr>
          <p:cNvSpPr/>
          <p:nvPr/>
        </p:nvSpPr>
        <p:spPr>
          <a:xfrm>
            <a:off x="1130423" y="2122759"/>
            <a:ext cx="1420584" cy="86879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Toma decisiones </a:t>
            </a:r>
            <a:r>
              <a:rPr lang="es-ES" sz="1100" dirty="0" err="1">
                <a:solidFill>
                  <a:schemeClr val="tx1"/>
                </a:solidFill>
              </a:rPr>
              <a:t>profesionalizacion</a:t>
            </a:r>
            <a:endParaRPr lang="es-ES" sz="1100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66C4AB7-E170-4FAA-9111-5D75BE80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18" y="995065"/>
            <a:ext cx="597740" cy="58749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3694018-4F68-4DC5-8653-1E4B3B5F6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99" y="2217417"/>
            <a:ext cx="611717" cy="57952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FDD6B57-7E8E-423A-90DB-FFEE44D4B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33" y="3317155"/>
            <a:ext cx="673715" cy="651151"/>
          </a:xfrm>
          <a:prstGeom prst="rect">
            <a:avLst/>
          </a:prstGeom>
        </p:spPr>
      </p:pic>
      <p:grpSp>
        <p:nvGrpSpPr>
          <p:cNvPr id="21" name="Diagrama 8">
            <a:extLst>
              <a:ext uri="{FF2B5EF4-FFF2-40B4-BE49-F238E27FC236}">
                <a16:creationId xmlns:a16="http://schemas.microsoft.com/office/drawing/2014/main" id="{D10B9CA9-80D1-4AA5-B2C1-F7A1AEA61E26}"/>
              </a:ext>
            </a:extLst>
          </p:cNvPr>
          <p:cNvGrpSpPr/>
          <p:nvPr/>
        </p:nvGrpSpPr>
        <p:grpSpPr>
          <a:xfrm rot="5400000">
            <a:off x="3505107" y="15251"/>
            <a:ext cx="3896107" cy="5766889"/>
            <a:chOff x="1470662" y="-8555"/>
            <a:chExt cx="4581423" cy="4942491"/>
          </a:xfrm>
        </p:grpSpPr>
        <p:sp>
          <p:nvSpPr>
            <p:cNvPr id="33" name="34 Forma libre">
              <a:extLst>
                <a:ext uri="{FF2B5EF4-FFF2-40B4-BE49-F238E27FC236}">
                  <a16:creationId xmlns:a16="http://schemas.microsoft.com/office/drawing/2014/main" id="{EE4CDA15-0B4F-4C43-B92E-3CCBBA72AC79}"/>
                </a:ext>
              </a:extLst>
            </p:cNvPr>
            <p:cNvSpPr/>
            <p:nvPr/>
          </p:nvSpPr>
          <p:spPr>
            <a:xfrm>
              <a:off x="1470662" y="-8555"/>
              <a:ext cx="1288082" cy="988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50"/>
                <a:gd name="f10" fmla="val 190"/>
                <a:gd name="f11" fmla="+- 0 0 -170"/>
                <a:gd name="f12" fmla="+- 0 0 -370"/>
                <a:gd name="f13" fmla="+- 0 0 -9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4" name="35 Forma libre">
              <a:extLst>
                <a:ext uri="{FF2B5EF4-FFF2-40B4-BE49-F238E27FC236}">
                  <a16:creationId xmlns:a16="http://schemas.microsoft.com/office/drawing/2014/main" id="{D3B36E64-C18C-4C4D-A655-FFD24F7C305C}"/>
                </a:ext>
              </a:extLst>
            </p:cNvPr>
            <p:cNvSpPr/>
            <p:nvPr/>
          </p:nvSpPr>
          <p:spPr>
            <a:xfrm>
              <a:off x="1571528" y="40775"/>
              <a:ext cx="1288078" cy="9493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20"/>
                <a:gd name="f10" fmla="abs f3"/>
                <a:gd name="f11" fmla="abs f4"/>
                <a:gd name="f12" fmla="abs f5"/>
                <a:gd name="f13" fmla="+- 2700000 f1 0"/>
                <a:gd name="f14" fmla="+- 0 0 f9"/>
                <a:gd name="f15" fmla="+- 0 0 f2"/>
                <a:gd name="f16" fmla="?: f10 f3 1"/>
                <a:gd name="f17" fmla="?: f11 f4 1"/>
                <a:gd name="f18" fmla="?: f12 f5 1"/>
                <a:gd name="f19" fmla="*/ f14 f0 1"/>
                <a:gd name="f20" fmla="*/ f15 f0 1"/>
                <a:gd name="f21" fmla="+- f13 0 f1"/>
                <a:gd name="f22" fmla="*/ f16 1 21600"/>
                <a:gd name="f23" fmla="*/ f17 1 21600"/>
                <a:gd name="f24" fmla="*/ 21600 f16 1"/>
                <a:gd name="f25" fmla="*/ 21600 f17 1"/>
                <a:gd name="f26" fmla="*/ f19 1 f2"/>
                <a:gd name="f27" fmla="*/ f20 1 f2"/>
                <a:gd name="f28" fmla="+- f21 f1 0"/>
                <a:gd name="f29" fmla="min f23 f22"/>
                <a:gd name="f30" fmla="*/ f24 1 f18"/>
                <a:gd name="f31" fmla="*/ f25 1 f18"/>
                <a:gd name="f32" fmla="+- f26 0 f1"/>
                <a:gd name="f33" fmla="+- f27 0 f1"/>
                <a:gd name="f34" fmla="*/ f28 f7 1"/>
                <a:gd name="f35" fmla="val f30"/>
                <a:gd name="f36" fmla="val f31"/>
                <a:gd name="f37" fmla="+- 0 0 f32"/>
                <a:gd name="f38" fmla="+- 0 0 f33"/>
                <a:gd name="f39" fmla="*/ f34 1 f0"/>
                <a:gd name="f40" fmla="+- f36 0 f6"/>
                <a:gd name="f41" fmla="+- f35 0 f6"/>
                <a:gd name="f42" fmla="+- f38 0 f37"/>
                <a:gd name="f43" fmla="+- f37 f1 0"/>
                <a:gd name="f44" fmla="+- 0 0 f39"/>
                <a:gd name="f45" fmla="*/ f40 1 2"/>
                <a:gd name="f46" fmla="*/ f41 1 2"/>
                <a:gd name="f47" fmla="+- f42 21600000 0"/>
                <a:gd name="f48" fmla="+- 0 0 f44"/>
                <a:gd name="f49" fmla="*/ f43 f7 1"/>
                <a:gd name="f50" fmla="+- f6 f45 0"/>
                <a:gd name="f51" fmla="+- f6 f46 0"/>
                <a:gd name="f52" fmla="?: f42 f42 f47"/>
                <a:gd name="f53" fmla="*/ f48 f0 1"/>
                <a:gd name="f54" fmla="*/ f49 1 f0"/>
                <a:gd name="f55" fmla="*/ f46 f29 1"/>
                <a:gd name="f56" fmla="*/ f45 f29 1"/>
                <a:gd name="f57" fmla="*/ f53 1 f7"/>
                <a:gd name="f58" fmla="+- 0 0 f54"/>
                <a:gd name="f59" fmla="*/ f51 f29 1"/>
                <a:gd name="f60" fmla="*/ f50 f29 1"/>
                <a:gd name="f61" fmla="+- f57 0 f1"/>
                <a:gd name="f62" fmla="+- 0 0 f58"/>
                <a:gd name="f63" fmla="cos 1 f61"/>
                <a:gd name="f64" fmla="sin 1 f61"/>
                <a:gd name="f65" fmla="*/ f62 f0 1"/>
                <a:gd name="f66" fmla="+- 0 0 f63"/>
                <a:gd name="f67" fmla="+- 0 0 f64"/>
                <a:gd name="f68" fmla="*/ f65 1 f7"/>
                <a:gd name="f69" fmla="+- 0 0 f66"/>
                <a:gd name="f70" fmla="+- 0 0 f67"/>
                <a:gd name="f71" fmla="+- f68 0 f1"/>
                <a:gd name="f72" fmla="val f69"/>
                <a:gd name="f73" fmla="val f70"/>
                <a:gd name="f74" fmla="sin 1 f71"/>
                <a:gd name="f75" fmla="cos 1 f71"/>
                <a:gd name="f76" fmla="+- 0 0 f74"/>
                <a:gd name="f77" fmla="+- 0 0 f75"/>
                <a:gd name="f78" fmla="*/ f72 f46 1"/>
                <a:gd name="f79" fmla="*/ f73 f45 1"/>
                <a:gd name="f80" fmla="+- 0 0 f76"/>
                <a:gd name="f81" fmla="+- 0 0 f77"/>
                <a:gd name="f82" fmla="+- f51 0 f78"/>
                <a:gd name="f83" fmla="+- f51 f78 0"/>
                <a:gd name="f84" fmla="+- f50 0 f79"/>
                <a:gd name="f85" fmla="+- f50 f79 0"/>
                <a:gd name="f86" fmla="val f80"/>
                <a:gd name="f87" fmla="val f81"/>
                <a:gd name="f88" fmla="*/ f82 f29 1"/>
                <a:gd name="f89" fmla="*/ f84 f29 1"/>
                <a:gd name="f90" fmla="*/ f83 f29 1"/>
                <a:gd name="f91" fmla="*/ f85 f29 1"/>
                <a:gd name="f92" fmla="*/ f86 f46 1"/>
                <a:gd name="f93" fmla="*/ f87 f45 1"/>
                <a:gd name="f94" fmla="+- 0 0 f93"/>
                <a:gd name="f95" fmla="+- 0 0 f92"/>
                <a:gd name="f96" fmla="+- 0 0 f94"/>
                <a:gd name="f97" fmla="+- 0 0 f95"/>
                <a:gd name="f98" fmla="at2 f96 f97"/>
                <a:gd name="f99" fmla="+- f98 f1 0"/>
                <a:gd name="f100" fmla="*/ f99 f7 1"/>
                <a:gd name="f101" fmla="*/ f100 1 f0"/>
                <a:gd name="f102" fmla="+- 0 0 f101"/>
                <a:gd name="f103" fmla="val f102"/>
                <a:gd name="f104" fmla="+- 0 0 f103"/>
                <a:gd name="f105" fmla="*/ f104 f0 1"/>
                <a:gd name="f106" fmla="*/ f105 1 f7"/>
                <a:gd name="f107" fmla="+- f106 0 f1"/>
                <a:gd name="f108" fmla="+- f107 f1 0"/>
                <a:gd name="f109" fmla="*/ f108 f7 1"/>
                <a:gd name="f110" fmla="*/ f109 1 f0"/>
                <a:gd name="f111" fmla="+- 0 0 f110"/>
                <a:gd name="f112" fmla="+- 0 0 f111"/>
                <a:gd name="f113" fmla="*/ f112 f0 1"/>
                <a:gd name="f114" fmla="*/ f113 1 f7"/>
                <a:gd name="f115" fmla="+- f114 0 f1"/>
                <a:gd name="f116" fmla="cos 1 f115"/>
                <a:gd name="f117" fmla="sin 1 f115"/>
                <a:gd name="f118" fmla="+- 0 0 f116"/>
                <a:gd name="f119" fmla="+- 0 0 f117"/>
                <a:gd name="f120" fmla="+- 0 0 f118"/>
                <a:gd name="f121" fmla="+- 0 0 f119"/>
                <a:gd name="f122" fmla="val f120"/>
                <a:gd name="f123" fmla="val f121"/>
                <a:gd name="f124" fmla="+- 0 0 f122"/>
                <a:gd name="f125" fmla="+- 0 0 f123"/>
                <a:gd name="f126" fmla="*/ f8 f124 1"/>
                <a:gd name="f127" fmla="*/ f8 f125 1"/>
                <a:gd name="f128" fmla="*/ f126 f46 1"/>
                <a:gd name="f129" fmla="*/ f127 f45 1"/>
                <a:gd name="f130" fmla="+- f51 f128 0"/>
                <a:gd name="f131" fmla="+- f50 f129 0"/>
                <a:gd name="f132" fmla="*/ f130 f29 1"/>
                <a:gd name="f133" fmla="*/ f13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89" r="f90" b="f91"/>
              <a:pathLst>
                <a:path>
                  <a:moveTo>
                    <a:pt x="f132" y="f133"/>
                  </a:moveTo>
                  <a:arcTo wR="f55" hR="f56" stAng="f37" swAng="f52"/>
                  <a:lnTo>
                    <a:pt x="f59" y="f6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5" name="36 Forma libre">
              <a:extLst>
                <a:ext uri="{FF2B5EF4-FFF2-40B4-BE49-F238E27FC236}">
                  <a16:creationId xmlns:a16="http://schemas.microsoft.com/office/drawing/2014/main" id="{34280610-809F-4A39-9FCE-A45BC706B0CB}"/>
                </a:ext>
              </a:extLst>
            </p:cNvPr>
            <p:cNvSpPr/>
            <p:nvPr/>
          </p:nvSpPr>
          <p:spPr>
            <a:xfrm rot="16200004">
              <a:off x="47117" y="2557274"/>
              <a:ext cx="3810576" cy="942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6754"/>
                <a:gd name="f7" fmla="val 521468"/>
                <a:gd name="f8" fmla="+- 0 0 -90"/>
                <a:gd name="f9" fmla="*/ f3 1 2856754"/>
                <a:gd name="f10" fmla="*/ f4 1 521468"/>
                <a:gd name="f11" fmla="+- f7 0 f5"/>
                <a:gd name="f12" fmla="+- f6 0 f5"/>
                <a:gd name="f13" fmla="*/ f8 f0 1"/>
                <a:gd name="f14" fmla="*/ f12 1 2856754"/>
                <a:gd name="f15" fmla="*/ f11 1 521468"/>
                <a:gd name="f16" fmla="*/ 0 f12 1"/>
                <a:gd name="f17" fmla="*/ 0 f11 1"/>
                <a:gd name="f18" fmla="*/ 2856754 f12 1"/>
                <a:gd name="f19" fmla="*/ 521468 f11 1"/>
                <a:gd name="f20" fmla="*/ f13 1 f2"/>
                <a:gd name="f21" fmla="*/ f16 1 2856754"/>
                <a:gd name="f22" fmla="*/ f17 1 521468"/>
                <a:gd name="f23" fmla="*/ f18 1 2856754"/>
                <a:gd name="f24" fmla="*/ f19 1 52146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856754" h="52146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anchor="b" anchorCtr="0" compatLnSpc="0"/>
            <a:lstStyle/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sz="1100" kern="1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b="1" kern="15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NIVEL BASICO </a:t>
              </a: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INDIVIDUAL: La participante es consciente de sus potencialidades y limitaciones personales y profesionales. 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GRUPAL: Las participantes aceptan formar parte del grupo. 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37 Forma libre">
              <a:extLst>
                <a:ext uri="{FF2B5EF4-FFF2-40B4-BE49-F238E27FC236}">
                  <a16:creationId xmlns:a16="http://schemas.microsoft.com/office/drawing/2014/main" id="{8AC74520-4226-49AD-B6FA-D2F29DC4F417}"/>
                </a:ext>
              </a:extLst>
            </p:cNvPr>
            <p:cNvSpPr/>
            <p:nvPr/>
          </p:nvSpPr>
          <p:spPr>
            <a:xfrm>
              <a:off x="2950065" y="1170"/>
              <a:ext cx="1354269" cy="9889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50"/>
                <a:gd name="f10" fmla="val 190"/>
                <a:gd name="f11" fmla="+- 0 0 -170"/>
                <a:gd name="f12" fmla="+- 0 0 -370"/>
                <a:gd name="f13" fmla="+- 0 0 -9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7" name="38 Forma libre">
              <a:extLst>
                <a:ext uri="{FF2B5EF4-FFF2-40B4-BE49-F238E27FC236}">
                  <a16:creationId xmlns:a16="http://schemas.microsoft.com/office/drawing/2014/main" id="{00811A31-903C-4EBE-AC91-2E4C46E97B15}"/>
                </a:ext>
              </a:extLst>
            </p:cNvPr>
            <p:cNvSpPr/>
            <p:nvPr/>
          </p:nvSpPr>
          <p:spPr>
            <a:xfrm>
              <a:off x="3070067" y="31046"/>
              <a:ext cx="1288081" cy="9061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60"/>
                <a:gd name="f10" fmla="abs f3"/>
                <a:gd name="f11" fmla="abs f4"/>
                <a:gd name="f12" fmla="abs f5"/>
                <a:gd name="f13" fmla="+- 2700000 f1 0"/>
                <a:gd name="f14" fmla="+- 0 0 f9"/>
                <a:gd name="f15" fmla="+- 0 0 f2"/>
                <a:gd name="f16" fmla="?: f10 f3 1"/>
                <a:gd name="f17" fmla="?: f11 f4 1"/>
                <a:gd name="f18" fmla="?: f12 f5 1"/>
                <a:gd name="f19" fmla="*/ f14 f0 1"/>
                <a:gd name="f20" fmla="*/ f15 f0 1"/>
                <a:gd name="f21" fmla="+- f13 0 f1"/>
                <a:gd name="f22" fmla="*/ f16 1 21600"/>
                <a:gd name="f23" fmla="*/ f17 1 21600"/>
                <a:gd name="f24" fmla="*/ 21600 f16 1"/>
                <a:gd name="f25" fmla="*/ 21600 f17 1"/>
                <a:gd name="f26" fmla="*/ f19 1 f2"/>
                <a:gd name="f27" fmla="*/ f20 1 f2"/>
                <a:gd name="f28" fmla="+- f21 f1 0"/>
                <a:gd name="f29" fmla="min f23 f22"/>
                <a:gd name="f30" fmla="*/ f24 1 f18"/>
                <a:gd name="f31" fmla="*/ f25 1 f18"/>
                <a:gd name="f32" fmla="+- f26 0 f1"/>
                <a:gd name="f33" fmla="+- f27 0 f1"/>
                <a:gd name="f34" fmla="*/ f28 f7 1"/>
                <a:gd name="f35" fmla="val f30"/>
                <a:gd name="f36" fmla="val f31"/>
                <a:gd name="f37" fmla="+- 0 0 f32"/>
                <a:gd name="f38" fmla="+- 0 0 f33"/>
                <a:gd name="f39" fmla="*/ f34 1 f0"/>
                <a:gd name="f40" fmla="+- f36 0 f6"/>
                <a:gd name="f41" fmla="+- f35 0 f6"/>
                <a:gd name="f42" fmla="+- f38 0 f37"/>
                <a:gd name="f43" fmla="+- f37 f1 0"/>
                <a:gd name="f44" fmla="+- 0 0 f39"/>
                <a:gd name="f45" fmla="*/ f40 1 2"/>
                <a:gd name="f46" fmla="*/ f41 1 2"/>
                <a:gd name="f47" fmla="+- f42 21600000 0"/>
                <a:gd name="f48" fmla="+- 0 0 f44"/>
                <a:gd name="f49" fmla="*/ f43 f7 1"/>
                <a:gd name="f50" fmla="+- f6 f45 0"/>
                <a:gd name="f51" fmla="+- f6 f46 0"/>
                <a:gd name="f52" fmla="?: f42 f42 f47"/>
                <a:gd name="f53" fmla="*/ f48 f0 1"/>
                <a:gd name="f54" fmla="*/ f49 1 f0"/>
                <a:gd name="f55" fmla="*/ f46 f29 1"/>
                <a:gd name="f56" fmla="*/ f45 f29 1"/>
                <a:gd name="f57" fmla="*/ f53 1 f7"/>
                <a:gd name="f58" fmla="+- 0 0 f54"/>
                <a:gd name="f59" fmla="*/ f51 f29 1"/>
                <a:gd name="f60" fmla="*/ f50 f29 1"/>
                <a:gd name="f61" fmla="+- f57 0 f1"/>
                <a:gd name="f62" fmla="+- 0 0 f58"/>
                <a:gd name="f63" fmla="cos 1 f61"/>
                <a:gd name="f64" fmla="sin 1 f61"/>
                <a:gd name="f65" fmla="*/ f62 f0 1"/>
                <a:gd name="f66" fmla="+- 0 0 f63"/>
                <a:gd name="f67" fmla="+- 0 0 f64"/>
                <a:gd name="f68" fmla="*/ f65 1 f7"/>
                <a:gd name="f69" fmla="+- 0 0 f66"/>
                <a:gd name="f70" fmla="+- 0 0 f67"/>
                <a:gd name="f71" fmla="+- f68 0 f1"/>
                <a:gd name="f72" fmla="val f69"/>
                <a:gd name="f73" fmla="val f70"/>
                <a:gd name="f74" fmla="sin 1 f71"/>
                <a:gd name="f75" fmla="cos 1 f71"/>
                <a:gd name="f76" fmla="+- 0 0 f74"/>
                <a:gd name="f77" fmla="+- 0 0 f75"/>
                <a:gd name="f78" fmla="*/ f72 f46 1"/>
                <a:gd name="f79" fmla="*/ f73 f45 1"/>
                <a:gd name="f80" fmla="+- 0 0 f76"/>
                <a:gd name="f81" fmla="+- 0 0 f77"/>
                <a:gd name="f82" fmla="+- f51 0 f78"/>
                <a:gd name="f83" fmla="+- f51 f78 0"/>
                <a:gd name="f84" fmla="+- f50 0 f79"/>
                <a:gd name="f85" fmla="+- f50 f79 0"/>
                <a:gd name="f86" fmla="val f80"/>
                <a:gd name="f87" fmla="val f81"/>
                <a:gd name="f88" fmla="*/ f82 f29 1"/>
                <a:gd name="f89" fmla="*/ f84 f29 1"/>
                <a:gd name="f90" fmla="*/ f83 f29 1"/>
                <a:gd name="f91" fmla="*/ f85 f29 1"/>
                <a:gd name="f92" fmla="*/ f86 f46 1"/>
                <a:gd name="f93" fmla="*/ f87 f45 1"/>
                <a:gd name="f94" fmla="+- 0 0 f93"/>
                <a:gd name="f95" fmla="+- 0 0 f92"/>
                <a:gd name="f96" fmla="+- 0 0 f94"/>
                <a:gd name="f97" fmla="+- 0 0 f95"/>
                <a:gd name="f98" fmla="at2 f96 f97"/>
                <a:gd name="f99" fmla="+- f98 f1 0"/>
                <a:gd name="f100" fmla="*/ f99 f7 1"/>
                <a:gd name="f101" fmla="*/ f100 1 f0"/>
                <a:gd name="f102" fmla="+- 0 0 f101"/>
                <a:gd name="f103" fmla="val f102"/>
                <a:gd name="f104" fmla="+- 0 0 f103"/>
                <a:gd name="f105" fmla="*/ f104 f0 1"/>
                <a:gd name="f106" fmla="*/ f105 1 f7"/>
                <a:gd name="f107" fmla="+- f106 0 f1"/>
                <a:gd name="f108" fmla="+- f107 f1 0"/>
                <a:gd name="f109" fmla="*/ f108 f7 1"/>
                <a:gd name="f110" fmla="*/ f109 1 f0"/>
                <a:gd name="f111" fmla="+- 0 0 f110"/>
                <a:gd name="f112" fmla="+- 0 0 f111"/>
                <a:gd name="f113" fmla="*/ f112 f0 1"/>
                <a:gd name="f114" fmla="*/ f113 1 f7"/>
                <a:gd name="f115" fmla="+- f114 0 f1"/>
                <a:gd name="f116" fmla="cos 1 f115"/>
                <a:gd name="f117" fmla="sin 1 f115"/>
                <a:gd name="f118" fmla="+- 0 0 f116"/>
                <a:gd name="f119" fmla="+- 0 0 f117"/>
                <a:gd name="f120" fmla="+- 0 0 f118"/>
                <a:gd name="f121" fmla="+- 0 0 f119"/>
                <a:gd name="f122" fmla="val f120"/>
                <a:gd name="f123" fmla="val f121"/>
                <a:gd name="f124" fmla="+- 0 0 f122"/>
                <a:gd name="f125" fmla="+- 0 0 f123"/>
                <a:gd name="f126" fmla="*/ f8 f124 1"/>
                <a:gd name="f127" fmla="*/ f8 f125 1"/>
                <a:gd name="f128" fmla="*/ f126 f46 1"/>
                <a:gd name="f129" fmla="*/ f127 f45 1"/>
                <a:gd name="f130" fmla="+- f51 f128 0"/>
                <a:gd name="f131" fmla="+- f50 f129 0"/>
                <a:gd name="f132" fmla="*/ f130 f29 1"/>
                <a:gd name="f133" fmla="*/ f13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89" r="f90" b="f91"/>
              <a:pathLst>
                <a:path>
                  <a:moveTo>
                    <a:pt x="f132" y="f133"/>
                  </a:moveTo>
                  <a:arcTo wR="f55" hR="f56" stAng="f37" swAng="f52"/>
                  <a:lnTo>
                    <a:pt x="f59" y="f6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8" name="39 Forma libre">
              <a:extLst>
                <a:ext uri="{FF2B5EF4-FFF2-40B4-BE49-F238E27FC236}">
                  <a16:creationId xmlns:a16="http://schemas.microsoft.com/office/drawing/2014/main" id="{3D2E7067-D201-4E6A-B447-BD2FA803A69C}"/>
                </a:ext>
              </a:extLst>
            </p:cNvPr>
            <p:cNvSpPr/>
            <p:nvPr/>
          </p:nvSpPr>
          <p:spPr>
            <a:xfrm rot="16200004">
              <a:off x="1559984" y="2626531"/>
              <a:ext cx="3810659" cy="804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6754"/>
                <a:gd name="f7" fmla="val 304853"/>
                <a:gd name="f8" fmla="+- 0 0 -90"/>
                <a:gd name="f9" fmla="*/ f3 1 2856754"/>
                <a:gd name="f10" fmla="*/ f4 1 304853"/>
                <a:gd name="f11" fmla="+- f7 0 f5"/>
                <a:gd name="f12" fmla="+- f6 0 f5"/>
                <a:gd name="f13" fmla="*/ f8 f0 1"/>
                <a:gd name="f14" fmla="*/ f12 1 2856754"/>
                <a:gd name="f15" fmla="*/ f11 1 304853"/>
                <a:gd name="f16" fmla="*/ 0 f12 1"/>
                <a:gd name="f17" fmla="*/ 0 f11 1"/>
                <a:gd name="f18" fmla="*/ 2856754 f12 1"/>
                <a:gd name="f19" fmla="*/ 304853 f11 1"/>
                <a:gd name="f20" fmla="*/ f13 1 f2"/>
                <a:gd name="f21" fmla="*/ f16 1 2856754"/>
                <a:gd name="f22" fmla="*/ f17 1 304853"/>
                <a:gd name="f23" fmla="*/ f18 1 2856754"/>
                <a:gd name="f24" fmla="*/ f19 1 30485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856754" h="30485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anchor="b" anchorCtr="0" compatLnSpc="0"/>
            <a:lstStyle/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b="1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NIVEL INTERMEDIO</a:t>
              </a: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b="1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INDIVIDUAL: La participante es capaz de potenciarse a sí misma. 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GRUPAL: Las participantes colaboran ante los objetivos comunes.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40 Forma libre">
              <a:extLst>
                <a:ext uri="{FF2B5EF4-FFF2-40B4-BE49-F238E27FC236}">
                  <a16:creationId xmlns:a16="http://schemas.microsoft.com/office/drawing/2014/main" id="{1F0E509C-3B29-4E86-828A-557950F46D91}"/>
                </a:ext>
              </a:extLst>
            </p:cNvPr>
            <p:cNvSpPr/>
            <p:nvPr/>
          </p:nvSpPr>
          <p:spPr>
            <a:xfrm>
              <a:off x="4441983" y="1170"/>
              <a:ext cx="1610102" cy="9889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50"/>
                <a:gd name="f10" fmla="val 190"/>
                <a:gd name="f11" fmla="+- 0 0 -170"/>
                <a:gd name="f12" fmla="+- 0 0 -370"/>
                <a:gd name="f13" fmla="+- 0 0 -9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40" name="41 Forma libre">
              <a:extLst>
                <a:ext uri="{FF2B5EF4-FFF2-40B4-BE49-F238E27FC236}">
                  <a16:creationId xmlns:a16="http://schemas.microsoft.com/office/drawing/2014/main" id="{C329AA5B-8F98-4973-BED9-0976158B5334}"/>
                </a:ext>
              </a:extLst>
            </p:cNvPr>
            <p:cNvSpPr/>
            <p:nvPr/>
          </p:nvSpPr>
          <p:spPr>
            <a:xfrm>
              <a:off x="4602991" y="119832"/>
              <a:ext cx="1288078" cy="7373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abs f3"/>
                <a:gd name="f10" fmla="abs f4"/>
                <a:gd name="f11" fmla="abs f5"/>
                <a:gd name="f12" fmla="+- 2700000 f1 0"/>
                <a:gd name="f13" fmla="+- 0 0 f6"/>
                <a:gd name="f14" fmla="+- 0 0 f2"/>
                <a:gd name="f15" fmla="?: f9 f3 1"/>
                <a:gd name="f16" fmla="?: f10 f4 1"/>
                <a:gd name="f17" fmla="?: f11 f5 1"/>
                <a:gd name="f18" fmla="*/ f13 f0 1"/>
                <a:gd name="f19" fmla="*/ f14 f0 1"/>
                <a:gd name="f20" fmla="+- f12 0 f1"/>
                <a:gd name="f21" fmla="*/ f15 1 21600"/>
                <a:gd name="f22" fmla="*/ f16 1 21600"/>
                <a:gd name="f23" fmla="*/ 21600 f15 1"/>
                <a:gd name="f24" fmla="*/ 21600 f16 1"/>
                <a:gd name="f25" fmla="*/ f18 1 f2"/>
                <a:gd name="f26" fmla="*/ f19 1 f2"/>
                <a:gd name="f27" fmla="+- f20 f1 0"/>
                <a:gd name="f28" fmla="min f22 f21"/>
                <a:gd name="f29" fmla="*/ f23 1 f17"/>
                <a:gd name="f30" fmla="*/ f24 1 f17"/>
                <a:gd name="f31" fmla="+- f25 0 f1"/>
                <a:gd name="f32" fmla="+- f26 0 f1"/>
                <a:gd name="f33" fmla="*/ f27 f7 1"/>
                <a:gd name="f34" fmla="val f29"/>
                <a:gd name="f35" fmla="val f30"/>
                <a:gd name="f36" fmla="+- 0 0 f31"/>
                <a:gd name="f37" fmla="+- 0 0 f32"/>
                <a:gd name="f38" fmla="*/ f33 1 f0"/>
                <a:gd name="f39" fmla="+- f35 0 f6"/>
                <a:gd name="f40" fmla="+- f34 0 f6"/>
                <a:gd name="f41" fmla="+- f37 0 f36"/>
                <a:gd name="f42" fmla="+- f36 f1 0"/>
                <a:gd name="f43" fmla="+- 0 0 f38"/>
                <a:gd name="f44" fmla="*/ f39 1 2"/>
                <a:gd name="f45" fmla="*/ f40 1 2"/>
                <a:gd name="f46" fmla="+- f41 21600000 0"/>
                <a:gd name="f47" fmla="+- 0 0 f43"/>
                <a:gd name="f48" fmla="*/ f42 f7 1"/>
                <a:gd name="f49" fmla="+- f6 f44 0"/>
                <a:gd name="f50" fmla="+- f6 f45 0"/>
                <a:gd name="f51" fmla="?: f41 f41 f46"/>
                <a:gd name="f52" fmla="*/ f47 f0 1"/>
                <a:gd name="f53" fmla="*/ f48 1 f0"/>
                <a:gd name="f54" fmla="*/ f45 f28 1"/>
                <a:gd name="f55" fmla="*/ f44 f28 1"/>
                <a:gd name="f56" fmla="*/ f52 1 f7"/>
                <a:gd name="f57" fmla="+- 0 0 f53"/>
                <a:gd name="f58" fmla="*/ f50 f28 1"/>
                <a:gd name="f59" fmla="*/ f49 f28 1"/>
                <a:gd name="f60" fmla="+- f56 0 f1"/>
                <a:gd name="f61" fmla="+- 0 0 f57"/>
                <a:gd name="f62" fmla="cos 1 f60"/>
                <a:gd name="f63" fmla="sin 1 f60"/>
                <a:gd name="f64" fmla="*/ f61 f0 1"/>
                <a:gd name="f65" fmla="+- 0 0 f62"/>
                <a:gd name="f66" fmla="+- 0 0 f63"/>
                <a:gd name="f67" fmla="*/ f64 1 f7"/>
                <a:gd name="f68" fmla="+- 0 0 f65"/>
                <a:gd name="f69" fmla="+- 0 0 f66"/>
                <a:gd name="f70" fmla="+- f67 0 f1"/>
                <a:gd name="f71" fmla="val f68"/>
                <a:gd name="f72" fmla="val f69"/>
                <a:gd name="f73" fmla="sin 1 f70"/>
                <a:gd name="f74" fmla="cos 1 f70"/>
                <a:gd name="f75" fmla="+- 0 0 f73"/>
                <a:gd name="f76" fmla="+- 0 0 f74"/>
                <a:gd name="f77" fmla="*/ f71 f45 1"/>
                <a:gd name="f78" fmla="*/ f72 f44 1"/>
                <a:gd name="f79" fmla="+- 0 0 f75"/>
                <a:gd name="f80" fmla="+- 0 0 f76"/>
                <a:gd name="f81" fmla="+- f50 0 f77"/>
                <a:gd name="f82" fmla="+- f50 f77 0"/>
                <a:gd name="f83" fmla="+- f49 0 f78"/>
                <a:gd name="f84" fmla="+- f49 f78 0"/>
                <a:gd name="f85" fmla="val f79"/>
                <a:gd name="f86" fmla="val f80"/>
                <a:gd name="f87" fmla="*/ f81 f28 1"/>
                <a:gd name="f88" fmla="*/ f83 f28 1"/>
                <a:gd name="f89" fmla="*/ f82 f28 1"/>
                <a:gd name="f90" fmla="*/ f84 f28 1"/>
                <a:gd name="f91" fmla="*/ f85 f45 1"/>
                <a:gd name="f92" fmla="*/ f86 f44 1"/>
                <a:gd name="f93" fmla="+- 0 0 f92"/>
                <a:gd name="f94" fmla="+- 0 0 f91"/>
                <a:gd name="f95" fmla="+- 0 0 f93"/>
                <a:gd name="f96" fmla="+- 0 0 f94"/>
                <a:gd name="f97" fmla="at2 f95 f96"/>
                <a:gd name="f98" fmla="+- f97 f1 0"/>
                <a:gd name="f99" fmla="*/ f98 f7 1"/>
                <a:gd name="f100" fmla="*/ f99 1 f0"/>
                <a:gd name="f101" fmla="+- 0 0 f100"/>
                <a:gd name="f102" fmla="val f101"/>
                <a:gd name="f103" fmla="+- 0 0 f102"/>
                <a:gd name="f104" fmla="*/ f103 f0 1"/>
                <a:gd name="f105" fmla="*/ f104 1 f7"/>
                <a:gd name="f106" fmla="+- f105 0 f1"/>
                <a:gd name="f107" fmla="+- f106 f1 0"/>
                <a:gd name="f108" fmla="*/ f107 f7 1"/>
                <a:gd name="f109" fmla="*/ f108 1 f0"/>
                <a:gd name="f110" fmla="+- 0 0 f109"/>
                <a:gd name="f111" fmla="+- 0 0 f110"/>
                <a:gd name="f112" fmla="*/ f111 f0 1"/>
                <a:gd name="f113" fmla="*/ f112 1 f7"/>
                <a:gd name="f114" fmla="+- f113 0 f1"/>
                <a:gd name="f115" fmla="cos 1 f114"/>
                <a:gd name="f116" fmla="sin 1 f114"/>
                <a:gd name="f117" fmla="+- 0 0 f115"/>
                <a:gd name="f118" fmla="+- 0 0 f116"/>
                <a:gd name="f119" fmla="+- 0 0 f117"/>
                <a:gd name="f120" fmla="+- 0 0 f118"/>
                <a:gd name="f121" fmla="val f119"/>
                <a:gd name="f122" fmla="val f120"/>
                <a:gd name="f123" fmla="+- 0 0 f121"/>
                <a:gd name="f124" fmla="+- 0 0 f122"/>
                <a:gd name="f125" fmla="*/ f8 f123 1"/>
                <a:gd name="f126" fmla="*/ f8 f124 1"/>
                <a:gd name="f127" fmla="*/ f125 f45 1"/>
                <a:gd name="f128" fmla="*/ f126 f44 1"/>
                <a:gd name="f129" fmla="+- f50 f127 0"/>
                <a:gd name="f130" fmla="+- f49 f128 0"/>
                <a:gd name="f131" fmla="*/ f129 f28 1"/>
                <a:gd name="f132" fmla="*/ f13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88" r="f89" b="f90"/>
              <a:pathLst>
                <a:path>
                  <a:moveTo>
                    <a:pt x="f131" y="f132"/>
                  </a:moveTo>
                  <a:arcTo wR="f54" hR="f55" stAng="f36" swAng="f51"/>
                  <a:lnTo>
                    <a:pt x="f58" y="f59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41" name="42 Forma libre">
              <a:extLst>
                <a:ext uri="{FF2B5EF4-FFF2-40B4-BE49-F238E27FC236}">
                  <a16:creationId xmlns:a16="http://schemas.microsoft.com/office/drawing/2014/main" id="{866788D9-C661-4E09-B563-F5B4EA4DA401}"/>
                </a:ext>
              </a:extLst>
            </p:cNvPr>
            <p:cNvSpPr/>
            <p:nvPr/>
          </p:nvSpPr>
          <p:spPr>
            <a:xfrm rot="16200004">
              <a:off x="3189768" y="2263648"/>
              <a:ext cx="3810691" cy="1529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6754"/>
                <a:gd name="f7" fmla="val 591052"/>
                <a:gd name="f8" fmla="+- 0 0 -90"/>
                <a:gd name="f9" fmla="*/ f3 1 2856754"/>
                <a:gd name="f10" fmla="*/ f4 1 591052"/>
                <a:gd name="f11" fmla="+- f7 0 f5"/>
                <a:gd name="f12" fmla="+- f6 0 f5"/>
                <a:gd name="f13" fmla="*/ f8 f0 1"/>
                <a:gd name="f14" fmla="*/ f12 1 2856754"/>
                <a:gd name="f15" fmla="*/ f11 1 591052"/>
                <a:gd name="f16" fmla="*/ 0 f12 1"/>
                <a:gd name="f17" fmla="*/ 0 f11 1"/>
                <a:gd name="f18" fmla="*/ 2856754 f12 1"/>
                <a:gd name="f19" fmla="*/ 591052 f11 1"/>
                <a:gd name="f20" fmla="*/ f13 1 f2"/>
                <a:gd name="f21" fmla="*/ f16 1 2856754"/>
                <a:gd name="f22" fmla="*/ f17 1 591052"/>
                <a:gd name="f23" fmla="*/ f18 1 2856754"/>
                <a:gd name="f24" fmla="*/ f19 1 59105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856754" h="59105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anchor="b" anchorCtr="0" compatLnSpc="0"/>
            <a:lstStyle/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b="1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NIVEL SUPERIOR </a:t>
              </a: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INDIVIDUAL: La participante puede enseñar a otras personas. Tiene confianza en sus potencialidades, y conciencia de la desigualdad por cuestión de género 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GRUPAL: Funcionamiento cooperativo, elevado compromiso de unas con otras, obtiene éxito como grupos, incrementan la visibilidad y proyección pública del grupo y sus ideas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310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2CD09-47EB-46C7-9807-A81DFB9A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4" y="422500"/>
            <a:ext cx="6922331" cy="857400"/>
          </a:xfrm>
        </p:spPr>
        <p:txBody>
          <a:bodyPr/>
          <a:lstStyle/>
          <a:p>
            <a:r>
              <a:rPr lang="es-ES" sz="1400" dirty="0"/>
              <a:t>En el ámbito del EMPODERAMIENTO, realizamos una clasificación tentativa, fruto de la reflexión colectiva y susceptible de variación en futuras revisiones del modelo</a:t>
            </a:r>
            <a:r>
              <a:rPr lang="es-ES" dirty="0"/>
              <a:t>.</a:t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EFA3CC-9C91-4C42-8F96-657F0F8532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16</a:t>
            </a:fld>
            <a:endParaRPr lang="es-ES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EDD060A-1969-42CF-BAEE-E8A425016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838107"/>
              </p:ext>
            </p:extLst>
          </p:nvPr>
        </p:nvGraphicFramePr>
        <p:xfrm>
          <a:off x="411339" y="1165226"/>
          <a:ext cx="8743950" cy="378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B364D6C0-EFC5-41AA-AC95-270A84752A1F}"/>
              </a:ext>
            </a:extLst>
          </p:cNvPr>
          <p:cNvSpPr/>
          <p:nvPr/>
        </p:nvSpPr>
        <p:spPr>
          <a:xfrm>
            <a:off x="976489" y="409094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 mapa de competencias más desarrollado (con pestañas en la parte inferior para acceder a las diferentes áreas) en </a:t>
            </a:r>
            <a:r>
              <a:rPr lang="es-ES" u="sng" dirty="0">
                <a:solidFill>
                  <a:srgbClr val="0000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https://drive.google.com/file/d/0B0nq-A7HBqO1d1pQT0R2enpoZWM/view?usp=sharing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033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581F2-2CA7-4016-8C07-D1166A4F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086" y="1168169"/>
            <a:ext cx="1855237" cy="808801"/>
          </a:xfrm>
        </p:spPr>
        <p:txBody>
          <a:bodyPr/>
          <a:lstStyle/>
          <a:p>
            <a:r>
              <a:rPr lang="es-ES" sz="1800" dirty="0"/>
              <a:t>CLASIFICACION DE COMPETENCIAS EMPODERAMIENTO ATENDIENDO A SU FUNCIONALIDAD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8E0CB1-2D65-4B5F-A3EB-DD73C38E1F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17</a:t>
            </a:fld>
            <a:endParaRPr lang="es-ES"/>
          </a:p>
        </p:txBody>
      </p:sp>
      <p:grpSp>
        <p:nvGrpSpPr>
          <p:cNvPr id="5" name="Diagrama 13">
            <a:extLst>
              <a:ext uri="{FF2B5EF4-FFF2-40B4-BE49-F238E27FC236}">
                <a16:creationId xmlns:a16="http://schemas.microsoft.com/office/drawing/2014/main" id="{4FD06455-5881-4A40-B768-01F589D85E27}"/>
              </a:ext>
            </a:extLst>
          </p:cNvPr>
          <p:cNvGrpSpPr/>
          <p:nvPr/>
        </p:nvGrpSpPr>
        <p:grpSpPr>
          <a:xfrm>
            <a:off x="1715910" y="474262"/>
            <a:ext cx="5317250" cy="4759549"/>
            <a:chOff x="0" y="277064"/>
            <a:chExt cx="5685738" cy="5285532"/>
          </a:xfrm>
        </p:grpSpPr>
        <p:sp>
          <p:nvSpPr>
            <p:cNvPr id="6" name="72 Forma libre">
              <a:extLst>
                <a:ext uri="{FF2B5EF4-FFF2-40B4-BE49-F238E27FC236}">
                  <a16:creationId xmlns:a16="http://schemas.microsoft.com/office/drawing/2014/main" id="{8ECE5454-729A-4992-A670-F8F6CAA2CBC9}"/>
                </a:ext>
              </a:extLst>
            </p:cNvPr>
            <p:cNvSpPr/>
            <p:nvPr/>
          </p:nvSpPr>
          <p:spPr>
            <a:xfrm>
              <a:off x="998863" y="1047655"/>
              <a:ext cx="3774414" cy="366357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90"/>
                <a:gd name="f11" fmla="val 4640"/>
                <a:gd name="f12" fmla="+- 0 0 -180"/>
                <a:gd name="f13" fmla="+- 0 0 -450"/>
                <a:gd name="f14" fmla="+- 0 0 -315"/>
                <a:gd name="f15" fmla="abs f4"/>
                <a:gd name="f16" fmla="abs f5"/>
                <a:gd name="f17" fmla="abs f6"/>
                <a:gd name="f18" fmla="+- 0 0 f10"/>
                <a:gd name="f19" fmla="+- 0 0 f3"/>
                <a:gd name="f20" fmla="*/ f12 f0 1"/>
                <a:gd name="f21" fmla="*/ f13 f0 1"/>
                <a:gd name="f22" fmla="*/ f14 f0 1"/>
                <a:gd name="f23" fmla="?: f15 f4 1"/>
                <a:gd name="f24" fmla="?: f16 f5 1"/>
                <a:gd name="f25" fmla="?: f17 f6 1"/>
                <a:gd name="f26" fmla="*/ f18 f0 1"/>
                <a:gd name="f27" fmla="*/ f19 f0 1"/>
                <a:gd name="f28" fmla="*/ f20 1 f3"/>
                <a:gd name="f29" fmla="*/ f21 1 f3"/>
                <a:gd name="f30" fmla="*/ f22 1 f3"/>
                <a:gd name="f31" fmla="*/ f23 1 21600"/>
                <a:gd name="f32" fmla="*/ f24 1 21600"/>
                <a:gd name="f33" fmla="*/ 21600 f23 1"/>
                <a:gd name="f34" fmla="*/ 21600 f24 1"/>
                <a:gd name="f35" fmla="*/ f26 1 f3"/>
                <a:gd name="f36" fmla="*/ f27 1 f3"/>
                <a:gd name="f37" fmla="+- f28 0 f1"/>
                <a:gd name="f38" fmla="+- f29 0 f1"/>
                <a:gd name="f39" fmla="+- f30 0 f1"/>
                <a:gd name="f40" fmla="min f32 f31"/>
                <a:gd name="f41" fmla="*/ f33 1 f25"/>
                <a:gd name="f42" fmla="*/ f34 1 f25"/>
                <a:gd name="f43" fmla="+- f35 0 f1"/>
                <a:gd name="f44" fmla="+- f36 0 f1"/>
                <a:gd name="f45" fmla="val f41"/>
                <a:gd name="f46" fmla="val f42"/>
                <a:gd name="f47" fmla="+- 0 0 f43"/>
                <a:gd name="f48" fmla="+- 0 0 f44"/>
                <a:gd name="f49" fmla="+- f46 0 f7"/>
                <a:gd name="f50" fmla="+- f45 0 f7"/>
                <a:gd name="f51" fmla="+- f48 0 f47"/>
                <a:gd name="f52" fmla="+- f47 f1 0"/>
                <a:gd name="f53" fmla="+- f48 f1 0"/>
                <a:gd name="f54" fmla="+- 21600000 0 f47"/>
                <a:gd name="f55" fmla="+- f1 0 f47"/>
                <a:gd name="f56" fmla="+- 27000000 0 f47"/>
                <a:gd name="f57" fmla="+- f0 0 f47"/>
                <a:gd name="f58" fmla="+- 32400000 0 f47"/>
                <a:gd name="f59" fmla="+- f2 0 f47"/>
                <a:gd name="f60" fmla="+- 37800000 0 f47"/>
                <a:gd name="f61" fmla="*/ f49 1 2"/>
                <a:gd name="f62" fmla="*/ f50 1 2"/>
                <a:gd name="f63" fmla="min f50 f49"/>
                <a:gd name="f64" fmla="+- f51 21600000 0"/>
                <a:gd name="f65" fmla="?: f55 f55 f56"/>
                <a:gd name="f66" fmla="?: f57 f57 f58"/>
                <a:gd name="f67" fmla="?: f59 f59 f60"/>
                <a:gd name="f68" fmla="*/ f52 f8 1"/>
                <a:gd name="f69" fmla="*/ f53 f8 1"/>
                <a:gd name="f70" fmla="+- f7 f61 0"/>
                <a:gd name="f71" fmla="+- f7 f62 0"/>
                <a:gd name="f72" fmla="*/ f63 f11 1"/>
                <a:gd name="f73" fmla="?: f51 f51 f64"/>
                <a:gd name="f74" fmla="*/ f68 1 f0"/>
                <a:gd name="f75" fmla="*/ f69 1 f0"/>
                <a:gd name="f76" fmla="*/ f62 f40 1"/>
                <a:gd name="f77" fmla="*/ f61 f40 1"/>
                <a:gd name="f78" fmla="*/ f72 1 100000"/>
                <a:gd name="f79" fmla="+- 0 0 f73"/>
                <a:gd name="f80" fmla="+- f73 0 f54"/>
                <a:gd name="f81" fmla="+- f73 0 f65"/>
                <a:gd name="f82" fmla="+- f73 0 f66"/>
                <a:gd name="f83" fmla="+- f73 0 f67"/>
                <a:gd name="f84" fmla="+- 0 0 f74"/>
                <a:gd name="f85" fmla="+- 0 0 f75"/>
                <a:gd name="f86" fmla="*/ f71 f40 1"/>
                <a:gd name="f87" fmla="*/ f70 f40 1"/>
                <a:gd name="f88" fmla="+- f62 0 f78"/>
                <a:gd name="f89" fmla="+- f61 0 f78"/>
                <a:gd name="f90" fmla="+- 0 0 f84"/>
                <a:gd name="f91" fmla="+- 0 0 f85"/>
                <a:gd name="f92" fmla="*/ f90 f0 1"/>
                <a:gd name="f93" fmla="*/ f91 f0 1"/>
                <a:gd name="f94" fmla="*/ f88 f40 1"/>
                <a:gd name="f95" fmla="*/ f89 f40 1"/>
                <a:gd name="f96" fmla="*/ f92 1 f8"/>
                <a:gd name="f97" fmla="*/ f93 1 f8"/>
                <a:gd name="f98" fmla="+- f96 0 f1"/>
                <a:gd name="f99" fmla="+- f97 0 f1"/>
                <a:gd name="f100" fmla="sin 1 f98"/>
                <a:gd name="f101" fmla="cos 1 f98"/>
                <a:gd name="f102" fmla="sin 1 f99"/>
                <a:gd name="f103" fmla="cos 1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+- 0 0 f105"/>
                <a:gd name="f110" fmla="+- 0 0 f106"/>
                <a:gd name="f111" fmla="+- 0 0 f107"/>
                <a:gd name="f112" fmla="val f108"/>
                <a:gd name="f113" fmla="val f109"/>
                <a:gd name="f114" fmla="val f110"/>
                <a:gd name="f115" fmla="val f111"/>
                <a:gd name="f116" fmla="*/ f112 f62 1"/>
                <a:gd name="f117" fmla="*/ f113 f61 1"/>
                <a:gd name="f118" fmla="*/ f114 f62 1"/>
                <a:gd name="f119" fmla="*/ f115 f61 1"/>
                <a:gd name="f120" fmla="*/ f114 f88 1"/>
                <a:gd name="f121" fmla="*/ f115 f89 1"/>
                <a:gd name="f122" fmla="*/ f112 f88 1"/>
                <a:gd name="f123" fmla="*/ f113 f89 1"/>
                <a:gd name="f124" fmla="+- 0 0 f117"/>
                <a:gd name="f125" fmla="+- 0 0 f116"/>
                <a:gd name="f126" fmla="+- 0 0 f119"/>
                <a:gd name="f127" fmla="+- 0 0 f118"/>
                <a:gd name="f128" fmla="+- 0 0 f121"/>
                <a:gd name="f129" fmla="+- 0 0 f120"/>
                <a:gd name="f130" fmla="+- 0 0 f123"/>
                <a:gd name="f131" fmla="+- 0 0 f122"/>
                <a:gd name="f132" fmla="+- 0 0 f124"/>
                <a:gd name="f133" fmla="+- 0 0 f125"/>
                <a:gd name="f134" fmla="+- 0 0 f126"/>
                <a:gd name="f135" fmla="+- 0 0 f127"/>
                <a:gd name="f136" fmla="+- 0 0 f128"/>
                <a:gd name="f137" fmla="+- 0 0 f129"/>
                <a:gd name="f138" fmla="+- 0 0 f130"/>
                <a:gd name="f139" fmla="+- 0 0 f131"/>
                <a:gd name="f140" fmla="at2 f132 f133"/>
                <a:gd name="f141" fmla="at2 f134 f135"/>
                <a:gd name="f142" fmla="at2 f136 f137"/>
                <a:gd name="f143" fmla="at2 f138 f139"/>
                <a:gd name="f144" fmla="+- f140 f1 0"/>
                <a:gd name="f145" fmla="+- f141 f1 0"/>
                <a:gd name="f146" fmla="+- f142 f1 0"/>
                <a:gd name="f147" fmla="+- f143 f1 0"/>
                <a:gd name="f148" fmla="*/ f144 f8 1"/>
                <a:gd name="f149" fmla="*/ f145 f8 1"/>
                <a:gd name="f150" fmla="*/ f146 f8 1"/>
                <a:gd name="f151" fmla="*/ f147 f8 1"/>
                <a:gd name="f152" fmla="*/ f148 1 f0"/>
                <a:gd name="f153" fmla="*/ f149 1 f0"/>
                <a:gd name="f154" fmla="*/ f150 1 f0"/>
                <a:gd name="f155" fmla="*/ f151 1 f0"/>
                <a:gd name="f156" fmla="+- 0 0 f152"/>
                <a:gd name="f157" fmla="+- 0 0 f153"/>
                <a:gd name="f158" fmla="+- 0 0 f154"/>
                <a:gd name="f159" fmla="+- 0 0 f155"/>
                <a:gd name="f160" fmla="val f156"/>
                <a:gd name="f161" fmla="val f157"/>
                <a:gd name="f162" fmla="val f158"/>
                <a:gd name="f163" fmla="val f159"/>
                <a:gd name="f164" fmla="+- 0 0 f160"/>
                <a:gd name="f165" fmla="+- 0 0 f161"/>
                <a:gd name="f166" fmla="+- 0 0 f162"/>
                <a:gd name="f167" fmla="+- 0 0 f163"/>
                <a:gd name="f168" fmla="*/ f164 f0 1"/>
                <a:gd name="f169" fmla="*/ f165 f0 1"/>
                <a:gd name="f170" fmla="*/ f166 f0 1"/>
                <a:gd name="f171" fmla="*/ f167 f0 1"/>
                <a:gd name="f172" fmla="*/ f168 1 f8"/>
                <a:gd name="f173" fmla="*/ f169 1 f8"/>
                <a:gd name="f174" fmla="*/ f170 1 f8"/>
                <a:gd name="f175" fmla="*/ f171 1 f8"/>
                <a:gd name="f176" fmla="+- f172 0 f1"/>
                <a:gd name="f177" fmla="+- f173 0 f1"/>
                <a:gd name="f178" fmla="+- f174 0 f1"/>
                <a:gd name="f179" fmla="+- f175 0 f1"/>
                <a:gd name="f180" fmla="+- f176 f1 0"/>
                <a:gd name="f181" fmla="+- f177 f1 0"/>
                <a:gd name="f182" fmla="+- f178 f1 0"/>
                <a:gd name="f183" fmla="+- f179 f1 0"/>
                <a:gd name="f184" fmla="*/ f180 f8 1"/>
                <a:gd name="f185" fmla="*/ f181 f8 1"/>
                <a:gd name="f186" fmla="*/ f182 f8 1"/>
                <a:gd name="f187" fmla="*/ f183 f8 1"/>
                <a:gd name="f188" fmla="*/ f184 1 f0"/>
                <a:gd name="f189" fmla="*/ f185 1 f0"/>
                <a:gd name="f190" fmla="*/ f186 1 f0"/>
                <a:gd name="f191" fmla="*/ f187 1 f0"/>
                <a:gd name="f192" fmla="+- 0 0 f188"/>
                <a:gd name="f193" fmla="+- 0 0 f189"/>
                <a:gd name="f194" fmla="+- 0 0 f190"/>
                <a:gd name="f195" fmla="+- 0 0 f191"/>
                <a:gd name="f196" fmla="+- 0 0 f192"/>
                <a:gd name="f197" fmla="+- 0 0 f193"/>
                <a:gd name="f198" fmla="+- 0 0 f194"/>
                <a:gd name="f199" fmla="+- 0 0 f195"/>
                <a:gd name="f200" fmla="*/ f196 f0 1"/>
                <a:gd name="f201" fmla="*/ f197 f0 1"/>
                <a:gd name="f202" fmla="*/ f198 f0 1"/>
                <a:gd name="f203" fmla="*/ f199 f0 1"/>
                <a:gd name="f204" fmla="*/ f200 1 f8"/>
                <a:gd name="f205" fmla="*/ f201 1 f8"/>
                <a:gd name="f206" fmla="*/ f202 1 f8"/>
                <a:gd name="f207" fmla="*/ f203 1 f8"/>
                <a:gd name="f208" fmla="+- f204 0 f1"/>
                <a:gd name="f209" fmla="+- f205 0 f1"/>
                <a:gd name="f210" fmla="+- f206 0 f1"/>
                <a:gd name="f211" fmla="+- f207 0 f1"/>
                <a:gd name="f212" fmla="cos 1 f208"/>
                <a:gd name="f213" fmla="sin 1 f208"/>
                <a:gd name="f214" fmla="cos 1 f209"/>
                <a:gd name="f215" fmla="sin 1 f209"/>
                <a:gd name="f216" fmla="cos 1 f210"/>
                <a:gd name="f217" fmla="sin 1 f210"/>
                <a:gd name="f218" fmla="cos 1 f211"/>
                <a:gd name="f219" fmla="sin 1 f211"/>
                <a:gd name="f220" fmla="+- 0 0 f212"/>
                <a:gd name="f221" fmla="+- 0 0 f213"/>
                <a:gd name="f222" fmla="+- 0 0 f214"/>
                <a:gd name="f223" fmla="+- 0 0 f215"/>
                <a:gd name="f224" fmla="+- 0 0 f216"/>
                <a:gd name="f225" fmla="+- 0 0 f217"/>
                <a:gd name="f226" fmla="+- 0 0 f218"/>
                <a:gd name="f227" fmla="+- 0 0 f219"/>
                <a:gd name="f228" fmla="+- 0 0 f220"/>
                <a:gd name="f229" fmla="+- 0 0 f221"/>
                <a:gd name="f230" fmla="+- 0 0 f222"/>
                <a:gd name="f231" fmla="+- 0 0 f223"/>
                <a:gd name="f232" fmla="+- 0 0 f224"/>
                <a:gd name="f233" fmla="+- 0 0 f225"/>
                <a:gd name="f234" fmla="+- 0 0 f226"/>
                <a:gd name="f235" fmla="+- 0 0 f227"/>
                <a:gd name="f236" fmla="val f228"/>
                <a:gd name="f237" fmla="val f229"/>
                <a:gd name="f238" fmla="val f230"/>
                <a:gd name="f239" fmla="val f231"/>
                <a:gd name="f240" fmla="val f232"/>
                <a:gd name="f241" fmla="val f233"/>
                <a:gd name="f242" fmla="val f234"/>
                <a:gd name="f243" fmla="val f235"/>
                <a:gd name="f244" fmla="+- 0 0 f236"/>
                <a:gd name="f245" fmla="+- 0 0 f237"/>
                <a:gd name="f246" fmla="+- 0 0 f238"/>
                <a:gd name="f247" fmla="+- 0 0 f239"/>
                <a:gd name="f248" fmla="+- 0 0 f240"/>
                <a:gd name="f249" fmla="+- 0 0 f241"/>
                <a:gd name="f250" fmla="+- 0 0 f242"/>
                <a:gd name="f251" fmla="+- 0 0 f243"/>
                <a:gd name="f252" fmla="*/ f9 f244 1"/>
                <a:gd name="f253" fmla="*/ f9 f245 1"/>
                <a:gd name="f254" fmla="*/ f9 f246 1"/>
                <a:gd name="f255" fmla="*/ f9 f247 1"/>
                <a:gd name="f256" fmla="*/ f9 f248 1"/>
                <a:gd name="f257" fmla="*/ f9 f249 1"/>
                <a:gd name="f258" fmla="*/ f9 f250 1"/>
                <a:gd name="f259" fmla="*/ f9 f251 1"/>
                <a:gd name="f260" fmla="*/ f252 f62 1"/>
                <a:gd name="f261" fmla="*/ f253 f61 1"/>
                <a:gd name="f262" fmla="*/ f254 f62 1"/>
                <a:gd name="f263" fmla="*/ f255 f61 1"/>
                <a:gd name="f264" fmla="*/ f256 f88 1"/>
                <a:gd name="f265" fmla="*/ f257 f89 1"/>
                <a:gd name="f266" fmla="*/ f258 f88 1"/>
                <a:gd name="f267" fmla="*/ f259 f89 1"/>
                <a:gd name="f268" fmla="+- f71 f260 0"/>
                <a:gd name="f269" fmla="+- f70 f261 0"/>
                <a:gd name="f270" fmla="+- f71 f262 0"/>
                <a:gd name="f271" fmla="+- f70 f263 0"/>
                <a:gd name="f272" fmla="+- f71 f264 0"/>
                <a:gd name="f273" fmla="+- f70 f265 0"/>
                <a:gd name="f274" fmla="+- f71 f266 0"/>
                <a:gd name="f275" fmla="+- f70 f267 0"/>
                <a:gd name="f276" fmla="max f268 f272"/>
                <a:gd name="f277" fmla="max f270 f274"/>
                <a:gd name="f278" fmla="max f269 f273"/>
                <a:gd name="f279" fmla="max f271 f275"/>
                <a:gd name="f280" fmla="min f268 f272"/>
                <a:gd name="f281" fmla="min f270 f274"/>
                <a:gd name="f282" fmla="min f269 f273"/>
                <a:gd name="f283" fmla="min f271 f275"/>
                <a:gd name="f284" fmla="+- f268 f274 0"/>
                <a:gd name="f285" fmla="+- f269 f275 0"/>
                <a:gd name="f286" fmla="+- f270 f272 0"/>
                <a:gd name="f287" fmla="+- f271 f273 0"/>
                <a:gd name="f288" fmla="*/ f268 f40 1"/>
                <a:gd name="f289" fmla="*/ f269 f40 1"/>
                <a:gd name="f290" fmla="*/ f272 f40 1"/>
                <a:gd name="f291" fmla="*/ f273 f40 1"/>
                <a:gd name="f292" fmla="max f276 f277"/>
                <a:gd name="f293" fmla="max f278 f279"/>
                <a:gd name="f294" fmla="min f280 f281"/>
                <a:gd name="f295" fmla="min f282 f283"/>
                <a:gd name="f296" fmla="*/ f284 1 2"/>
                <a:gd name="f297" fmla="*/ f285 1 2"/>
                <a:gd name="f298" fmla="*/ f286 1 2"/>
                <a:gd name="f299" fmla="*/ f287 1 2"/>
                <a:gd name="f300" fmla="?: f80 f45 f292"/>
                <a:gd name="f301" fmla="?: f81 f46 f293"/>
                <a:gd name="f302" fmla="?: f82 f7 f294"/>
                <a:gd name="f303" fmla="?: f83 f7 f295"/>
                <a:gd name="f304" fmla="*/ f296 f40 1"/>
                <a:gd name="f305" fmla="*/ f297 f40 1"/>
                <a:gd name="f306" fmla="*/ f298 f40 1"/>
                <a:gd name="f307" fmla="*/ f299 f40 1"/>
                <a:gd name="f308" fmla="*/ f302 f40 1"/>
                <a:gd name="f309" fmla="*/ f303 f40 1"/>
                <a:gd name="f310" fmla="*/ f300 f40 1"/>
                <a:gd name="f311" fmla="*/ f30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304" y="f305"/>
                </a:cxn>
                <a:cxn ang="f38">
                  <a:pos x="f306" y="f307"/>
                </a:cxn>
                <a:cxn ang="f39">
                  <a:pos x="f86" y="f87"/>
                </a:cxn>
              </a:cxnLst>
              <a:rect l="f308" t="f309" r="f310" b="f311"/>
              <a:pathLst>
                <a:path>
                  <a:moveTo>
                    <a:pt x="f288" y="f289"/>
                  </a:moveTo>
                  <a:arcTo wR="f76" hR="f77" stAng="f47" swAng="f73"/>
                  <a:lnTo>
                    <a:pt x="f290" y="f291"/>
                  </a:lnTo>
                  <a:arcTo wR="f94" hR="f95" stAng="f48" swAng="f79"/>
                  <a:close/>
                </a:path>
              </a:pathLst>
            </a:custGeom>
            <a:gradFill>
              <a:gsLst>
                <a:gs pos="0">
                  <a:srgbClr val="C9B5E8"/>
                </a:gs>
                <a:gs pos="100000">
                  <a:srgbClr val="D9CBEE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" name="73 Forma libre">
              <a:extLst>
                <a:ext uri="{FF2B5EF4-FFF2-40B4-BE49-F238E27FC236}">
                  <a16:creationId xmlns:a16="http://schemas.microsoft.com/office/drawing/2014/main" id="{C12BBB01-6376-43C9-8AF5-170AC73FC386}"/>
                </a:ext>
              </a:extLst>
            </p:cNvPr>
            <p:cNvSpPr/>
            <p:nvPr/>
          </p:nvSpPr>
          <p:spPr>
            <a:xfrm>
              <a:off x="998863" y="1047655"/>
              <a:ext cx="3774414" cy="366357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90"/>
                <a:gd name="f11" fmla="val 4640"/>
                <a:gd name="f12" fmla="+- 0 0 -90"/>
                <a:gd name="f13" fmla="+- 0 0 -360"/>
                <a:gd name="f14" fmla="+- 0 0 -225"/>
                <a:gd name="f15" fmla="abs f4"/>
                <a:gd name="f16" fmla="abs f5"/>
                <a:gd name="f17" fmla="abs f6"/>
                <a:gd name="f18" fmla="+- 0 0 f7"/>
                <a:gd name="f19" fmla="+- 0 0 f10"/>
                <a:gd name="f20" fmla="*/ f12 f0 1"/>
                <a:gd name="f21" fmla="*/ f13 f0 1"/>
                <a:gd name="f22" fmla="*/ f14 f0 1"/>
                <a:gd name="f23" fmla="?: f15 f4 1"/>
                <a:gd name="f24" fmla="?: f16 f5 1"/>
                <a:gd name="f25" fmla="?: f17 f6 1"/>
                <a:gd name="f26" fmla="*/ f18 f0 1"/>
                <a:gd name="f27" fmla="*/ f19 f0 1"/>
                <a:gd name="f28" fmla="*/ f20 1 f3"/>
                <a:gd name="f29" fmla="*/ f21 1 f3"/>
                <a:gd name="f30" fmla="*/ f22 1 f3"/>
                <a:gd name="f31" fmla="*/ f23 1 21600"/>
                <a:gd name="f32" fmla="*/ f24 1 21600"/>
                <a:gd name="f33" fmla="*/ 21600 f23 1"/>
                <a:gd name="f34" fmla="*/ 21600 f24 1"/>
                <a:gd name="f35" fmla="*/ f26 1 f3"/>
                <a:gd name="f36" fmla="*/ f27 1 f3"/>
                <a:gd name="f37" fmla="+- f28 0 f1"/>
                <a:gd name="f38" fmla="+- f29 0 f1"/>
                <a:gd name="f39" fmla="+- f30 0 f1"/>
                <a:gd name="f40" fmla="min f32 f31"/>
                <a:gd name="f41" fmla="*/ f33 1 f25"/>
                <a:gd name="f42" fmla="*/ f34 1 f25"/>
                <a:gd name="f43" fmla="+- f35 0 f1"/>
                <a:gd name="f44" fmla="+- f36 0 f1"/>
                <a:gd name="f45" fmla="val f41"/>
                <a:gd name="f46" fmla="val f42"/>
                <a:gd name="f47" fmla="+- 0 0 f43"/>
                <a:gd name="f48" fmla="+- 0 0 f44"/>
                <a:gd name="f49" fmla="+- f46 0 f7"/>
                <a:gd name="f50" fmla="+- f45 0 f7"/>
                <a:gd name="f51" fmla="+- f48 0 f47"/>
                <a:gd name="f52" fmla="+- f47 f1 0"/>
                <a:gd name="f53" fmla="+- f48 f1 0"/>
                <a:gd name="f54" fmla="+- 21600000 0 f47"/>
                <a:gd name="f55" fmla="+- f1 0 f47"/>
                <a:gd name="f56" fmla="+- 27000000 0 f47"/>
                <a:gd name="f57" fmla="+- f0 0 f47"/>
                <a:gd name="f58" fmla="+- 32400000 0 f47"/>
                <a:gd name="f59" fmla="+- f2 0 f47"/>
                <a:gd name="f60" fmla="+- 37800000 0 f47"/>
                <a:gd name="f61" fmla="*/ f49 1 2"/>
                <a:gd name="f62" fmla="*/ f50 1 2"/>
                <a:gd name="f63" fmla="min f50 f49"/>
                <a:gd name="f64" fmla="+- f51 21600000 0"/>
                <a:gd name="f65" fmla="?: f55 f55 f56"/>
                <a:gd name="f66" fmla="?: f57 f57 f58"/>
                <a:gd name="f67" fmla="?: f59 f59 f60"/>
                <a:gd name="f68" fmla="*/ f52 f8 1"/>
                <a:gd name="f69" fmla="*/ f53 f8 1"/>
                <a:gd name="f70" fmla="+- f7 f61 0"/>
                <a:gd name="f71" fmla="+- f7 f62 0"/>
                <a:gd name="f72" fmla="*/ f63 f11 1"/>
                <a:gd name="f73" fmla="?: f51 f51 f64"/>
                <a:gd name="f74" fmla="*/ f68 1 f0"/>
                <a:gd name="f75" fmla="*/ f69 1 f0"/>
                <a:gd name="f76" fmla="*/ f62 f40 1"/>
                <a:gd name="f77" fmla="*/ f61 f40 1"/>
                <a:gd name="f78" fmla="*/ f72 1 100000"/>
                <a:gd name="f79" fmla="+- 0 0 f73"/>
                <a:gd name="f80" fmla="+- f73 0 f54"/>
                <a:gd name="f81" fmla="+- f73 0 f65"/>
                <a:gd name="f82" fmla="+- f73 0 f66"/>
                <a:gd name="f83" fmla="+- f73 0 f67"/>
                <a:gd name="f84" fmla="+- 0 0 f74"/>
                <a:gd name="f85" fmla="+- 0 0 f75"/>
                <a:gd name="f86" fmla="*/ f71 f40 1"/>
                <a:gd name="f87" fmla="*/ f70 f40 1"/>
                <a:gd name="f88" fmla="+- f62 0 f78"/>
                <a:gd name="f89" fmla="+- f61 0 f78"/>
                <a:gd name="f90" fmla="+- 0 0 f84"/>
                <a:gd name="f91" fmla="+- 0 0 f85"/>
                <a:gd name="f92" fmla="*/ f90 f0 1"/>
                <a:gd name="f93" fmla="*/ f91 f0 1"/>
                <a:gd name="f94" fmla="*/ f88 f40 1"/>
                <a:gd name="f95" fmla="*/ f89 f40 1"/>
                <a:gd name="f96" fmla="*/ f92 1 f8"/>
                <a:gd name="f97" fmla="*/ f93 1 f8"/>
                <a:gd name="f98" fmla="+- f96 0 f1"/>
                <a:gd name="f99" fmla="+- f97 0 f1"/>
                <a:gd name="f100" fmla="sin 1 f98"/>
                <a:gd name="f101" fmla="cos 1 f98"/>
                <a:gd name="f102" fmla="sin 1 f99"/>
                <a:gd name="f103" fmla="cos 1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+- 0 0 f105"/>
                <a:gd name="f110" fmla="+- 0 0 f106"/>
                <a:gd name="f111" fmla="+- 0 0 f107"/>
                <a:gd name="f112" fmla="val f108"/>
                <a:gd name="f113" fmla="val f109"/>
                <a:gd name="f114" fmla="val f110"/>
                <a:gd name="f115" fmla="val f111"/>
                <a:gd name="f116" fmla="*/ f112 f62 1"/>
                <a:gd name="f117" fmla="*/ f113 f61 1"/>
                <a:gd name="f118" fmla="*/ f114 f62 1"/>
                <a:gd name="f119" fmla="*/ f115 f61 1"/>
                <a:gd name="f120" fmla="*/ f114 f88 1"/>
                <a:gd name="f121" fmla="*/ f115 f89 1"/>
                <a:gd name="f122" fmla="*/ f112 f88 1"/>
                <a:gd name="f123" fmla="*/ f113 f89 1"/>
                <a:gd name="f124" fmla="+- 0 0 f117"/>
                <a:gd name="f125" fmla="+- 0 0 f116"/>
                <a:gd name="f126" fmla="+- 0 0 f119"/>
                <a:gd name="f127" fmla="+- 0 0 f118"/>
                <a:gd name="f128" fmla="+- 0 0 f121"/>
                <a:gd name="f129" fmla="+- 0 0 f120"/>
                <a:gd name="f130" fmla="+- 0 0 f123"/>
                <a:gd name="f131" fmla="+- 0 0 f122"/>
                <a:gd name="f132" fmla="+- 0 0 f124"/>
                <a:gd name="f133" fmla="+- 0 0 f125"/>
                <a:gd name="f134" fmla="+- 0 0 f126"/>
                <a:gd name="f135" fmla="+- 0 0 f127"/>
                <a:gd name="f136" fmla="+- 0 0 f128"/>
                <a:gd name="f137" fmla="+- 0 0 f129"/>
                <a:gd name="f138" fmla="+- 0 0 f130"/>
                <a:gd name="f139" fmla="+- 0 0 f131"/>
                <a:gd name="f140" fmla="at2 f132 f133"/>
                <a:gd name="f141" fmla="at2 f134 f135"/>
                <a:gd name="f142" fmla="at2 f136 f137"/>
                <a:gd name="f143" fmla="at2 f138 f139"/>
                <a:gd name="f144" fmla="+- f140 f1 0"/>
                <a:gd name="f145" fmla="+- f141 f1 0"/>
                <a:gd name="f146" fmla="+- f142 f1 0"/>
                <a:gd name="f147" fmla="+- f143 f1 0"/>
                <a:gd name="f148" fmla="*/ f144 f8 1"/>
                <a:gd name="f149" fmla="*/ f145 f8 1"/>
                <a:gd name="f150" fmla="*/ f146 f8 1"/>
                <a:gd name="f151" fmla="*/ f147 f8 1"/>
                <a:gd name="f152" fmla="*/ f148 1 f0"/>
                <a:gd name="f153" fmla="*/ f149 1 f0"/>
                <a:gd name="f154" fmla="*/ f150 1 f0"/>
                <a:gd name="f155" fmla="*/ f151 1 f0"/>
                <a:gd name="f156" fmla="+- 0 0 f152"/>
                <a:gd name="f157" fmla="+- 0 0 f153"/>
                <a:gd name="f158" fmla="+- 0 0 f154"/>
                <a:gd name="f159" fmla="+- 0 0 f155"/>
                <a:gd name="f160" fmla="val f156"/>
                <a:gd name="f161" fmla="val f157"/>
                <a:gd name="f162" fmla="val f158"/>
                <a:gd name="f163" fmla="val f159"/>
                <a:gd name="f164" fmla="+- 0 0 f160"/>
                <a:gd name="f165" fmla="+- 0 0 f161"/>
                <a:gd name="f166" fmla="+- 0 0 f162"/>
                <a:gd name="f167" fmla="+- 0 0 f163"/>
                <a:gd name="f168" fmla="*/ f164 f0 1"/>
                <a:gd name="f169" fmla="*/ f165 f0 1"/>
                <a:gd name="f170" fmla="*/ f166 f0 1"/>
                <a:gd name="f171" fmla="*/ f167 f0 1"/>
                <a:gd name="f172" fmla="*/ f168 1 f8"/>
                <a:gd name="f173" fmla="*/ f169 1 f8"/>
                <a:gd name="f174" fmla="*/ f170 1 f8"/>
                <a:gd name="f175" fmla="*/ f171 1 f8"/>
                <a:gd name="f176" fmla="+- f172 0 f1"/>
                <a:gd name="f177" fmla="+- f173 0 f1"/>
                <a:gd name="f178" fmla="+- f174 0 f1"/>
                <a:gd name="f179" fmla="+- f175 0 f1"/>
                <a:gd name="f180" fmla="+- f176 f1 0"/>
                <a:gd name="f181" fmla="+- f177 f1 0"/>
                <a:gd name="f182" fmla="+- f178 f1 0"/>
                <a:gd name="f183" fmla="+- f179 f1 0"/>
                <a:gd name="f184" fmla="*/ f180 f8 1"/>
                <a:gd name="f185" fmla="*/ f181 f8 1"/>
                <a:gd name="f186" fmla="*/ f182 f8 1"/>
                <a:gd name="f187" fmla="*/ f183 f8 1"/>
                <a:gd name="f188" fmla="*/ f184 1 f0"/>
                <a:gd name="f189" fmla="*/ f185 1 f0"/>
                <a:gd name="f190" fmla="*/ f186 1 f0"/>
                <a:gd name="f191" fmla="*/ f187 1 f0"/>
                <a:gd name="f192" fmla="+- 0 0 f188"/>
                <a:gd name="f193" fmla="+- 0 0 f189"/>
                <a:gd name="f194" fmla="+- 0 0 f190"/>
                <a:gd name="f195" fmla="+- 0 0 f191"/>
                <a:gd name="f196" fmla="+- 0 0 f192"/>
                <a:gd name="f197" fmla="+- 0 0 f193"/>
                <a:gd name="f198" fmla="+- 0 0 f194"/>
                <a:gd name="f199" fmla="+- 0 0 f195"/>
                <a:gd name="f200" fmla="*/ f196 f0 1"/>
                <a:gd name="f201" fmla="*/ f197 f0 1"/>
                <a:gd name="f202" fmla="*/ f198 f0 1"/>
                <a:gd name="f203" fmla="*/ f199 f0 1"/>
                <a:gd name="f204" fmla="*/ f200 1 f8"/>
                <a:gd name="f205" fmla="*/ f201 1 f8"/>
                <a:gd name="f206" fmla="*/ f202 1 f8"/>
                <a:gd name="f207" fmla="*/ f203 1 f8"/>
                <a:gd name="f208" fmla="+- f204 0 f1"/>
                <a:gd name="f209" fmla="+- f205 0 f1"/>
                <a:gd name="f210" fmla="+- f206 0 f1"/>
                <a:gd name="f211" fmla="+- f207 0 f1"/>
                <a:gd name="f212" fmla="cos 1 f208"/>
                <a:gd name="f213" fmla="sin 1 f208"/>
                <a:gd name="f214" fmla="cos 1 f209"/>
                <a:gd name="f215" fmla="sin 1 f209"/>
                <a:gd name="f216" fmla="cos 1 f210"/>
                <a:gd name="f217" fmla="sin 1 f210"/>
                <a:gd name="f218" fmla="cos 1 f211"/>
                <a:gd name="f219" fmla="sin 1 f211"/>
                <a:gd name="f220" fmla="+- 0 0 f212"/>
                <a:gd name="f221" fmla="+- 0 0 f213"/>
                <a:gd name="f222" fmla="+- 0 0 f214"/>
                <a:gd name="f223" fmla="+- 0 0 f215"/>
                <a:gd name="f224" fmla="+- 0 0 f216"/>
                <a:gd name="f225" fmla="+- 0 0 f217"/>
                <a:gd name="f226" fmla="+- 0 0 f218"/>
                <a:gd name="f227" fmla="+- 0 0 f219"/>
                <a:gd name="f228" fmla="+- 0 0 f220"/>
                <a:gd name="f229" fmla="+- 0 0 f221"/>
                <a:gd name="f230" fmla="+- 0 0 f222"/>
                <a:gd name="f231" fmla="+- 0 0 f223"/>
                <a:gd name="f232" fmla="+- 0 0 f224"/>
                <a:gd name="f233" fmla="+- 0 0 f225"/>
                <a:gd name="f234" fmla="+- 0 0 f226"/>
                <a:gd name="f235" fmla="+- 0 0 f227"/>
                <a:gd name="f236" fmla="val f228"/>
                <a:gd name="f237" fmla="val f229"/>
                <a:gd name="f238" fmla="val f230"/>
                <a:gd name="f239" fmla="val f231"/>
                <a:gd name="f240" fmla="val f232"/>
                <a:gd name="f241" fmla="val f233"/>
                <a:gd name="f242" fmla="val f234"/>
                <a:gd name="f243" fmla="val f235"/>
                <a:gd name="f244" fmla="+- 0 0 f236"/>
                <a:gd name="f245" fmla="+- 0 0 f237"/>
                <a:gd name="f246" fmla="+- 0 0 f238"/>
                <a:gd name="f247" fmla="+- 0 0 f239"/>
                <a:gd name="f248" fmla="+- 0 0 f240"/>
                <a:gd name="f249" fmla="+- 0 0 f241"/>
                <a:gd name="f250" fmla="+- 0 0 f242"/>
                <a:gd name="f251" fmla="+- 0 0 f243"/>
                <a:gd name="f252" fmla="*/ f9 f244 1"/>
                <a:gd name="f253" fmla="*/ f9 f245 1"/>
                <a:gd name="f254" fmla="*/ f9 f246 1"/>
                <a:gd name="f255" fmla="*/ f9 f247 1"/>
                <a:gd name="f256" fmla="*/ f9 f248 1"/>
                <a:gd name="f257" fmla="*/ f9 f249 1"/>
                <a:gd name="f258" fmla="*/ f9 f250 1"/>
                <a:gd name="f259" fmla="*/ f9 f251 1"/>
                <a:gd name="f260" fmla="*/ f252 f62 1"/>
                <a:gd name="f261" fmla="*/ f253 f61 1"/>
                <a:gd name="f262" fmla="*/ f254 f62 1"/>
                <a:gd name="f263" fmla="*/ f255 f61 1"/>
                <a:gd name="f264" fmla="*/ f256 f88 1"/>
                <a:gd name="f265" fmla="*/ f257 f89 1"/>
                <a:gd name="f266" fmla="*/ f258 f88 1"/>
                <a:gd name="f267" fmla="*/ f259 f89 1"/>
                <a:gd name="f268" fmla="+- f71 f260 0"/>
                <a:gd name="f269" fmla="+- f70 f261 0"/>
                <a:gd name="f270" fmla="+- f71 f262 0"/>
                <a:gd name="f271" fmla="+- f70 f263 0"/>
                <a:gd name="f272" fmla="+- f71 f264 0"/>
                <a:gd name="f273" fmla="+- f70 f265 0"/>
                <a:gd name="f274" fmla="+- f71 f266 0"/>
                <a:gd name="f275" fmla="+- f70 f267 0"/>
                <a:gd name="f276" fmla="max f268 f272"/>
                <a:gd name="f277" fmla="max f270 f274"/>
                <a:gd name="f278" fmla="max f269 f273"/>
                <a:gd name="f279" fmla="max f271 f275"/>
                <a:gd name="f280" fmla="min f268 f272"/>
                <a:gd name="f281" fmla="min f270 f274"/>
                <a:gd name="f282" fmla="min f269 f273"/>
                <a:gd name="f283" fmla="min f271 f275"/>
                <a:gd name="f284" fmla="+- f268 f274 0"/>
                <a:gd name="f285" fmla="+- f269 f275 0"/>
                <a:gd name="f286" fmla="+- f270 f272 0"/>
                <a:gd name="f287" fmla="+- f271 f273 0"/>
                <a:gd name="f288" fmla="*/ f268 f40 1"/>
                <a:gd name="f289" fmla="*/ f269 f40 1"/>
                <a:gd name="f290" fmla="*/ f272 f40 1"/>
                <a:gd name="f291" fmla="*/ f273 f40 1"/>
                <a:gd name="f292" fmla="max f276 f277"/>
                <a:gd name="f293" fmla="max f278 f279"/>
                <a:gd name="f294" fmla="min f280 f281"/>
                <a:gd name="f295" fmla="min f282 f283"/>
                <a:gd name="f296" fmla="*/ f284 1 2"/>
                <a:gd name="f297" fmla="*/ f285 1 2"/>
                <a:gd name="f298" fmla="*/ f286 1 2"/>
                <a:gd name="f299" fmla="*/ f287 1 2"/>
                <a:gd name="f300" fmla="?: f80 f45 f292"/>
                <a:gd name="f301" fmla="?: f81 f46 f293"/>
                <a:gd name="f302" fmla="?: f82 f7 f294"/>
                <a:gd name="f303" fmla="?: f83 f7 f295"/>
                <a:gd name="f304" fmla="*/ f296 f40 1"/>
                <a:gd name="f305" fmla="*/ f297 f40 1"/>
                <a:gd name="f306" fmla="*/ f298 f40 1"/>
                <a:gd name="f307" fmla="*/ f299 f40 1"/>
                <a:gd name="f308" fmla="*/ f302 f40 1"/>
                <a:gd name="f309" fmla="*/ f303 f40 1"/>
                <a:gd name="f310" fmla="*/ f300 f40 1"/>
                <a:gd name="f311" fmla="*/ f30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304" y="f305"/>
                </a:cxn>
                <a:cxn ang="f38">
                  <a:pos x="f306" y="f307"/>
                </a:cxn>
                <a:cxn ang="f39">
                  <a:pos x="f86" y="f87"/>
                </a:cxn>
              </a:cxnLst>
              <a:rect l="f308" t="f309" r="f310" b="f311"/>
              <a:pathLst>
                <a:path>
                  <a:moveTo>
                    <a:pt x="f288" y="f289"/>
                  </a:moveTo>
                  <a:arcTo wR="f76" hR="f77" stAng="f47" swAng="f73"/>
                  <a:lnTo>
                    <a:pt x="f290" y="f291"/>
                  </a:lnTo>
                  <a:arcTo wR="f94" hR="f95" stAng="f48" swAng="f79"/>
                  <a:close/>
                </a:path>
              </a:pathLst>
            </a:custGeom>
            <a:gradFill>
              <a:gsLst>
                <a:gs pos="0">
                  <a:srgbClr val="B0D1EF"/>
                </a:gs>
                <a:gs pos="100000">
                  <a:srgbClr val="C8DEF3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8" name="74 Forma libre">
              <a:extLst>
                <a:ext uri="{FF2B5EF4-FFF2-40B4-BE49-F238E27FC236}">
                  <a16:creationId xmlns:a16="http://schemas.microsoft.com/office/drawing/2014/main" id="{481E6809-06A5-4A14-AAA0-659FC2527948}"/>
                </a:ext>
              </a:extLst>
            </p:cNvPr>
            <p:cNvSpPr/>
            <p:nvPr/>
          </p:nvSpPr>
          <p:spPr>
            <a:xfrm>
              <a:off x="998863" y="1047655"/>
              <a:ext cx="3774414" cy="366357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270"/>
                <a:gd name="f11" fmla="val 4640"/>
                <a:gd name="f12" fmla="+- 0 0 0"/>
                <a:gd name="f13" fmla="+- 0 0 -270"/>
                <a:gd name="f14" fmla="+- 0 0 -135"/>
                <a:gd name="f15" fmla="abs f4"/>
                <a:gd name="f16" fmla="abs f5"/>
                <a:gd name="f17" fmla="abs f6"/>
                <a:gd name="f18" fmla="+- 0 0 f10"/>
                <a:gd name="f19" fmla="+- 0 0 f7"/>
                <a:gd name="f20" fmla="*/ f12 f0 1"/>
                <a:gd name="f21" fmla="*/ f13 f0 1"/>
                <a:gd name="f22" fmla="*/ f14 f0 1"/>
                <a:gd name="f23" fmla="?: f15 f4 1"/>
                <a:gd name="f24" fmla="?: f16 f5 1"/>
                <a:gd name="f25" fmla="?: f17 f6 1"/>
                <a:gd name="f26" fmla="*/ f18 f0 1"/>
                <a:gd name="f27" fmla="*/ f19 f0 1"/>
                <a:gd name="f28" fmla="*/ f20 1 f3"/>
                <a:gd name="f29" fmla="*/ f21 1 f3"/>
                <a:gd name="f30" fmla="*/ f22 1 f3"/>
                <a:gd name="f31" fmla="*/ f23 1 21600"/>
                <a:gd name="f32" fmla="*/ f24 1 21600"/>
                <a:gd name="f33" fmla="*/ 21600 f23 1"/>
                <a:gd name="f34" fmla="*/ 21600 f24 1"/>
                <a:gd name="f35" fmla="*/ f26 1 f3"/>
                <a:gd name="f36" fmla="*/ f27 1 f3"/>
                <a:gd name="f37" fmla="+- f28 0 f1"/>
                <a:gd name="f38" fmla="+- f29 0 f1"/>
                <a:gd name="f39" fmla="+- f30 0 f1"/>
                <a:gd name="f40" fmla="min f32 f31"/>
                <a:gd name="f41" fmla="*/ f33 1 f25"/>
                <a:gd name="f42" fmla="*/ f34 1 f25"/>
                <a:gd name="f43" fmla="+- f35 0 f1"/>
                <a:gd name="f44" fmla="+- f36 0 f1"/>
                <a:gd name="f45" fmla="val f41"/>
                <a:gd name="f46" fmla="val f42"/>
                <a:gd name="f47" fmla="+- 0 0 f43"/>
                <a:gd name="f48" fmla="+- 0 0 f44"/>
                <a:gd name="f49" fmla="+- f46 0 f7"/>
                <a:gd name="f50" fmla="+- f45 0 f7"/>
                <a:gd name="f51" fmla="+- f48 0 f47"/>
                <a:gd name="f52" fmla="+- f47 f1 0"/>
                <a:gd name="f53" fmla="+- f48 f1 0"/>
                <a:gd name="f54" fmla="+- 21600000 0 f47"/>
                <a:gd name="f55" fmla="+- f1 0 f47"/>
                <a:gd name="f56" fmla="+- 27000000 0 f47"/>
                <a:gd name="f57" fmla="+- f0 0 f47"/>
                <a:gd name="f58" fmla="+- 32400000 0 f47"/>
                <a:gd name="f59" fmla="+- f2 0 f47"/>
                <a:gd name="f60" fmla="+- 37800000 0 f47"/>
                <a:gd name="f61" fmla="*/ f49 1 2"/>
                <a:gd name="f62" fmla="*/ f50 1 2"/>
                <a:gd name="f63" fmla="min f50 f49"/>
                <a:gd name="f64" fmla="+- f51 21600000 0"/>
                <a:gd name="f65" fmla="?: f55 f55 f56"/>
                <a:gd name="f66" fmla="?: f57 f57 f58"/>
                <a:gd name="f67" fmla="?: f59 f59 f60"/>
                <a:gd name="f68" fmla="*/ f52 f8 1"/>
                <a:gd name="f69" fmla="*/ f53 f8 1"/>
                <a:gd name="f70" fmla="+- f7 f61 0"/>
                <a:gd name="f71" fmla="+- f7 f62 0"/>
                <a:gd name="f72" fmla="*/ f63 f11 1"/>
                <a:gd name="f73" fmla="?: f51 f51 f64"/>
                <a:gd name="f74" fmla="*/ f68 1 f0"/>
                <a:gd name="f75" fmla="*/ f69 1 f0"/>
                <a:gd name="f76" fmla="*/ f62 f40 1"/>
                <a:gd name="f77" fmla="*/ f61 f40 1"/>
                <a:gd name="f78" fmla="*/ f72 1 100000"/>
                <a:gd name="f79" fmla="+- 0 0 f73"/>
                <a:gd name="f80" fmla="+- f73 0 f54"/>
                <a:gd name="f81" fmla="+- f73 0 f65"/>
                <a:gd name="f82" fmla="+- f73 0 f66"/>
                <a:gd name="f83" fmla="+- f73 0 f67"/>
                <a:gd name="f84" fmla="+- 0 0 f74"/>
                <a:gd name="f85" fmla="+- 0 0 f75"/>
                <a:gd name="f86" fmla="*/ f71 f40 1"/>
                <a:gd name="f87" fmla="*/ f70 f40 1"/>
                <a:gd name="f88" fmla="+- f62 0 f78"/>
                <a:gd name="f89" fmla="+- f61 0 f78"/>
                <a:gd name="f90" fmla="+- 0 0 f84"/>
                <a:gd name="f91" fmla="+- 0 0 f85"/>
                <a:gd name="f92" fmla="*/ f90 f0 1"/>
                <a:gd name="f93" fmla="*/ f91 f0 1"/>
                <a:gd name="f94" fmla="*/ f88 f40 1"/>
                <a:gd name="f95" fmla="*/ f89 f40 1"/>
                <a:gd name="f96" fmla="*/ f92 1 f8"/>
                <a:gd name="f97" fmla="*/ f93 1 f8"/>
                <a:gd name="f98" fmla="+- f96 0 f1"/>
                <a:gd name="f99" fmla="+- f97 0 f1"/>
                <a:gd name="f100" fmla="sin 1 f98"/>
                <a:gd name="f101" fmla="cos 1 f98"/>
                <a:gd name="f102" fmla="sin 1 f99"/>
                <a:gd name="f103" fmla="cos 1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+- 0 0 f105"/>
                <a:gd name="f110" fmla="+- 0 0 f106"/>
                <a:gd name="f111" fmla="+- 0 0 f107"/>
                <a:gd name="f112" fmla="val f108"/>
                <a:gd name="f113" fmla="val f109"/>
                <a:gd name="f114" fmla="val f110"/>
                <a:gd name="f115" fmla="val f111"/>
                <a:gd name="f116" fmla="*/ f112 f62 1"/>
                <a:gd name="f117" fmla="*/ f113 f61 1"/>
                <a:gd name="f118" fmla="*/ f114 f62 1"/>
                <a:gd name="f119" fmla="*/ f115 f61 1"/>
                <a:gd name="f120" fmla="*/ f114 f88 1"/>
                <a:gd name="f121" fmla="*/ f115 f89 1"/>
                <a:gd name="f122" fmla="*/ f112 f88 1"/>
                <a:gd name="f123" fmla="*/ f113 f89 1"/>
                <a:gd name="f124" fmla="+- 0 0 f117"/>
                <a:gd name="f125" fmla="+- 0 0 f116"/>
                <a:gd name="f126" fmla="+- 0 0 f119"/>
                <a:gd name="f127" fmla="+- 0 0 f118"/>
                <a:gd name="f128" fmla="+- 0 0 f121"/>
                <a:gd name="f129" fmla="+- 0 0 f120"/>
                <a:gd name="f130" fmla="+- 0 0 f123"/>
                <a:gd name="f131" fmla="+- 0 0 f122"/>
                <a:gd name="f132" fmla="+- 0 0 f124"/>
                <a:gd name="f133" fmla="+- 0 0 f125"/>
                <a:gd name="f134" fmla="+- 0 0 f126"/>
                <a:gd name="f135" fmla="+- 0 0 f127"/>
                <a:gd name="f136" fmla="+- 0 0 f128"/>
                <a:gd name="f137" fmla="+- 0 0 f129"/>
                <a:gd name="f138" fmla="+- 0 0 f130"/>
                <a:gd name="f139" fmla="+- 0 0 f131"/>
                <a:gd name="f140" fmla="at2 f132 f133"/>
                <a:gd name="f141" fmla="at2 f134 f135"/>
                <a:gd name="f142" fmla="at2 f136 f137"/>
                <a:gd name="f143" fmla="at2 f138 f139"/>
                <a:gd name="f144" fmla="+- f140 f1 0"/>
                <a:gd name="f145" fmla="+- f141 f1 0"/>
                <a:gd name="f146" fmla="+- f142 f1 0"/>
                <a:gd name="f147" fmla="+- f143 f1 0"/>
                <a:gd name="f148" fmla="*/ f144 f8 1"/>
                <a:gd name="f149" fmla="*/ f145 f8 1"/>
                <a:gd name="f150" fmla="*/ f146 f8 1"/>
                <a:gd name="f151" fmla="*/ f147 f8 1"/>
                <a:gd name="f152" fmla="*/ f148 1 f0"/>
                <a:gd name="f153" fmla="*/ f149 1 f0"/>
                <a:gd name="f154" fmla="*/ f150 1 f0"/>
                <a:gd name="f155" fmla="*/ f151 1 f0"/>
                <a:gd name="f156" fmla="+- 0 0 f152"/>
                <a:gd name="f157" fmla="+- 0 0 f153"/>
                <a:gd name="f158" fmla="+- 0 0 f154"/>
                <a:gd name="f159" fmla="+- 0 0 f155"/>
                <a:gd name="f160" fmla="val f156"/>
                <a:gd name="f161" fmla="val f157"/>
                <a:gd name="f162" fmla="val f158"/>
                <a:gd name="f163" fmla="val f159"/>
                <a:gd name="f164" fmla="+- 0 0 f160"/>
                <a:gd name="f165" fmla="+- 0 0 f161"/>
                <a:gd name="f166" fmla="+- 0 0 f162"/>
                <a:gd name="f167" fmla="+- 0 0 f163"/>
                <a:gd name="f168" fmla="*/ f164 f0 1"/>
                <a:gd name="f169" fmla="*/ f165 f0 1"/>
                <a:gd name="f170" fmla="*/ f166 f0 1"/>
                <a:gd name="f171" fmla="*/ f167 f0 1"/>
                <a:gd name="f172" fmla="*/ f168 1 f8"/>
                <a:gd name="f173" fmla="*/ f169 1 f8"/>
                <a:gd name="f174" fmla="*/ f170 1 f8"/>
                <a:gd name="f175" fmla="*/ f171 1 f8"/>
                <a:gd name="f176" fmla="+- f172 0 f1"/>
                <a:gd name="f177" fmla="+- f173 0 f1"/>
                <a:gd name="f178" fmla="+- f174 0 f1"/>
                <a:gd name="f179" fmla="+- f175 0 f1"/>
                <a:gd name="f180" fmla="+- f176 f1 0"/>
                <a:gd name="f181" fmla="+- f177 f1 0"/>
                <a:gd name="f182" fmla="+- f178 f1 0"/>
                <a:gd name="f183" fmla="+- f179 f1 0"/>
                <a:gd name="f184" fmla="*/ f180 f8 1"/>
                <a:gd name="f185" fmla="*/ f181 f8 1"/>
                <a:gd name="f186" fmla="*/ f182 f8 1"/>
                <a:gd name="f187" fmla="*/ f183 f8 1"/>
                <a:gd name="f188" fmla="*/ f184 1 f0"/>
                <a:gd name="f189" fmla="*/ f185 1 f0"/>
                <a:gd name="f190" fmla="*/ f186 1 f0"/>
                <a:gd name="f191" fmla="*/ f187 1 f0"/>
                <a:gd name="f192" fmla="+- 0 0 f188"/>
                <a:gd name="f193" fmla="+- 0 0 f189"/>
                <a:gd name="f194" fmla="+- 0 0 f190"/>
                <a:gd name="f195" fmla="+- 0 0 f191"/>
                <a:gd name="f196" fmla="+- 0 0 f192"/>
                <a:gd name="f197" fmla="+- 0 0 f193"/>
                <a:gd name="f198" fmla="+- 0 0 f194"/>
                <a:gd name="f199" fmla="+- 0 0 f195"/>
                <a:gd name="f200" fmla="*/ f196 f0 1"/>
                <a:gd name="f201" fmla="*/ f197 f0 1"/>
                <a:gd name="f202" fmla="*/ f198 f0 1"/>
                <a:gd name="f203" fmla="*/ f199 f0 1"/>
                <a:gd name="f204" fmla="*/ f200 1 f8"/>
                <a:gd name="f205" fmla="*/ f201 1 f8"/>
                <a:gd name="f206" fmla="*/ f202 1 f8"/>
                <a:gd name="f207" fmla="*/ f203 1 f8"/>
                <a:gd name="f208" fmla="+- f204 0 f1"/>
                <a:gd name="f209" fmla="+- f205 0 f1"/>
                <a:gd name="f210" fmla="+- f206 0 f1"/>
                <a:gd name="f211" fmla="+- f207 0 f1"/>
                <a:gd name="f212" fmla="cos 1 f208"/>
                <a:gd name="f213" fmla="sin 1 f208"/>
                <a:gd name="f214" fmla="cos 1 f209"/>
                <a:gd name="f215" fmla="sin 1 f209"/>
                <a:gd name="f216" fmla="cos 1 f210"/>
                <a:gd name="f217" fmla="sin 1 f210"/>
                <a:gd name="f218" fmla="cos 1 f211"/>
                <a:gd name="f219" fmla="sin 1 f211"/>
                <a:gd name="f220" fmla="+- 0 0 f212"/>
                <a:gd name="f221" fmla="+- 0 0 f213"/>
                <a:gd name="f222" fmla="+- 0 0 f214"/>
                <a:gd name="f223" fmla="+- 0 0 f215"/>
                <a:gd name="f224" fmla="+- 0 0 f216"/>
                <a:gd name="f225" fmla="+- 0 0 f217"/>
                <a:gd name="f226" fmla="+- 0 0 f218"/>
                <a:gd name="f227" fmla="+- 0 0 f219"/>
                <a:gd name="f228" fmla="+- 0 0 f220"/>
                <a:gd name="f229" fmla="+- 0 0 f221"/>
                <a:gd name="f230" fmla="+- 0 0 f222"/>
                <a:gd name="f231" fmla="+- 0 0 f223"/>
                <a:gd name="f232" fmla="+- 0 0 f224"/>
                <a:gd name="f233" fmla="+- 0 0 f225"/>
                <a:gd name="f234" fmla="+- 0 0 f226"/>
                <a:gd name="f235" fmla="+- 0 0 f227"/>
                <a:gd name="f236" fmla="val f228"/>
                <a:gd name="f237" fmla="val f229"/>
                <a:gd name="f238" fmla="val f230"/>
                <a:gd name="f239" fmla="val f231"/>
                <a:gd name="f240" fmla="val f232"/>
                <a:gd name="f241" fmla="val f233"/>
                <a:gd name="f242" fmla="val f234"/>
                <a:gd name="f243" fmla="val f235"/>
                <a:gd name="f244" fmla="+- 0 0 f236"/>
                <a:gd name="f245" fmla="+- 0 0 f237"/>
                <a:gd name="f246" fmla="+- 0 0 f238"/>
                <a:gd name="f247" fmla="+- 0 0 f239"/>
                <a:gd name="f248" fmla="+- 0 0 f240"/>
                <a:gd name="f249" fmla="+- 0 0 f241"/>
                <a:gd name="f250" fmla="+- 0 0 f242"/>
                <a:gd name="f251" fmla="+- 0 0 f243"/>
                <a:gd name="f252" fmla="*/ f9 f244 1"/>
                <a:gd name="f253" fmla="*/ f9 f245 1"/>
                <a:gd name="f254" fmla="*/ f9 f246 1"/>
                <a:gd name="f255" fmla="*/ f9 f247 1"/>
                <a:gd name="f256" fmla="*/ f9 f248 1"/>
                <a:gd name="f257" fmla="*/ f9 f249 1"/>
                <a:gd name="f258" fmla="*/ f9 f250 1"/>
                <a:gd name="f259" fmla="*/ f9 f251 1"/>
                <a:gd name="f260" fmla="*/ f252 f62 1"/>
                <a:gd name="f261" fmla="*/ f253 f61 1"/>
                <a:gd name="f262" fmla="*/ f254 f62 1"/>
                <a:gd name="f263" fmla="*/ f255 f61 1"/>
                <a:gd name="f264" fmla="*/ f256 f88 1"/>
                <a:gd name="f265" fmla="*/ f257 f89 1"/>
                <a:gd name="f266" fmla="*/ f258 f88 1"/>
                <a:gd name="f267" fmla="*/ f259 f89 1"/>
                <a:gd name="f268" fmla="+- f71 f260 0"/>
                <a:gd name="f269" fmla="+- f70 f261 0"/>
                <a:gd name="f270" fmla="+- f71 f262 0"/>
                <a:gd name="f271" fmla="+- f70 f263 0"/>
                <a:gd name="f272" fmla="+- f71 f264 0"/>
                <a:gd name="f273" fmla="+- f70 f265 0"/>
                <a:gd name="f274" fmla="+- f71 f266 0"/>
                <a:gd name="f275" fmla="+- f70 f267 0"/>
                <a:gd name="f276" fmla="max f268 f272"/>
                <a:gd name="f277" fmla="max f270 f274"/>
                <a:gd name="f278" fmla="max f269 f273"/>
                <a:gd name="f279" fmla="max f271 f275"/>
                <a:gd name="f280" fmla="min f268 f272"/>
                <a:gd name="f281" fmla="min f270 f274"/>
                <a:gd name="f282" fmla="min f269 f273"/>
                <a:gd name="f283" fmla="min f271 f275"/>
                <a:gd name="f284" fmla="+- f268 f274 0"/>
                <a:gd name="f285" fmla="+- f269 f275 0"/>
                <a:gd name="f286" fmla="+- f270 f272 0"/>
                <a:gd name="f287" fmla="+- f271 f273 0"/>
                <a:gd name="f288" fmla="*/ f268 f40 1"/>
                <a:gd name="f289" fmla="*/ f269 f40 1"/>
                <a:gd name="f290" fmla="*/ f272 f40 1"/>
                <a:gd name="f291" fmla="*/ f273 f40 1"/>
                <a:gd name="f292" fmla="max f276 f277"/>
                <a:gd name="f293" fmla="max f278 f279"/>
                <a:gd name="f294" fmla="min f280 f281"/>
                <a:gd name="f295" fmla="min f282 f283"/>
                <a:gd name="f296" fmla="*/ f284 1 2"/>
                <a:gd name="f297" fmla="*/ f285 1 2"/>
                <a:gd name="f298" fmla="*/ f286 1 2"/>
                <a:gd name="f299" fmla="*/ f287 1 2"/>
                <a:gd name="f300" fmla="?: f80 f45 f292"/>
                <a:gd name="f301" fmla="?: f81 f46 f293"/>
                <a:gd name="f302" fmla="?: f82 f7 f294"/>
                <a:gd name="f303" fmla="?: f83 f7 f295"/>
                <a:gd name="f304" fmla="*/ f296 f40 1"/>
                <a:gd name="f305" fmla="*/ f297 f40 1"/>
                <a:gd name="f306" fmla="*/ f298 f40 1"/>
                <a:gd name="f307" fmla="*/ f299 f40 1"/>
                <a:gd name="f308" fmla="*/ f302 f40 1"/>
                <a:gd name="f309" fmla="*/ f303 f40 1"/>
                <a:gd name="f310" fmla="*/ f300 f40 1"/>
                <a:gd name="f311" fmla="*/ f30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304" y="f305"/>
                </a:cxn>
                <a:cxn ang="f38">
                  <a:pos x="f306" y="f307"/>
                </a:cxn>
                <a:cxn ang="f39">
                  <a:pos x="f86" y="f87"/>
                </a:cxn>
              </a:cxnLst>
              <a:rect l="f308" t="f309" r="f310" b="f311"/>
              <a:pathLst>
                <a:path>
                  <a:moveTo>
                    <a:pt x="f288" y="f289"/>
                  </a:moveTo>
                  <a:arcTo wR="f76" hR="f77" stAng="f47" swAng="f73"/>
                  <a:lnTo>
                    <a:pt x="f290" y="f291"/>
                  </a:lnTo>
                  <a:arcTo wR="f94" hR="f95" stAng="f48" swAng="f79"/>
                  <a:close/>
                </a:path>
              </a:pathLst>
            </a:custGeom>
            <a:gradFill>
              <a:gsLst>
                <a:gs pos="0">
                  <a:srgbClr val="ABF6C1"/>
                </a:gs>
                <a:gs pos="100000">
                  <a:srgbClr val="C5F8D3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9" name="75 Forma libre">
              <a:extLst>
                <a:ext uri="{FF2B5EF4-FFF2-40B4-BE49-F238E27FC236}">
                  <a16:creationId xmlns:a16="http://schemas.microsoft.com/office/drawing/2014/main" id="{1D081EE8-36AC-49D1-BB3D-543838A3E1ED}"/>
                </a:ext>
              </a:extLst>
            </p:cNvPr>
            <p:cNvSpPr/>
            <p:nvPr/>
          </p:nvSpPr>
          <p:spPr>
            <a:xfrm>
              <a:off x="998863" y="1047655"/>
              <a:ext cx="3774414" cy="366357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270"/>
                <a:gd name="f11" fmla="val 4640"/>
                <a:gd name="f12" fmla="+- 0 0 -270"/>
                <a:gd name="f13" fmla="+- 0 0 -180"/>
                <a:gd name="f14" fmla="+- 0 0 -225"/>
                <a:gd name="f15" fmla="abs f4"/>
                <a:gd name="f16" fmla="abs f5"/>
                <a:gd name="f17" fmla="abs f6"/>
                <a:gd name="f18" fmla="+- 0 0 f3"/>
                <a:gd name="f19" fmla="+- 0 0 f10"/>
                <a:gd name="f20" fmla="*/ f12 f0 1"/>
                <a:gd name="f21" fmla="*/ f13 f0 1"/>
                <a:gd name="f22" fmla="*/ f14 f0 1"/>
                <a:gd name="f23" fmla="?: f15 f4 1"/>
                <a:gd name="f24" fmla="?: f16 f5 1"/>
                <a:gd name="f25" fmla="?: f17 f6 1"/>
                <a:gd name="f26" fmla="*/ f18 f0 1"/>
                <a:gd name="f27" fmla="*/ f19 f0 1"/>
                <a:gd name="f28" fmla="*/ f20 1 f3"/>
                <a:gd name="f29" fmla="*/ f21 1 f3"/>
                <a:gd name="f30" fmla="*/ f22 1 f3"/>
                <a:gd name="f31" fmla="*/ f23 1 21600"/>
                <a:gd name="f32" fmla="*/ f24 1 21600"/>
                <a:gd name="f33" fmla="*/ 21600 f23 1"/>
                <a:gd name="f34" fmla="*/ 21600 f24 1"/>
                <a:gd name="f35" fmla="*/ f26 1 f3"/>
                <a:gd name="f36" fmla="*/ f27 1 f3"/>
                <a:gd name="f37" fmla="+- f28 0 f1"/>
                <a:gd name="f38" fmla="+- f29 0 f1"/>
                <a:gd name="f39" fmla="+- f30 0 f1"/>
                <a:gd name="f40" fmla="min f32 f31"/>
                <a:gd name="f41" fmla="*/ f33 1 f25"/>
                <a:gd name="f42" fmla="*/ f34 1 f25"/>
                <a:gd name="f43" fmla="+- f35 0 f1"/>
                <a:gd name="f44" fmla="+- f36 0 f1"/>
                <a:gd name="f45" fmla="val f41"/>
                <a:gd name="f46" fmla="val f42"/>
                <a:gd name="f47" fmla="+- 0 0 f43"/>
                <a:gd name="f48" fmla="+- 0 0 f44"/>
                <a:gd name="f49" fmla="+- f46 0 f7"/>
                <a:gd name="f50" fmla="+- f45 0 f7"/>
                <a:gd name="f51" fmla="+- f48 0 f47"/>
                <a:gd name="f52" fmla="+- f47 f1 0"/>
                <a:gd name="f53" fmla="+- f48 f1 0"/>
                <a:gd name="f54" fmla="+- 21600000 0 f47"/>
                <a:gd name="f55" fmla="+- f1 0 f47"/>
                <a:gd name="f56" fmla="+- 27000000 0 f47"/>
                <a:gd name="f57" fmla="+- f0 0 f47"/>
                <a:gd name="f58" fmla="+- 32400000 0 f47"/>
                <a:gd name="f59" fmla="+- f2 0 f47"/>
                <a:gd name="f60" fmla="+- 37800000 0 f47"/>
                <a:gd name="f61" fmla="*/ f49 1 2"/>
                <a:gd name="f62" fmla="*/ f50 1 2"/>
                <a:gd name="f63" fmla="min f50 f49"/>
                <a:gd name="f64" fmla="+- f51 21600000 0"/>
                <a:gd name="f65" fmla="?: f55 f55 f56"/>
                <a:gd name="f66" fmla="?: f57 f57 f58"/>
                <a:gd name="f67" fmla="?: f59 f59 f60"/>
                <a:gd name="f68" fmla="*/ f52 f8 1"/>
                <a:gd name="f69" fmla="*/ f53 f8 1"/>
                <a:gd name="f70" fmla="+- f7 f61 0"/>
                <a:gd name="f71" fmla="+- f7 f62 0"/>
                <a:gd name="f72" fmla="*/ f63 f11 1"/>
                <a:gd name="f73" fmla="?: f51 f51 f64"/>
                <a:gd name="f74" fmla="*/ f68 1 f0"/>
                <a:gd name="f75" fmla="*/ f69 1 f0"/>
                <a:gd name="f76" fmla="*/ f62 f40 1"/>
                <a:gd name="f77" fmla="*/ f61 f40 1"/>
                <a:gd name="f78" fmla="*/ f72 1 100000"/>
                <a:gd name="f79" fmla="+- 0 0 f73"/>
                <a:gd name="f80" fmla="+- f73 0 f54"/>
                <a:gd name="f81" fmla="+- f73 0 f65"/>
                <a:gd name="f82" fmla="+- f73 0 f66"/>
                <a:gd name="f83" fmla="+- f73 0 f67"/>
                <a:gd name="f84" fmla="+- 0 0 f74"/>
                <a:gd name="f85" fmla="+- 0 0 f75"/>
                <a:gd name="f86" fmla="*/ f71 f40 1"/>
                <a:gd name="f87" fmla="*/ f70 f40 1"/>
                <a:gd name="f88" fmla="+- f62 0 f78"/>
                <a:gd name="f89" fmla="+- f61 0 f78"/>
                <a:gd name="f90" fmla="+- 0 0 f84"/>
                <a:gd name="f91" fmla="+- 0 0 f85"/>
                <a:gd name="f92" fmla="*/ f90 f0 1"/>
                <a:gd name="f93" fmla="*/ f91 f0 1"/>
                <a:gd name="f94" fmla="*/ f88 f40 1"/>
                <a:gd name="f95" fmla="*/ f89 f40 1"/>
                <a:gd name="f96" fmla="*/ f92 1 f8"/>
                <a:gd name="f97" fmla="*/ f93 1 f8"/>
                <a:gd name="f98" fmla="+- f96 0 f1"/>
                <a:gd name="f99" fmla="+- f97 0 f1"/>
                <a:gd name="f100" fmla="sin 1 f98"/>
                <a:gd name="f101" fmla="cos 1 f98"/>
                <a:gd name="f102" fmla="sin 1 f99"/>
                <a:gd name="f103" fmla="cos 1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+- 0 0 f105"/>
                <a:gd name="f110" fmla="+- 0 0 f106"/>
                <a:gd name="f111" fmla="+- 0 0 f107"/>
                <a:gd name="f112" fmla="val f108"/>
                <a:gd name="f113" fmla="val f109"/>
                <a:gd name="f114" fmla="val f110"/>
                <a:gd name="f115" fmla="val f111"/>
                <a:gd name="f116" fmla="*/ f112 f62 1"/>
                <a:gd name="f117" fmla="*/ f113 f61 1"/>
                <a:gd name="f118" fmla="*/ f114 f62 1"/>
                <a:gd name="f119" fmla="*/ f115 f61 1"/>
                <a:gd name="f120" fmla="*/ f114 f88 1"/>
                <a:gd name="f121" fmla="*/ f115 f89 1"/>
                <a:gd name="f122" fmla="*/ f112 f88 1"/>
                <a:gd name="f123" fmla="*/ f113 f89 1"/>
                <a:gd name="f124" fmla="+- 0 0 f117"/>
                <a:gd name="f125" fmla="+- 0 0 f116"/>
                <a:gd name="f126" fmla="+- 0 0 f119"/>
                <a:gd name="f127" fmla="+- 0 0 f118"/>
                <a:gd name="f128" fmla="+- 0 0 f121"/>
                <a:gd name="f129" fmla="+- 0 0 f120"/>
                <a:gd name="f130" fmla="+- 0 0 f123"/>
                <a:gd name="f131" fmla="+- 0 0 f122"/>
                <a:gd name="f132" fmla="+- 0 0 f124"/>
                <a:gd name="f133" fmla="+- 0 0 f125"/>
                <a:gd name="f134" fmla="+- 0 0 f126"/>
                <a:gd name="f135" fmla="+- 0 0 f127"/>
                <a:gd name="f136" fmla="+- 0 0 f128"/>
                <a:gd name="f137" fmla="+- 0 0 f129"/>
                <a:gd name="f138" fmla="+- 0 0 f130"/>
                <a:gd name="f139" fmla="+- 0 0 f131"/>
                <a:gd name="f140" fmla="at2 f132 f133"/>
                <a:gd name="f141" fmla="at2 f134 f135"/>
                <a:gd name="f142" fmla="at2 f136 f137"/>
                <a:gd name="f143" fmla="at2 f138 f139"/>
                <a:gd name="f144" fmla="+- f140 f1 0"/>
                <a:gd name="f145" fmla="+- f141 f1 0"/>
                <a:gd name="f146" fmla="+- f142 f1 0"/>
                <a:gd name="f147" fmla="+- f143 f1 0"/>
                <a:gd name="f148" fmla="*/ f144 f8 1"/>
                <a:gd name="f149" fmla="*/ f145 f8 1"/>
                <a:gd name="f150" fmla="*/ f146 f8 1"/>
                <a:gd name="f151" fmla="*/ f147 f8 1"/>
                <a:gd name="f152" fmla="*/ f148 1 f0"/>
                <a:gd name="f153" fmla="*/ f149 1 f0"/>
                <a:gd name="f154" fmla="*/ f150 1 f0"/>
                <a:gd name="f155" fmla="*/ f151 1 f0"/>
                <a:gd name="f156" fmla="+- 0 0 f152"/>
                <a:gd name="f157" fmla="+- 0 0 f153"/>
                <a:gd name="f158" fmla="+- 0 0 f154"/>
                <a:gd name="f159" fmla="+- 0 0 f155"/>
                <a:gd name="f160" fmla="val f156"/>
                <a:gd name="f161" fmla="val f157"/>
                <a:gd name="f162" fmla="val f158"/>
                <a:gd name="f163" fmla="val f159"/>
                <a:gd name="f164" fmla="+- 0 0 f160"/>
                <a:gd name="f165" fmla="+- 0 0 f161"/>
                <a:gd name="f166" fmla="+- 0 0 f162"/>
                <a:gd name="f167" fmla="+- 0 0 f163"/>
                <a:gd name="f168" fmla="*/ f164 f0 1"/>
                <a:gd name="f169" fmla="*/ f165 f0 1"/>
                <a:gd name="f170" fmla="*/ f166 f0 1"/>
                <a:gd name="f171" fmla="*/ f167 f0 1"/>
                <a:gd name="f172" fmla="*/ f168 1 f8"/>
                <a:gd name="f173" fmla="*/ f169 1 f8"/>
                <a:gd name="f174" fmla="*/ f170 1 f8"/>
                <a:gd name="f175" fmla="*/ f171 1 f8"/>
                <a:gd name="f176" fmla="+- f172 0 f1"/>
                <a:gd name="f177" fmla="+- f173 0 f1"/>
                <a:gd name="f178" fmla="+- f174 0 f1"/>
                <a:gd name="f179" fmla="+- f175 0 f1"/>
                <a:gd name="f180" fmla="+- f176 f1 0"/>
                <a:gd name="f181" fmla="+- f177 f1 0"/>
                <a:gd name="f182" fmla="+- f178 f1 0"/>
                <a:gd name="f183" fmla="+- f179 f1 0"/>
                <a:gd name="f184" fmla="*/ f180 f8 1"/>
                <a:gd name="f185" fmla="*/ f181 f8 1"/>
                <a:gd name="f186" fmla="*/ f182 f8 1"/>
                <a:gd name="f187" fmla="*/ f183 f8 1"/>
                <a:gd name="f188" fmla="*/ f184 1 f0"/>
                <a:gd name="f189" fmla="*/ f185 1 f0"/>
                <a:gd name="f190" fmla="*/ f186 1 f0"/>
                <a:gd name="f191" fmla="*/ f187 1 f0"/>
                <a:gd name="f192" fmla="+- 0 0 f188"/>
                <a:gd name="f193" fmla="+- 0 0 f189"/>
                <a:gd name="f194" fmla="+- 0 0 f190"/>
                <a:gd name="f195" fmla="+- 0 0 f191"/>
                <a:gd name="f196" fmla="+- 0 0 f192"/>
                <a:gd name="f197" fmla="+- 0 0 f193"/>
                <a:gd name="f198" fmla="+- 0 0 f194"/>
                <a:gd name="f199" fmla="+- 0 0 f195"/>
                <a:gd name="f200" fmla="*/ f196 f0 1"/>
                <a:gd name="f201" fmla="*/ f197 f0 1"/>
                <a:gd name="f202" fmla="*/ f198 f0 1"/>
                <a:gd name="f203" fmla="*/ f199 f0 1"/>
                <a:gd name="f204" fmla="*/ f200 1 f8"/>
                <a:gd name="f205" fmla="*/ f201 1 f8"/>
                <a:gd name="f206" fmla="*/ f202 1 f8"/>
                <a:gd name="f207" fmla="*/ f203 1 f8"/>
                <a:gd name="f208" fmla="+- f204 0 f1"/>
                <a:gd name="f209" fmla="+- f205 0 f1"/>
                <a:gd name="f210" fmla="+- f206 0 f1"/>
                <a:gd name="f211" fmla="+- f207 0 f1"/>
                <a:gd name="f212" fmla="cos 1 f208"/>
                <a:gd name="f213" fmla="sin 1 f208"/>
                <a:gd name="f214" fmla="cos 1 f209"/>
                <a:gd name="f215" fmla="sin 1 f209"/>
                <a:gd name="f216" fmla="cos 1 f210"/>
                <a:gd name="f217" fmla="sin 1 f210"/>
                <a:gd name="f218" fmla="cos 1 f211"/>
                <a:gd name="f219" fmla="sin 1 f211"/>
                <a:gd name="f220" fmla="+- 0 0 f212"/>
                <a:gd name="f221" fmla="+- 0 0 f213"/>
                <a:gd name="f222" fmla="+- 0 0 f214"/>
                <a:gd name="f223" fmla="+- 0 0 f215"/>
                <a:gd name="f224" fmla="+- 0 0 f216"/>
                <a:gd name="f225" fmla="+- 0 0 f217"/>
                <a:gd name="f226" fmla="+- 0 0 f218"/>
                <a:gd name="f227" fmla="+- 0 0 f219"/>
                <a:gd name="f228" fmla="+- 0 0 f220"/>
                <a:gd name="f229" fmla="+- 0 0 f221"/>
                <a:gd name="f230" fmla="+- 0 0 f222"/>
                <a:gd name="f231" fmla="+- 0 0 f223"/>
                <a:gd name="f232" fmla="+- 0 0 f224"/>
                <a:gd name="f233" fmla="+- 0 0 f225"/>
                <a:gd name="f234" fmla="+- 0 0 f226"/>
                <a:gd name="f235" fmla="+- 0 0 f227"/>
                <a:gd name="f236" fmla="val f228"/>
                <a:gd name="f237" fmla="val f229"/>
                <a:gd name="f238" fmla="val f230"/>
                <a:gd name="f239" fmla="val f231"/>
                <a:gd name="f240" fmla="val f232"/>
                <a:gd name="f241" fmla="val f233"/>
                <a:gd name="f242" fmla="val f234"/>
                <a:gd name="f243" fmla="val f235"/>
                <a:gd name="f244" fmla="+- 0 0 f236"/>
                <a:gd name="f245" fmla="+- 0 0 f237"/>
                <a:gd name="f246" fmla="+- 0 0 f238"/>
                <a:gd name="f247" fmla="+- 0 0 f239"/>
                <a:gd name="f248" fmla="+- 0 0 f240"/>
                <a:gd name="f249" fmla="+- 0 0 f241"/>
                <a:gd name="f250" fmla="+- 0 0 f242"/>
                <a:gd name="f251" fmla="+- 0 0 f243"/>
                <a:gd name="f252" fmla="*/ f9 f244 1"/>
                <a:gd name="f253" fmla="*/ f9 f245 1"/>
                <a:gd name="f254" fmla="*/ f9 f246 1"/>
                <a:gd name="f255" fmla="*/ f9 f247 1"/>
                <a:gd name="f256" fmla="*/ f9 f248 1"/>
                <a:gd name="f257" fmla="*/ f9 f249 1"/>
                <a:gd name="f258" fmla="*/ f9 f250 1"/>
                <a:gd name="f259" fmla="*/ f9 f251 1"/>
                <a:gd name="f260" fmla="*/ f252 f62 1"/>
                <a:gd name="f261" fmla="*/ f253 f61 1"/>
                <a:gd name="f262" fmla="*/ f254 f62 1"/>
                <a:gd name="f263" fmla="*/ f255 f61 1"/>
                <a:gd name="f264" fmla="*/ f256 f88 1"/>
                <a:gd name="f265" fmla="*/ f257 f89 1"/>
                <a:gd name="f266" fmla="*/ f258 f88 1"/>
                <a:gd name="f267" fmla="*/ f259 f89 1"/>
                <a:gd name="f268" fmla="+- f71 f260 0"/>
                <a:gd name="f269" fmla="+- f70 f261 0"/>
                <a:gd name="f270" fmla="+- f71 f262 0"/>
                <a:gd name="f271" fmla="+- f70 f263 0"/>
                <a:gd name="f272" fmla="+- f71 f264 0"/>
                <a:gd name="f273" fmla="+- f70 f265 0"/>
                <a:gd name="f274" fmla="+- f71 f266 0"/>
                <a:gd name="f275" fmla="+- f70 f267 0"/>
                <a:gd name="f276" fmla="max f268 f272"/>
                <a:gd name="f277" fmla="max f270 f274"/>
                <a:gd name="f278" fmla="max f269 f273"/>
                <a:gd name="f279" fmla="max f271 f275"/>
                <a:gd name="f280" fmla="min f268 f272"/>
                <a:gd name="f281" fmla="min f270 f274"/>
                <a:gd name="f282" fmla="min f269 f273"/>
                <a:gd name="f283" fmla="min f271 f275"/>
                <a:gd name="f284" fmla="+- f268 f274 0"/>
                <a:gd name="f285" fmla="+- f269 f275 0"/>
                <a:gd name="f286" fmla="+- f270 f272 0"/>
                <a:gd name="f287" fmla="+- f271 f273 0"/>
                <a:gd name="f288" fmla="*/ f268 f40 1"/>
                <a:gd name="f289" fmla="*/ f269 f40 1"/>
                <a:gd name="f290" fmla="*/ f272 f40 1"/>
                <a:gd name="f291" fmla="*/ f273 f40 1"/>
                <a:gd name="f292" fmla="max f276 f277"/>
                <a:gd name="f293" fmla="max f278 f279"/>
                <a:gd name="f294" fmla="min f280 f281"/>
                <a:gd name="f295" fmla="min f282 f283"/>
                <a:gd name="f296" fmla="*/ f284 1 2"/>
                <a:gd name="f297" fmla="*/ f285 1 2"/>
                <a:gd name="f298" fmla="*/ f286 1 2"/>
                <a:gd name="f299" fmla="*/ f287 1 2"/>
                <a:gd name="f300" fmla="?: f80 f45 f292"/>
                <a:gd name="f301" fmla="?: f81 f46 f293"/>
                <a:gd name="f302" fmla="?: f82 f7 f294"/>
                <a:gd name="f303" fmla="?: f83 f7 f295"/>
                <a:gd name="f304" fmla="*/ f296 f40 1"/>
                <a:gd name="f305" fmla="*/ f297 f40 1"/>
                <a:gd name="f306" fmla="*/ f298 f40 1"/>
                <a:gd name="f307" fmla="*/ f299 f40 1"/>
                <a:gd name="f308" fmla="*/ f302 f40 1"/>
                <a:gd name="f309" fmla="*/ f303 f40 1"/>
                <a:gd name="f310" fmla="*/ f300 f40 1"/>
                <a:gd name="f311" fmla="*/ f30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304" y="f305"/>
                </a:cxn>
                <a:cxn ang="f38">
                  <a:pos x="f306" y="f307"/>
                </a:cxn>
                <a:cxn ang="f39">
                  <a:pos x="f86" y="f87"/>
                </a:cxn>
              </a:cxnLst>
              <a:rect l="f308" t="f309" r="f310" b="f311"/>
              <a:pathLst>
                <a:path>
                  <a:moveTo>
                    <a:pt x="f288" y="f289"/>
                  </a:moveTo>
                  <a:arcTo wR="f76" hR="f77" stAng="f47" swAng="f73"/>
                  <a:lnTo>
                    <a:pt x="f290" y="f291"/>
                  </a:lnTo>
                  <a:arcTo wR="f94" hR="f95" stAng="f48" swAng="f79"/>
                  <a:close/>
                </a:path>
              </a:pathLst>
            </a:custGeom>
            <a:gradFill>
              <a:gsLst>
                <a:gs pos="0">
                  <a:srgbClr val="DAFDA7"/>
                </a:gs>
                <a:gs pos="100000">
                  <a:srgbClr val="E4FDC2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" name="76 Forma libre">
              <a:extLst>
                <a:ext uri="{FF2B5EF4-FFF2-40B4-BE49-F238E27FC236}">
                  <a16:creationId xmlns:a16="http://schemas.microsoft.com/office/drawing/2014/main" id="{79745F58-91D6-4DD7-81E4-799C6A2EAB8D}"/>
                </a:ext>
              </a:extLst>
            </p:cNvPr>
            <p:cNvSpPr/>
            <p:nvPr/>
          </p:nvSpPr>
          <p:spPr>
            <a:xfrm>
              <a:off x="1999412" y="2354308"/>
              <a:ext cx="1772377" cy="11369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8201"/>
                <a:gd name="f7" fmla="val 884909"/>
                <a:gd name="f8" fmla="val 442455"/>
                <a:gd name="f9" fmla="val 198094"/>
                <a:gd name="f10" fmla="val 259272"/>
                <a:gd name="f11" fmla="val 579101"/>
                <a:gd name="f12" fmla="val 898930"/>
                <a:gd name="f13" fmla="val 1158202"/>
                <a:gd name="f14" fmla="val 686816"/>
                <a:gd name="f15" fmla="val 884910"/>
                <a:gd name="f16" fmla="+- 0 0 -90"/>
                <a:gd name="f17" fmla="*/ f3 1 1158201"/>
                <a:gd name="f18" fmla="*/ f4 1 884909"/>
                <a:gd name="f19" fmla="+- f7 0 f5"/>
                <a:gd name="f20" fmla="+- f6 0 f5"/>
                <a:gd name="f21" fmla="*/ f16 f0 1"/>
                <a:gd name="f22" fmla="*/ f20 1 1158201"/>
                <a:gd name="f23" fmla="*/ f19 1 884909"/>
                <a:gd name="f24" fmla="*/ 0 f20 1"/>
                <a:gd name="f25" fmla="*/ 442455 f19 1"/>
                <a:gd name="f26" fmla="*/ 579101 f20 1"/>
                <a:gd name="f27" fmla="*/ 0 f19 1"/>
                <a:gd name="f28" fmla="*/ 1158202 f20 1"/>
                <a:gd name="f29" fmla="*/ 884910 f19 1"/>
                <a:gd name="f30" fmla="*/ f21 1 f2"/>
                <a:gd name="f31" fmla="*/ f24 1 1158201"/>
                <a:gd name="f32" fmla="*/ f25 1 884909"/>
                <a:gd name="f33" fmla="*/ f26 1 1158201"/>
                <a:gd name="f34" fmla="*/ f27 1 884909"/>
                <a:gd name="f35" fmla="*/ f28 1 1158201"/>
                <a:gd name="f36" fmla="*/ f29 1 884909"/>
                <a:gd name="f37" fmla="*/ f5 1 f22"/>
                <a:gd name="f38" fmla="*/ f6 1 f22"/>
                <a:gd name="f39" fmla="*/ f5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3"/>
                </a:cxn>
                <a:cxn ang="f41">
                  <a:pos x="f54" y="f57"/>
                </a:cxn>
                <a:cxn ang="f41">
                  <a:pos x="f52" y="f53"/>
                </a:cxn>
              </a:cxnLst>
              <a:rect l="f48" t="f51" r="f49" b="f50"/>
              <a:pathLst>
                <a:path w="1158201" h="884909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FFA2A1"/>
                </a:gs>
                <a:gs pos="100000">
                  <a:srgbClr val="FFBEBD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179771" tIns="139747" rIns="179771" bIns="139747" anchor="ctr" anchorCtr="1" compatLnSpc="0"/>
            <a:lstStyle/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400" b="1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Competencias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600" b="1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empoderamiento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77 Forma libre">
              <a:extLst>
                <a:ext uri="{FF2B5EF4-FFF2-40B4-BE49-F238E27FC236}">
                  <a16:creationId xmlns:a16="http://schemas.microsoft.com/office/drawing/2014/main" id="{5C63F471-D69A-4558-8F2B-B26C9E1A7BE9}"/>
                </a:ext>
              </a:extLst>
            </p:cNvPr>
            <p:cNvSpPr/>
            <p:nvPr/>
          </p:nvSpPr>
          <p:spPr>
            <a:xfrm>
              <a:off x="1928354" y="277064"/>
              <a:ext cx="2138232" cy="19692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65187"/>
                <a:gd name="f7" fmla="val 1708650"/>
                <a:gd name="f8" fmla="val 854325"/>
                <a:gd name="f9" fmla="val 382494"/>
                <a:gd name="f10" fmla="val 350379"/>
                <a:gd name="f11" fmla="val 782594"/>
                <a:gd name="f12" fmla="val 1214809"/>
                <a:gd name="f13" fmla="val 1565188"/>
                <a:gd name="f14" fmla="val 1326156"/>
                <a:gd name="f15" fmla="+- 0 0 -90"/>
                <a:gd name="f16" fmla="*/ f3 1 1565187"/>
                <a:gd name="f17" fmla="*/ f4 1 1708650"/>
                <a:gd name="f18" fmla="+- f7 0 f5"/>
                <a:gd name="f19" fmla="+- f6 0 f5"/>
                <a:gd name="f20" fmla="*/ f15 f0 1"/>
                <a:gd name="f21" fmla="*/ f19 1 1565187"/>
                <a:gd name="f22" fmla="*/ f18 1 1708650"/>
                <a:gd name="f23" fmla="*/ 0 f19 1"/>
                <a:gd name="f24" fmla="*/ 854325 f18 1"/>
                <a:gd name="f25" fmla="*/ 782594 f19 1"/>
                <a:gd name="f26" fmla="*/ 0 f18 1"/>
                <a:gd name="f27" fmla="*/ 1565188 f19 1"/>
                <a:gd name="f28" fmla="*/ 1708650 f18 1"/>
                <a:gd name="f29" fmla="*/ f20 1 f2"/>
                <a:gd name="f30" fmla="*/ f23 1 1565187"/>
                <a:gd name="f31" fmla="*/ f24 1 1708650"/>
                <a:gd name="f32" fmla="*/ f25 1 1565187"/>
                <a:gd name="f33" fmla="*/ f26 1 1708650"/>
                <a:gd name="f34" fmla="*/ f27 1 1565187"/>
                <a:gd name="f35" fmla="*/ f28 1 1708650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565187" h="170865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DAFDA7"/>
                </a:gs>
                <a:gs pos="100000">
                  <a:srgbClr val="E4FDC2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239371" tIns="260384" rIns="239371" bIns="260384" anchor="ctr" anchorCtr="1" compatLnSpc="0"/>
            <a:lstStyle/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2000" b="1" kern="150" dirty="0">
                  <a:solidFill>
                    <a:srgbClr val="FDA02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INDIVIDUALES</a:t>
              </a:r>
              <a:r>
                <a:rPr lang="es-ES" sz="900" b="1" kern="150" dirty="0">
                  <a:solidFill>
                    <a:srgbClr val="FDA02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9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Autoconfianza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9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Autocontrol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9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Flexibilidad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9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Tolerancia a la frustración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9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Desarrollo emocional y afectivo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9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Razonamiento matemático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9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Potencia las capacidades de los demás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9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Capacidad</a:t>
              </a: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análisis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Proyección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78 Forma libre">
              <a:extLst>
                <a:ext uri="{FF2B5EF4-FFF2-40B4-BE49-F238E27FC236}">
                  <a16:creationId xmlns:a16="http://schemas.microsoft.com/office/drawing/2014/main" id="{31FA53F5-D861-492E-8FFA-E38D155A477A}"/>
                </a:ext>
              </a:extLst>
            </p:cNvPr>
            <p:cNvSpPr/>
            <p:nvPr/>
          </p:nvSpPr>
          <p:spPr>
            <a:xfrm>
              <a:off x="3771881" y="2137747"/>
              <a:ext cx="1913857" cy="17518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65187"/>
                <a:gd name="f7" fmla="val 1249436"/>
                <a:gd name="f8" fmla="val 624718"/>
                <a:gd name="f9" fmla="val 279696"/>
                <a:gd name="f10" fmla="val 350379"/>
                <a:gd name="f11" fmla="val 782594"/>
                <a:gd name="f12" fmla="val 1214809"/>
                <a:gd name="f13" fmla="val 1565188"/>
                <a:gd name="f14" fmla="val 969740"/>
                <a:gd name="f15" fmla="+- 0 0 -90"/>
                <a:gd name="f16" fmla="*/ f3 1 1565187"/>
                <a:gd name="f17" fmla="*/ f4 1 1249436"/>
                <a:gd name="f18" fmla="+- f7 0 f5"/>
                <a:gd name="f19" fmla="+- f6 0 f5"/>
                <a:gd name="f20" fmla="*/ f15 f0 1"/>
                <a:gd name="f21" fmla="*/ f19 1 1565187"/>
                <a:gd name="f22" fmla="*/ f18 1 1249436"/>
                <a:gd name="f23" fmla="*/ 0 f19 1"/>
                <a:gd name="f24" fmla="*/ 624718 f18 1"/>
                <a:gd name="f25" fmla="*/ 782594 f19 1"/>
                <a:gd name="f26" fmla="*/ 0 f18 1"/>
                <a:gd name="f27" fmla="*/ 1565188 f19 1"/>
                <a:gd name="f28" fmla="*/ 1249436 f18 1"/>
                <a:gd name="f29" fmla="*/ f20 1 f2"/>
                <a:gd name="f30" fmla="*/ f23 1 1565187"/>
                <a:gd name="f31" fmla="*/ f24 1 1249436"/>
                <a:gd name="f32" fmla="*/ f25 1 1565187"/>
                <a:gd name="f33" fmla="*/ f26 1 1249436"/>
                <a:gd name="f34" fmla="*/ f27 1 1565187"/>
                <a:gd name="f35" fmla="*/ f28 1 1249436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565187" h="1249436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ABF6C1"/>
                </a:gs>
                <a:gs pos="100000">
                  <a:srgbClr val="C5F8D3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239371" tIns="193139" rIns="239371" bIns="193139" anchor="ctr" anchorCtr="1" compatLnSpc="0"/>
            <a:lstStyle/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2000" b="1" kern="150">
                  <a:solidFill>
                    <a:srgbClr val="FDA02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GRUPAL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Comunicación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Cumplimiento de normas y tareas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Capacidad de relación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Capacidad de dialogo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Sensibilidad social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Conciencia critica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Expresión </a:t>
              </a:r>
              <a:r>
                <a:rPr lang="es-ES" sz="11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publica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79 Forma libre">
              <a:extLst>
                <a:ext uri="{FF2B5EF4-FFF2-40B4-BE49-F238E27FC236}">
                  <a16:creationId xmlns:a16="http://schemas.microsoft.com/office/drawing/2014/main" id="{EF697FF7-F833-4734-B892-0A7FFA590A61}"/>
                </a:ext>
              </a:extLst>
            </p:cNvPr>
            <p:cNvSpPr/>
            <p:nvPr/>
          </p:nvSpPr>
          <p:spPr>
            <a:xfrm>
              <a:off x="1928810" y="3762370"/>
              <a:ext cx="2137940" cy="18002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65187"/>
                <a:gd name="f7" fmla="val 1249436"/>
                <a:gd name="f8" fmla="val 624718"/>
                <a:gd name="f9" fmla="val 279696"/>
                <a:gd name="f10" fmla="val 350379"/>
                <a:gd name="f11" fmla="val 782594"/>
                <a:gd name="f12" fmla="val 1214809"/>
                <a:gd name="f13" fmla="val 1565188"/>
                <a:gd name="f14" fmla="val 969740"/>
                <a:gd name="f15" fmla="+- 0 0 -90"/>
                <a:gd name="f16" fmla="*/ f3 1 1565187"/>
                <a:gd name="f17" fmla="*/ f4 1 1249436"/>
                <a:gd name="f18" fmla="+- f7 0 f5"/>
                <a:gd name="f19" fmla="+- f6 0 f5"/>
                <a:gd name="f20" fmla="*/ f15 f0 1"/>
                <a:gd name="f21" fmla="*/ f19 1 1565187"/>
                <a:gd name="f22" fmla="*/ f18 1 1249436"/>
                <a:gd name="f23" fmla="*/ 0 f19 1"/>
                <a:gd name="f24" fmla="*/ 624718 f18 1"/>
                <a:gd name="f25" fmla="*/ 782594 f19 1"/>
                <a:gd name="f26" fmla="*/ 0 f18 1"/>
                <a:gd name="f27" fmla="*/ 1565188 f19 1"/>
                <a:gd name="f28" fmla="*/ 1249436 f18 1"/>
                <a:gd name="f29" fmla="*/ f20 1 f2"/>
                <a:gd name="f30" fmla="*/ f23 1 1565187"/>
                <a:gd name="f31" fmla="*/ f24 1 1249436"/>
                <a:gd name="f32" fmla="*/ f25 1 1565187"/>
                <a:gd name="f33" fmla="*/ f26 1 1249436"/>
                <a:gd name="f34" fmla="*/ f27 1 1565187"/>
                <a:gd name="f35" fmla="*/ f28 1 1249436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565187" h="1249436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B0D1EF"/>
                </a:gs>
                <a:gs pos="100000">
                  <a:srgbClr val="C8DEF3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239371" tIns="193139" rIns="239371" bIns="193139" anchor="ctr" anchorCtr="1" compatLnSpc="0"/>
            <a:lstStyle/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800" b="1" kern="150">
                  <a:solidFill>
                    <a:srgbClr val="25AB6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AUTOEMPLEO COLECTIVO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Trabajo en equipo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Búsqueda de sinergias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Solución de conflictos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Representación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Gestión democrática de </a:t>
              </a:r>
              <a:r>
                <a:rPr lang="es-ES" sz="12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equipos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80 Forma libre">
              <a:extLst>
                <a:ext uri="{FF2B5EF4-FFF2-40B4-BE49-F238E27FC236}">
                  <a16:creationId xmlns:a16="http://schemas.microsoft.com/office/drawing/2014/main" id="{41671711-0F76-4589-9CB8-7BE781ECB5C3}"/>
                </a:ext>
              </a:extLst>
            </p:cNvPr>
            <p:cNvSpPr/>
            <p:nvPr/>
          </p:nvSpPr>
          <p:spPr>
            <a:xfrm>
              <a:off x="0" y="2137995"/>
              <a:ext cx="1999509" cy="16243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65187"/>
                <a:gd name="f7" fmla="val 1249436"/>
                <a:gd name="f8" fmla="val 624718"/>
                <a:gd name="f9" fmla="val 279696"/>
                <a:gd name="f10" fmla="val 350379"/>
                <a:gd name="f11" fmla="val 782594"/>
                <a:gd name="f12" fmla="val 1214809"/>
                <a:gd name="f13" fmla="val 1565188"/>
                <a:gd name="f14" fmla="val 969740"/>
                <a:gd name="f15" fmla="+- 0 0 -90"/>
                <a:gd name="f16" fmla="*/ f3 1 1565187"/>
                <a:gd name="f17" fmla="*/ f4 1 1249436"/>
                <a:gd name="f18" fmla="+- f7 0 f5"/>
                <a:gd name="f19" fmla="+- f6 0 f5"/>
                <a:gd name="f20" fmla="*/ f15 f0 1"/>
                <a:gd name="f21" fmla="*/ f19 1 1565187"/>
                <a:gd name="f22" fmla="*/ f18 1 1249436"/>
                <a:gd name="f23" fmla="*/ 0 f19 1"/>
                <a:gd name="f24" fmla="*/ 624718 f18 1"/>
                <a:gd name="f25" fmla="*/ 782594 f19 1"/>
                <a:gd name="f26" fmla="*/ 0 f18 1"/>
                <a:gd name="f27" fmla="*/ 1565188 f19 1"/>
                <a:gd name="f28" fmla="*/ 1249436 f18 1"/>
                <a:gd name="f29" fmla="*/ f20 1 f2"/>
                <a:gd name="f30" fmla="*/ f23 1 1565187"/>
                <a:gd name="f31" fmla="*/ f24 1 1249436"/>
                <a:gd name="f32" fmla="*/ f25 1 1565187"/>
                <a:gd name="f33" fmla="*/ f26 1 1249436"/>
                <a:gd name="f34" fmla="*/ f27 1 1565187"/>
                <a:gd name="f35" fmla="*/ f28 1 1249436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565187" h="1249436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C9B5E8"/>
                </a:gs>
                <a:gs pos="100000">
                  <a:srgbClr val="D9CBEE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239371" tIns="193139" rIns="239371" bIns="193139" anchor="ctr" anchorCtr="1" compatLnSpc="0"/>
            <a:lstStyle/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800" b="1" kern="150" dirty="0">
                  <a:solidFill>
                    <a:srgbClr val="25AB6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PROFESIONAL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Iniciativa y toma de decisiones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Creatividad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Planificación 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Organización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Manejo de nuevas tecnologías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1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Liderazgo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</a:pP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Negociación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65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 rot="5400000">
            <a:off x="6086630" y="1760764"/>
            <a:ext cx="402108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dirty="0">
                <a:solidFill>
                  <a:schemeClr val="tx1"/>
                </a:solidFill>
              </a:rPr>
              <a:t>CRITERIOS METODOLÓGICOS 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MODELO ARACNE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8221D3-F7E6-4856-B1EB-E2C0B06DD7BB}"/>
              </a:ext>
            </a:extLst>
          </p:cNvPr>
          <p:cNvSpPr txBox="1"/>
          <p:nvPr/>
        </p:nvSpPr>
        <p:spPr>
          <a:xfrm>
            <a:off x="4553062" y="4084591"/>
            <a:ext cx="4538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://iessanjose.blogspot.com/2014/10/creacion-de-contenidos-la-innovacion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nc-sa/3.0/"/>
              </a:rPr>
              <a:t>CC BY-SA-NC</a:t>
            </a:r>
            <a:endParaRPr lang="es-ES" sz="90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F8DE78F-0F3D-4CD5-808B-EE1C79235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871170"/>
              </p:ext>
            </p:extLst>
          </p:nvPr>
        </p:nvGraphicFramePr>
        <p:xfrm>
          <a:off x="114716" y="0"/>
          <a:ext cx="7279506" cy="544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 idx="4294967295"/>
          </p:nvPr>
        </p:nvSpPr>
        <p:spPr>
          <a:xfrm>
            <a:off x="259644" y="1112639"/>
            <a:ext cx="1801036" cy="13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La especificidad de formación de las personas adultas</a:t>
            </a:r>
            <a:br>
              <a:rPr lang="es-ES" sz="2800" dirty="0">
                <a:solidFill>
                  <a:schemeClr val="bg1"/>
                </a:solidFill>
              </a:rPr>
            </a:b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" name="Google Shape;136;p20">
            <a:extLst>
              <a:ext uri="{FF2B5EF4-FFF2-40B4-BE49-F238E27FC236}">
                <a16:creationId xmlns:a16="http://schemas.microsoft.com/office/drawing/2014/main" id="{69370BA2-8649-4923-8E77-0D28A8947FE9}"/>
              </a:ext>
            </a:extLst>
          </p:cNvPr>
          <p:cNvSpPr txBox="1">
            <a:spLocks/>
          </p:cNvSpPr>
          <p:nvPr/>
        </p:nvSpPr>
        <p:spPr>
          <a:xfrm>
            <a:off x="2379714" y="297500"/>
            <a:ext cx="5971500" cy="3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spcBef>
                <a:spcPts val="600"/>
              </a:spcBef>
              <a:buClr>
                <a:srgbClr val="FF004E"/>
              </a:buClr>
              <a:buSzPts val="1800"/>
              <a:buFont typeface="+mj-lt"/>
              <a:buAutoNum type="arabicPeriod" startAt="5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indent="-342900">
              <a:buClr>
                <a:srgbClr val="FF004E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indent="-342900">
              <a:buClr>
                <a:srgbClr val="FF004E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indent="-342900"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indent="-342900"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indent="-342900"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indent="-342900"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indent="-342900"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indent="-342900"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114300" indent="0">
              <a:buNone/>
            </a:pPr>
            <a:r>
              <a:rPr lang="es-ES" sz="2800" i="1" dirty="0">
                <a:solidFill>
                  <a:schemeClr val="accent6">
                    <a:lumMod val="75000"/>
                  </a:schemeClr>
                </a:solidFill>
              </a:rPr>
              <a:t>“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La expresión educación de personas 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</a:rPr>
              <a:t>adultas designa la totalidad de los procesos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organizados de educación, sea cual sea el contenido, el nivel y el método,  sean formales o no formales, ya sea que prolonguen o reemplacen la educación inicial  dispensada en las escuelas y universidades, y en forma de aprendizaje profesional, gracias a los cuales, las personas consideradas como adultas por la sociedad a la que pertenecen, 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</a:rPr>
              <a:t>desarrollan sus aptitudes, enriquecen sus conocimientos, mejoran sus competencias técnicas o profesionales o les da una nueva orientación,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 y hacen evolucionar sus actitudes o su comportamiento en la doble perspectiva de un enriquecimiento integral del hombre y la mujer y una participación en un desarrollo socioeconómico y cultural equilibrado e independiente”</a:t>
            </a:r>
          </a:p>
        </p:txBody>
      </p:sp>
    </p:spTree>
    <p:extLst>
      <p:ext uri="{BB962C8B-B14F-4D97-AF65-F5344CB8AC3E}">
        <p14:creationId xmlns:p14="http://schemas.microsoft.com/office/powerpoint/2010/main" val="143643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CONCEPTO</a:t>
            </a:r>
            <a:endParaRPr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1"/>
          </p:nvPr>
        </p:nvSpPr>
        <p:spPr>
          <a:xfrm>
            <a:off x="1122934" y="3965051"/>
            <a:ext cx="7632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ES" dirty="0"/>
              <a:t>Adquisición de competencias permanentes que permitan superar las condiciones de precariedad de las ocupaciones no cualificadas.</a:t>
            </a:r>
            <a:endParaRPr dirty="0"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ctrTitle" idx="4294967295"/>
          </p:nvPr>
        </p:nvSpPr>
        <p:spPr>
          <a:xfrm>
            <a:off x="1072444" y="358415"/>
            <a:ext cx="7132714" cy="1142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Educacion</a:t>
            </a:r>
            <a:r>
              <a:rPr lang="es-ES" dirty="0">
                <a:solidFill>
                  <a:schemeClr val="bg1"/>
                </a:solidFill>
              </a:rPr>
              <a:t> de personas adultas: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las diferencian con respecto a la educación de personas jóvenes.</a:t>
            </a:r>
            <a:br>
              <a:rPr lang="es-ES" dirty="0">
                <a:solidFill>
                  <a:schemeClr val="bg1"/>
                </a:solidFill>
              </a:rPr>
            </a:br>
            <a:br>
              <a:rPr lang="es-ES" sz="6000" dirty="0">
                <a:solidFill>
                  <a:schemeClr val="bg1"/>
                </a:solidFill>
              </a:rPr>
            </a:br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4294967295"/>
          </p:nvPr>
        </p:nvSpPr>
        <p:spPr>
          <a:xfrm>
            <a:off x="167801" y="1928519"/>
            <a:ext cx="8569556" cy="793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s-ES" dirty="0"/>
              <a:t>1. </a:t>
            </a:r>
            <a:r>
              <a:rPr lang="es-ES" b="1" dirty="0"/>
              <a:t> Saber por qué </a:t>
            </a:r>
            <a:r>
              <a:rPr lang="es-ES" dirty="0"/>
              <a:t>. Necesidad saber por qué han de aprender una cosa antes de emprender un proceso de formación</a:t>
            </a:r>
            <a:r>
              <a:rPr lang="es-ES" sz="2400" dirty="0"/>
              <a:t>. </a:t>
            </a:r>
          </a:p>
          <a:p>
            <a:pPr lvl="1"/>
            <a:endParaRPr lang="es-ES" sz="2400" dirty="0"/>
          </a:p>
          <a:p>
            <a:pPr lvl="1"/>
            <a:r>
              <a:rPr lang="es-ES" dirty="0"/>
              <a:t>2.</a:t>
            </a:r>
            <a:r>
              <a:rPr lang="es-ES" b="1" dirty="0"/>
              <a:t> Autoconcepto</a:t>
            </a:r>
            <a:r>
              <a:rPr lang="es-ES" dirty="0"/>
              <a:t>. necesidad de ser tratadas como </a:t>
            </a:r>
            <a:r>
              <a:rPr lang="es-ES" dirty="0" err="1"/>
              <a:t>pérsonas</a:t>
            </a:r>
            <a:r>
              <a:rPr lang="es-ES" dirty="0"/>
              <a:t> con capacidad de autodirigirse.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3. </a:t>
            </a:r>
            <a:r>
              <a:rPr lang="es-ES" b="1" dirty="0"/>
              <a:t>Aprender de la experiencia. </a:t>
            </a:r>
            <a:r>
              <a:rPr lang="es-ES" dirty="0"/>
              <a:t>Las experiencias son cualitativa y cuantitativamente diferentes a la de adolescentes y jóvenes</a:t>
            </a:r>
          </a:p>
          <a:p>
            <a:pPr lvl="1"/>
            <a:endParaRPr lang="es-ES" dirty="0"/>
          </a:p>
          <a:p>
            <a:pPr lvl="1" fontAlgn="auto"/>
            <a:endParaRPr lang="es-ES" dirty="0"/>
          </a:p>
          <a:p>
            <a:pPr marL="0" indent="0">
              <a:buNone/>
            </a:pPr>
            <a:r>
              <a:rPr lang="es-ES" dirty="0"/>
              <a:t>.</a:t>
            </a:r>
          </a:p>
        </p:txBody>
      </p:sp>
      <p:grpSp>
        <p:nvGrpSpPr>
          <p:cNvPr id="144" name="Google Shape;144;p21"/>
          <p:cNvGrpSpPr/>
          <p:nvPr/>
        </p:nvGrpSpPr>
        <p:grpSpPr>
          <a:xfrm>
            <a:off x="7920405" y="774070"/>
            <a:ext cx="1055530" cy="1055594"/>
            <a:chOff x="6643075" y="3664250"/>
            <a:chExt cx="407950" cy="407975"/>
          </a:xfrm>
        </p:grpSpPr>
        <p:sp>
          <p:nvSpPr>
            <p:cNvPr id="145" name="Google Shape;145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1"/>
          <p:cNvGrpSpPr/>
          <p:nvPr/>
        </p:nvGrpSpPr>
        <p:grpSpPr>
          <a:xfrm rot="2700000">
            <a:off x="7117488" y="1236455"/>
            <a:ext cx="711027" cy="710987"/>
            <a:chOff x="576250" y="4319400"/>
            <a:chExt cx="442075" cy="442050"/>
          </a:xfrm>
        </p:grpSpPr>
        <p:sp>
          <p:nvSpPr>
            <p:cNvPr id="148" name="Google Shape;148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3" name="Google Shape;96;p18">
            <a:extLst>
              <a:ext uri="{FF2B5EF4-FFF2-40B4-BE49-F238E27FC236}">
                <a16:creationId xmlns:a16="http://schemas.microsoft.com/office/drawing/2014/main" id="{891D187C-0DB9-4648-86BA-B7581E8AF610}"/>
              </a:ext>
            </a:extLst>
          </p:cNvPr>
          <p:cNvSpPr/>
          <p:nvPr/>
        </p:nvSpPr>
        <p:spPr>
          <a:xfrm>
            <a:off x="5025796" y="995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6CD834D8-24A5-4DDD-96D6-97B44E572A29}"/>
              </a:ext>
            </a:extLst>
          </p:cNvPr>
          <p:cNvSpPr/>
          <p:nvPr/>
        </p:nvSpPr>
        <p:spPr>
          <a:xfrm rot="2487341">
            <a:off x="2879952" y="1302034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Google Shape;96;p18">
            <a:extLst>
              <a:ext uri="{FF2B5EF4-FFF2-40B4-BE49-F238E27FC236}">
                <a16:creationId xmlns:a16="http://schemas.microsoft.com/office/drawing/2014/main" id="{AB2F510D-AB19-4EF6-B505-180985067017}"/>
              </a:ext>
            </a:extLst>
          </p:cNvPr>
          <p:cNvSpPr/>
          <p:nvPr/>
        </p:nvSpPr>
        <p:spPr>
          <a:xfrm rot="1146877">
            <a:off x="5580944" y="1831053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96;p18">
            <a:extLst>
              <a:ext uri="{FF2B5EF4-FFF2-40B4-BE49-F238E27FC236}">
                <a16:creationId xmlns:a16="http://schemas.microsoft.com/office/drawing/2014/main" id="{C1F2EB2D-E235-4C60-A4F2-D5B0348483BC}"/>
              </a:ext>
            </a:extLst>
          </p:cNvPr>
          <p:cNvSpPr/>
          <p:nvPr/>
        </p:nvSpPr>
        <p:spPr>
          <a:xfrm>
            <a:off x="218809" y="1759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7" name="Google Shape;97;p18">
            <a:extLst>
              <a:ext uri="{FF2B5EF4-FFF2-40B4-BE49-F238E27FC236}">
                <a16:creationId xmlns:a16="http://schemas.microsoft.com/office/drawing/2014/main" id="{18E2B3F6-D767-402E-9FE3-92D8D9F38474}"/>
              </a:ext>
            </a:extLst>
          </p:cNvPr>
          <p:cNvSpPr/>
          <p:nvPr/>
        </p:nvSpPr>
        <p:spPr>
          <a:xfrm rot="2487341">
            <a:off x="8444626" y="484882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66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ctrTitle" idx="4294967295"/>
          </p:nvPr>
        </p:nvSpPr>
        <p:spPr>
          <a:xfrm>
            <a:off x="1072444" y="358415"/>
            <a:ext cx="7132714" cy="1142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Educacion</a:t>
            </a:r>
            <a:r>
              <a:rPr lang="es-ES" dirty="0">
                <a:solidFill>
                  <a:schemeClr val="bg1"/>
                </a:solidFill>
              </a:rPr>
              <a:t> de personas adultas: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las diferencian con respecto a la educación de personas jóvenes.</a:t>
            </a:r>
            <a:br>
              <a:rPr lang="es-ES" dirty="0">
                <a:solidFill>
                  <a:schemeClr val="bg1"/>
                </a:solidFill>
              </a:rPr>
            </a:br>
            <a:br>
              <a:rPr lang="es-ES" sz="6000" dirty="0">
                <a:solidFill>
                  <a:schemeClr val="bg1"/>
                </a:solidFill>
              </a:rPr>
            </a:br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4294967295"/>
          </p:nvPr>
        </p:nvSpPr>
        <p:spPr>
          <a:xfrm>
            <a:off x="218809" y="1719054"/>
            <a:ext cx="8037357" cy="340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endParaRPr lang="es-ES" dirty="0"/>
          </a:p>
          <a:p>
            <a:pPr lvl="1"/>
            <a:r>
              <a:rPr lang="es-ES" dirty="0"/>
              <a:t>4. </a:t>
            </a:r>
            <a:r>
              <a:rPr lang="es-ES" b="1" dirty="0"/>
              <a:t>Desaprender</a:t>
            </a:r>
            <a:r>
              <a:rPr lang="es-ES" dirty="0"/>
              <a:t>. Hay que contraponer los conocimientos populares con el conocimiento científico de la realidad. </a:t>
            </a:r>
          </a:p>
          <a:p>
            <a:pPr lvl="1"/>
            <a:endParaRPr lang="es-ES" dirty="0"/>
          </a:p>
          <a:p>
            <a:pPr lvl="1"/>
            <a:r>
              <a:rPr lang="es-ES" b="1" dirty="0"/>
              <a:t>5. Transformar la experiencia. </a:t>
            </a:r>
            <a:r>
              <a:rPr lang="es-ES" dirty="0"/>
              <a:t>Transformar los conocimientos populares en conocimientos nuevos. 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6. </a:t>
            </a:r>
            <a:r>
              <a:rPr lang="es-ES" b="1" dirty="0"/>
              <a:t>Situaciones reales</a:t>
            </a:r>
            <a:r>
              <a:rPr lang="es-ES" dirty="0"/>
              <a:t>. asimilan mejor los conocimientos, las competencias, los valores y las actitudes cuando la enseñanza está vinculada a situaciones </a:t>
            </a:r>
            <a:r>
              <a:rPr lang="es-ES" dirty="0" err="1"/>
              <a:t>realles</a:t>
            </a:r>
            <a:endParaRPr lang="es-ES" dirty="0"/>
          </a:p>
          <a:p>
            <a:pPr lvl="1"/>
            <a:endParaRPr lang="es-ES" dirty="0"/>
          </a:p>
          <a:p>
            <a:pPr lvl="1" fontAlgn="auto"/>
            <a:endParaRPr lang="es-ES" dirty="0"/>
          </a:p>
          <a:p>
            <a:pPr marL="0" indent="0">
              <a:buNone/>
            </a:pPr>
            <a:r>
              <a:rPr lang="es-ES" dirty="0"/>
              <a:t>.</a:t>
            </a:r>
          </a:p>
        </p:txBody>
      </p:sp>
      <p:grpSp>
        <p:nvGrpSpPr>
          <p:cNvPr id="144" name="Google Shape;144;p21"/>
          <p:cNvGrpSpPr/>
          <p:nvPr/>
        </p:nvGrpSpPr>
        <p:grpSpPr>
          <a:xfrm>
            <a:off x="7920405" y="774070"/>
            <a:ext cx="1055530" cy="1055594"/>
            <a:chOff x="6643075" y="3664250"/>
            <a:chExt cx="407950" cy="407975"/>
          </a:xfrm>
        </p:grpSpPr>
        <p:sp>
          <p:nvSpPr>
            <p:cNvPr id="145" name="Google Shape;145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1"/>
          <p:cNvGrpSpPr/>
          <p:nvPr/>
        </p:nvGrpSpPr>
        <p:grpSpPr>
          <a:xfrm rot="2700000">
            <a:off x="7117488" y="1236455"/>
            <a:ext cx="711027" cy="710987"/>
            <a:chOff x="576250" y="4319400"/>
            <a:chExt cx="442075" cy="442050"/>
          </a:xfrm>
        </p:grpSpPr>
        <p:sp>
          <p:nvSpPr>
            <p:cNvPr id="148" name="Google Shape;148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3" name="Google Shape;96;p18">
            <a:extLst>
              <a:ext uri="{FF2B5EF4-FFF2-40B4-BE49-F238E27FC236}">
                <a16:creationId xmlns:a16="http://schemas.microsoft.com/office/drawing/2014/main" id="{891D187C-0DB9-4648-86BA-B7581E8AF610}"/>
              </a:ext>
            </a:extLst>
          </p:cNvPr>
          <p:cNvSpPr/>
          <p:nvPr/>
        </p:nvSpPr>
        <p:spPr>
          <a:xfrm>
            <a:off x="5025796" y="995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6CD834D8-24A5-4DDD-96D6-97B44E572A29}"/>
              </a:ext>
            </a:extLst>
          </p:cNvPr>
          <p:cNvSpPr/>
          <p:nvPr/>
        </p:nvSpPr>
        <p:spPr>
          <a:xfrm rot="2487341">
            <a:off x="2879952" y="1302034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Google Shape;96;p18">
            <a:extLst>
              <a:ext uri="{FF2B5EF4-FFF2-40B4-BE49-F238E27FC236}">
                <a16:creationId xmlns:a16="http://schemas.microsoft.com/office/drawing/2014/main" id="{AB2F510D-AB19-4EF6-B505-180985067017}"/>
              </a:ext>
            </a:extLst>
          </p:cNvPr>
          <p:cNvSpPr/>
          <p:nvPr/>
        </p:nvSpPr>
        <p:spPr>
          <a:xfrm rot="1146877">
            <a:off x="5580944" y="1831053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96;p18">
            <a:extLst>
              <a:ext uri="{FF2B5EF4-FFF2-40B4-BE49-F238E27FC236}">
                <a16:creationId xmlns:a16="http://schemas.microsoft.com/office/drawing/2014/main" id="{C1F2EB2D-E235-4C60-A4F2-D5B0348483BC}"/>
              </a:ext>
            </a:extLst>
          </p:cNvPr>
          <p:cNvSpPr/>
          <p:nvPr/>
        </p:nvSpPr>
        <p:spPr>
          <a:xfrm>
            <a:off x="218809" y="1759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7" name="Google Shape;97;p18">
            <a:extLst>
              <a:ext uri="{FF2B5EF4-FFF2-40B4-BE49-F238E27FC236}">
                <a16:creationId xmlns:a16="http://schemas.microsoft.com/office/drawing/2014/main" id="{18E2B3F6-D767-402E-9FE3-92D8D9F38474}"/>
              </a:ext>
            </a:extLst>
          </p:cNvPr>
          <p:cNvSpPr/>
          <p:nvPr/>
        </p:nvSpPr>
        <p:spPr>
          <a:xfrm rot="2487341">
            <a:off x="8444626" y="484882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88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ctrTitle" idx="4294967295"/>
          </p:nvPr>
        </p:nvSpPr>
        <p:spPr>
          <a:xfrm>
            <a:off x="1072444" y="358415"/>
            <a:ext cx="7132714" cy="1142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Educacion</a:t>
            </a:r>
            <a:r>
              <a:rPr lang="es-ES" dirty="0">
                <a:solidFill>
                  <a:schemeClr val="bg1"/>
                </a:solidFill>
              </a:rPr>
              <a:t> de personas adultas: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las diferencian con respecto a la educación de personas jóvenes.</a:t>
            </a:r>
            <a:br>
              <a:rPr lang="es-ES" dirty="0">
                <a:solidFill>
                  <a:schemeClr val="bg1"/>
                </a:solidFill>
              </a:rPr>
            </a:br>
            <a:br>
              <a:rPr lang="es-ES" sz="6000" dirty="0">
                <a:solidFill>
                  <a:schemeClr val="bg1"/>
                </a:solidFill>
              </a:rPr>
            </a:br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4294967295"/>
          </p:nvPr>
        </p:nvSpPr>
        <p:spPr>
          <a:xfrm>
            <a:off x="167801" y="1951286"/>
            <a:ext cx="8037357" cy="340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s-ES" dirty="0"/>
              <a:t>7.</a:t>
            </a:r>
            <a:r>
              <a:rPr lang="es-ES" b="1" dirty="0"/>
              <a:t> </a:t>
            </a:r>
            <a:r>
              <a:rPr lang="en-US" b="1" dirty="0" err="1"/>
              <a:t>Motivaciones</a:t>
            </a:r>
            <a:r>
              <a:rPr lang="en-US" b="1" dirty="0"/>
              <a:t> </a:t>
            </a:r>
            <a:r>
              <a:rPr lang="en-US" b="1" dirty="0" err="1"/>
              <a:t>intrínsecas</a:t>
            </a:r>
            <a:r>
              <a:rPr lang="en-US" b="1" dirty="0"/>
              <a:t>. </a:t>
            </a:r>
            <a:r>
              <a:rPr lang="en-US" dirty="0"/>
              <a:t>La </a:t>
            </a:r>
            <a:r>
              <a:rPr lang="en-US" dirty="0" err="1"/>
              <a:t>voluntad</a:t>
            </a:r>
            <a:r>
              <a:rPr lang="en-US" dirty="0"/>
              <a:t> de </a:t>
            </a:r>
            <a:r>
              <a:rPr lang="en-US" dirty="0" err="1"/>
              <a:t>aprender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relacionada</a:t>
            </a:r>
            <a:r>
              <a:rPr lang="en-US" dirty="0"/>
              <a:t> con </a:t>
            </a:r>
            <a:r>
              <a:rPr lang="en-US" dirty="0" err="1"/>
              <a:t>razones</a:t>
            </a:r>
            <a:r>
              <a:rPr lang="en-US" dirty="0"/>
              <a:t> </a:t>
            </a:r>
            <a:r>
              <a:rPr lang="en-US" dirty="0" err="1"/>
              <a:t>intrínsecas</a:t>
            </a:r>
            <a:r>
              <a:rPr lang="en-US" dirty="0"/>
              <a:t> que a </a:t>
            </a:r>
            <a:r>
              <a:rPr lang="en-US" dirty="0" err="1"/>
              <a:t>extrínsecas</a:t>
            </a:r>
            <a:r>
              <a:rPr lang="en-US" dirty="0"/>
              <a:t>.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8. </a:t>
            </a:r>
            <a:r>
              <a:rPr lang="es-ES" b="1" dirty="0"/>
              <a:t>Orientación del aprendizaje</a:t>
            </a:r>
            <a:r>
              <a:rPr lang="es-ES" i="1" dirty="0"/>
              <a:t> en torno</a:t>
            </a:r>
            <a:r>
              <a:rPr lang="es-ES" dirty="0"/>
              <a:t> a un problema o en torno a una tarea. Al contrario que menores, en el caso de adolescentes el </a:t>
            </a:r>
            <a:r>
              <a:rPr lang="es-ES" i="1" dirty="0"/>
              <a:t>aprendizaje está orientado en torno a un tema.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9. Aprenden en situaciones complejas y para situaciones complejas que implican </a:t>
            </a:r>
            <a:r>
              <a:rPr lang="es-ES" b="1" dirty="0"/>
              <a:t>interacción e interdisciplinaridad</a:t>
            </a:r>
            <a:r>
              <a:rPr lang="es-ES" dirty="0"/>
              <a:t>.  </a:t>
            </a:r>
          </a:p>
          <a:p>
            <a:pPr lvl="1"/>
            <a:endParaRPr lang="es-ES" dirty="0"/>
          </a:p>
          <a:p>
            <a:pPr lvl="1" fontAlgn="auto"/>
            <a:endParaRPr lang="es-ES" dirty="0"/>
          </a:p>
          <a:p>
            <a:pPr marL="0" indent="0">
              <a:buNone/>
            </a:pPr>
            <a:r>
              <a:rPr lang="es-ES" dirty="0"/>
              <a:t>.</a:t>
            </a:r>
          </a:p>
        </p:txBody>
      </p:sp>
      <p:grpSp>
        <p:nvGrpSpPr>
          <p:cNvPr id="144" name="Google Shape;144;p21"/>
          <p:cNvGrpSpPr/>
          <p:nvPr/>
        </p:nvGrpSpPr>
        <p:grpSpPr>
          <a:xfrm>
            <a:off x="7920405" y="774070"/>
            <a:ext cx="1055530" cy="1055594"/>
            <a:chOff x="6643075" y="3664250"/>
            <a:chExt cx="407950" cy="407975"/>
          </a:xfrm>
        </p:grpSpPr>
        <p:sp>
          <p:nvSpPr>
            <p:cNvPr id="145" name="Google Shape;145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1"/>
          <p:cNvGrpSpPr/>
          <p:nvPr/>
        </p:nvGrpSpPr>
        <p:grpSpPr>
          <a:xfrm rot="2700000">
            <a:off x="7117488" y="1236455"/>
            <a:ext cx="711027" cy="710987"/>
            <a:chOff x="576250" y="4319400"/>
            <a:chExt cx="442075" cy="442050"/>
          </a:xfrm>
        </p:grpSpPr>
        <p:sp>
          <p:nvSpPr>
            <p:cNvPr id="148" name="Google Shape;148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3" name="Google Shape;96;p18">
            <a:extLst>
              <a:ext uri="{FF2B5EF4-FFF2-40B4-BE49-F238E27FC236}">
                <a16:creationId xmlns:a16="http://schemas.microsoft.com/office/drawing/2014/main" id="{891D187C-0DB9-4648-86BA-B7581E8AF610}"/>
              </a:ext>
            </a:extLst>
          </p:cNvPr>
          <p:cNvSpPr/>
          <p:nvPr/>
        </p:nvSpPr>
        <p:spPr>
          <a:xfrm>
            <a:off x="5025796" y="995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6CD834D8-24A5-4DDD-96D6-97B44E572A29}"/>
              </a:ext>
            </a:extLst>
          </p:cNvPr>
          <p:cNvSpPr/>
          <p:nvPr/>
        </p:nvSpPr>
        <p:spPr>
          <a:xfrm rot="2487341">
            <a:off x="2879952" y="1302034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Google Shape;96;p18">
            <a:extLst>
              <a:ext uri="{FF2B5EF4-FFF2-40B4-BE49-F238E27FC236}">
                <a16:creationId xmlns:a16="http://schemas.microsoft.com/office/drawing/2014/main" id="{AB2F510D-AB19-4EF6-B505-180985067017}"/>
              </a:ext>
            </a:extLst>
          </p:cNvPr>
          <p:cNvSpPr/>
          <p:nvPr/>
        </p:nvSpPr>
        <p:spPr>
          <a:xfrm rot="1146877">
            <a:off x="5580944" y="1831053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96;p18">
            <a:extLst>
              <a:ext uri="{FF2B5EF4-FFF2-40B4-BE49-F238E27FC236}">
                <a16:creationId xmlns:a16="http://schemas.microsoft.com/office/drawing/2014/main" id="{C1F2EB2D-E235-4C60-A4F2-D5B0348483BC}"/>
              </a:ext>
            </a:extLst>
          </p:cNvPr>
          <p:cNvSpPr/>
          <p:nvPr/>
        </p:nvSpPr>
        <p:spPr>
          <a:xfrm>
            <a:off x="218809" y="1759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7" name="Google Shape;97;p18">
            <a:extLst>
              <a:ext uri="{FF2B5EF4-FFF2-40B4-BE49-F238E27FC236}">
                <a16:creationId xmlns:a16="http://schemas.microsoft.com/office/drawing/2014/main" id="{18E2B3F6-D767-402E-9FE3-92D8D9F38474}"/>
              </a:ext>
            </a:extLst>
          </p:cNvPr>
          <p:cNvSpPr/>
          <p:nvPr/>
        </p:nvSpPr>
        <p:spPr>
          <a:xfrm rot="2487341">
            <a:off x="8444626" y="484882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2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004E"/>
                </a:solidFill>
                <a:effectLst/>
                <a:uLnTx/>
                <a:uFillTx/>
                <a:latin typeface="Titillium Web"/>
                <a:sym typeface="Titillium Web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004E"/>
              </a:solidFill>
              <a:effectLst/>
              <a:uLnTx/>
              <a:uFillTx/>
              <a:latin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639155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D4B0-27C3-4A5F-9EB6-27F0BF74C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6127" y="1411950"/>
            <a:ext cx="4638300" cy="1159800"/>
          </a:xfrm>
        </p:spPr>
        <p:txBody>
          <a:bodyPr/>
          <a:lstStyle/>
          <a:p>
            <a:pPr algn="ctr"/>
            <a:r>
              <a:rPr lang="es-ES" sz="5400" dirty="0"/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E0CE57-D78A-42E2-8A05-D171F6065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277" y="3965051"/>
            <a:ext cx="7632000" cy="784800"/>
          </a:xfrm>
        </p:spPr>
        <p:txBody>
          <a:bodyPr/>
          <a:lstStyle/>
          <a:p>
            <a:pPr algn="ctr"/>
            <a:r>
              <a:rPr lang="es-ES" dirty="0"/>
              <a:t>…. comentarios, preguntas  y aclaraciones ….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C566E0-D0F8-4128-A0B5-0DE4DBDB67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90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44424" y="422500"/>
            <a:ext cx="395335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/>
              <a:t>Siete características:</a:t>
            </a: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783456" y="1279900"/>
            <a:ext cx="8028642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+mj-lt"/>
              <a:buAutoNum type="arabicPeriod"/>
            </a:pPr>
            <a:r>
              <a:rPr lang="es-ES" sz="1600" dirty="0"/>
              <a:t>Desarrolla </a:t>
            </a:r>
            <a:r>
              <a:rPr lang="es-ES" sz="1600" b="1" dirty="0"/>
              <a:t>simultáneamente la capacitación profesional, el empoderamiento y el autoempleo colectivo</a:t>
            </a:r>
          </a:p>
          <a:p>
            <a:pPr lvl="0">
              <a:buFont typeface="+mj-lt"/>
              <a:buAutoNum type="arabicPeriod"/>
            </a:pPr>
            <a:r>
              <a:rPr lang="es-ES" sz="1600" dirty="0"/>
              <a:t>Incorpora </a:t>
            </a:r>
            <a:r>
              <a:rPr lang="es-ES" sz="1600" b="1" dirty="0"/>
              <a:t>tres niveles</a:t>
            </a:r>
            <a:r>
              <a:rPr lang="es-ES" sz="1600" dirty="0"/>
              <a:t> de aprendizaje progresivo</a:t>
            </a:r>
          </a:p>
          <a:p>
            <a:pPr lvl="0">
              <a:buFont typeface="+mj-lt"/>
              <a:buAutoNum type="arabicPeriod"/>
            </a:pPr>
            <a:r>
              <a:rPr lang="es-ES" sz="1600" dirty="0"/>
              <a:t>Ha predefinido un </a:t>
            </a:r>
            <a:r>
              <a:rPr lang="es-ES" sz="1600" b="1" dirty="0"/>
              <a:t>mapa de competencias </a:t>
            </a:r>
            <a:r>
              <a:rPr lang="es-ES" sz="1600" dirty="0"/>
              <a:t>en los aprendizajes.</a:t>
            </a:r>
          </a:p>
          <a:p>
            <a:pPr lvl="0">
              <a:buFont typeface="+mj-lt"/>
              <a:buAutoNum type="arabicPeriod"/>
            </a:pPr>
            <a:r>
              <a:rPr lang="es-ES" sz="1600" dirty="0"/>
              <a:t>Ha </a:t>
            </a:r>
            <a:r>
              <a:rPr lang="es-ES" sz="1600" b="1" dirty="0"/>
              <a:t>diseñado un conjunto de actividades formativas </a:t>
            </a:r>
            <a:r>
              <a:rPr lang="es-ES" sz="1600" dirty="0"/>
              <a:t>–no exhaustivo-, que albergan las competencias previamente predefinidas.  </a:t>
            </a:r>
          </a:p>
          <a:p>
            <a:pPr lvl="0">
              <a:buFont typeface="+mj-lt"/>
              <a:buAutoNum type="arabicPeriod"/>
            </a:pPr>
            <a:r>
              <a:rPr lang="es-ES" sz="1600" dirty="0"/>
              <a:t>Desarrolla </a:t>
            </a:r>
            <a:r>
              <a:rPr lang="es-ES" sz="1600" b="1" dirty="0"/>
              <a:t>tres itinerarios específicos y un itinerario integrado</a:t>
            </a:r>
            <a:r>
              <a:rPr lang="es-ES" sz="1600" dirty="0"/>
              <a:t>. </a:t>
            </a:r>
          </a:p>
          <a:p>
            <a:pPr lvl="0">
              <a:buFont typeface="+mj-lt"/>
              <a:buAutoNum type="arabicPeriod"/>
            </a:pPr>
            <a:r>
              <a:rPr lang="es-ES" sz="1600" dirty="0"/>
              <a:t>La unidad básica de intervención es la </a:t>
            </a:r>
            <a:r>
              <a:rPr lang="es-ES" sz="1600" b="1" dirty="0"/>
              <a:t>acción formativa</a:t>
            </a:r>
          </a:p>
          <a:p>
            <a:pPr lvl="0">
              <a:buFont typeface="+mj-lt"/>
              <a:buAutoNum type="arabicPeriod"/>
            </a:pPr>
            <a:r>
              <a:rPr lang="es-ES" sz="1600" dirty="0"/>
              <a:t>Toda intervención ha de ser diseñada ateniendo a una serie de </a:t>
            </a:r>
            <a:r>
              <a:rPr lang="es-ES" sz="1600" b="1" dirty="0"/>
              <a:t>criterios metodológicos. </a:t>
            </a:r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54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ctrTitle" idx="4294967295"/>
          </p:nvPr>
        </p:nvSpPr>
        <p:spPr>
          <a:xfrm>
            <a:off x="1072444" y="358415"/>
            <a:ext cx="7132714" cy="1142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6000" dirty="0"/>
              <a:t>Función profesional</a:t>
            </a:r>
            <a:br>
              <a:rPr lang="es-ES" sz="6000" dirty="0"/>
            </a:br>
            <a:endParaRPr lang="es-ES" sz="6000"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4294967295"/>
          </p:nvPr>
        </p:nvSpPr>
        <p:spPr>
          <a:xfrm>
            <a:off x="699999" y="2801950"/>
            <a:ext cx="8037357" cy="340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 dirty="0"/>
              <a:t>Es el papel desempeñado, reconocido y aceptado por la sociedad para los miembros de una disciplina en cuestión.</a:t>
            </a:r>
          </a:p>
          <a:p>
            <a:pPr marL="0" indent="0">
              <a:buNone/>
            </a:pPr>
            <a:r>
              <a:rPr lang="es-ES" dirty="0"/>
              <a:t>Se materializa en las </a:t>
            </a:r>
            <a:r>
              <a:rPr lang="es-ES" b="1" dirty="0"/>
              <a:t>actividades o tareas que determinan el ejercicio de una profesión.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7814461" y="1500674"/>
            <a:ext cx="1055530" cy="1055594"/>
            <a:chOff x="6643075" y="3664250"/>
            <a:chExt cx="407950" cy="407975"/>
          </a:xfrm>
        </p:grpSpPr>
        <p:sp>
          <p:nvSpPr>
            <p:cNvPr id="145" name="Google Shape;145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1"/>
          <p:cNvGrpSpPr/>
          <p:nvPr/>
        </p:nvGrpSpPr>
        <p:grpSpPr>
          <a:xfrm rot="2700000">
            <a:off x="6837286" y="1744918"/>
            <a:ext cx="711027" cy="710987"/>
            <a:chOff x="576250" y="4319400"/>
            <a:chExt cx="442075" cy="442050"/>
          </a:xfrm>
        </p:grpSpPr>
        <p:sp>
          <p:nvSpPr>
            <p:cNvPr id="148" name="Google Shape;148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" name="Google Shape;96;p18">
            <a:extLst>
              <a:ext uri="{FF2B5EF4-FFF2-40B4-BE49-F238E27FC236}">
                <a16:creationId xmlns:a16="http://schemas.microsoft.com/office/drawing/2014/main" id="{891D187C-0DB9-4648-86BA-B7581E8AF610}"/>
              </a:ext>
            </a:extLst>
          </p:cNvPr>
          <p:cNvSpPr/>
          <p:nvPr/>
        </p:nvSpPr>
        <p:spPr>
          <a:xfrm>
            <a:off x="5025796" y="995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6CD834D8-24A5-4DDD-96D6-97B44E572A29}"/>
              </a:ext>
            </a:extLst>
          </p:cNvPr>
          <p:cNvSpPr/>
          <p:nvPr/>
        </p:nvSpPr>
        <p:spPr>
          <a:xfrm rot="2487341">
            <a:off x="2879952" y="1302034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Google Shape;96;p18">
            <a:extLst>
              <a:ext uri="{FF2B5EF4-FFF2-40B4-BE49-F238E27FC236}">
                <a16:creationId xmlns:a16="http://schemas.microsoft.com/office/drawing/2014/main" id="{AB2F510D-AB19-4EF6-B505-180985067017}"/>
              </a:ext>
            </a:extLst>
          </p:cNvPr>
          <p:cNvSpPr/>
          <p:nvPr/>
        </p:nvSpPr>
        <p:spPr>
          <a:xfrm rot="1146877">
            <a:off x="5580944" y="1831053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96;p18">
            <a:extLst>
              <a:ext uri="{FF2B5EF4-FFF2-40B4-BE49-F238E27FC236}">
                <a16:creationId xmlns:a16="http://schemas.microsoft.com/office/drawing/2014/main" id="{C1F2EB2D-E235-4C60-A4F2-D5B0348483BC}"/>
              </a:ext>
            </a:extLst>
          </p:cNvPr>
          <p:cNvSpPr/>
          <p:nvPr/>
        </p:nvSpPr>
        <p:spPr>
          <a:xfrm>
            <a:off x="218809" y="1759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7" name="Google Shape;97;p18">
            <a:extLst>
              <a:ext uri="{FF2B5EF4-FFF2-40B4-BE49-F238E27FC236}">
                <a16:creationId xmlns:a16="http://schemas.microsoft.com/office/drawing/2014/main" id="{18E2B3F6-D767-402E-9FE3-92D8D9F38474}"/>
              </a:ext>
            </a:extLst>
          </p:cNvPr>
          <p:cNvSpPr/>
          <p:nvPr/>
        </p:nvSpPr>
        <p:spPr>
          <a:xfrm rot="2487341">
            <a:off x="8444626" y="484882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ctrTitle"/>
          </p:nvPr>
        </p:nvSpPr>
        <p:spPr>
          <a:xfrm>
            <a:off x="1027289" y="819314"/>
            <a:ext cx="800199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200" dirty="0">
                <a:solidFill>
                  <a:schemeClr val="bg1"/>
                </a:solidFill>
                <a:latin typeface="Calibri"/>
              </a:rPr>
              <a:t>a. Titulación oficial.</a:t>
            </a:r>
            <a:br>
              <a:rPr lang="es-ES" sz="3200" dirty="0">
                <a:solidFill>
                  <a:schemeClr val="bg1"/>
                </a:solidFill>
                <a:latin typeface="Calibri"/>
              </a:rPr>
            </a:br>
            <a:endParaRPr lang="es-ES" sz="3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936FCF4-4017-4B61-A83B-1760DB7E95B4}"/>
              </a:ext>
            </a:extLst>
          </p:cNvPr>
          <p:cNvSpPr/>
          <p:nvPr/>
        </p:nvSpPr>
        <p:spPr>
          <a:xfrm>
            <a:off x="1078088" y="1500716"/>
            <a:ext cx="7951195" cy="5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s-ES" sz="3200" b="1" dirty="0">
                <a:solidFill>
                  <a:schemeClr val="bg1"/>
                </a:solidFill>
                <a:latin typeface="Calibri"/>
                <a:sym typeface="Titillium Web"/>
              </a:rPr>
              <a:t>b. Fomenta la especialización en un ámbito profesional determinado.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8E430C-27F2-4ADE-94B8-37CFBBF22A0A}"/>
              </a:ext>
            </a:extLst>
          </p:cNvPr>
          <p:cNvSpPr/>
          <p:nvPr/>
        </p:nvSpPr>
        <p:spPr>
          <a:xfrm>
            <a:off x="1027289" y="2751905"/>
            <a:ext cx="8116711" cy="6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s-ES" sz="3200" b="1" dirty="0">
                <a:solidFill>
                  <a:schemeClr val="bg1"/>
                </a:solidFill>
                <a:latin typeface="Calibri"/>
                <a:sym typeface="Titillium Web"/>
              </a:rPr>
              <a:t>c. Tiende a desarrollarse en entorno productivo real</a:t>
            </a:r>
            <a:br>
              <a:rPr lang="es-ES" sz="3200" b="1" dirty="0">
                <a:solidFill>
                  <a:schemeClr val="bg1"/>
                </a:solidFill>
                <a:latin typeface="Calibri"/>
                <a:sym typeface="Titillium Web"/>
              </a:rPr>
            </a:br>
            <a:endParaRPr lang="es-ES" sz="3200" b="1" dirty="0">
              <a:solidFill>
                <a:schemeClr val="bg1"/>
              </a:solidFill>
              <a:latin typeface="Calibri"/>
              <a:sym typeface="Titillium Web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0A0D7F4-1B2D-458D-9F4C-6B7E4F16F1E3}"/>
              </a:ext>
            </a:extLst>
          </p:cNvPr>
          <p:cNvSpPr/>
          <p:nvPr/>
        </p:nvSpPr>
        <p:spPr>
          <a:xfrm>
            <a:off x="1078088" y="3983554"/>
            <a:ext cx="7693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tx1"/>
                </a:solidFill>
                <a:latin typeface="Calibri"/>
              </a:rPr>
              <a:t>d. Aprendizaje significativo (</a:t>
            </a:r>
            <a:r>
              <a:rPr lang="es-ES" sz="2800" dirty="0">
                <a:solidFill>
                  <a:schemeClr val="tx1"/>
                </a:solidFill>
                <a:latin typeface="Calibri"/>
              </a:rPr>
              <a:t>personas adultas)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71169B1-BFE2-4517-BA94-769AEDB510A4}"/>
              </a:ext>
            </a:extLst>
          </p:cNvPr>
          <p:cNvSpPr/>
          <p:nvPr/>
        </p:nvSpPr>
        <p:spPr>
          <a:xfrm>
            <a:off x="205092" y="254456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/>
              <a:t>Función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170904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44424" y="422500"/>
            <a:ext cx="4235575" cy="683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000" dirty="0"/>
              <a:t>Función profesional</a:t>
            </a:r>
            <a:endParaRPr lang="es-ES" sz="2000" dirty="0">
              <a:solidFill>
                <a:srgbClr val="FF004E"/>
              </a:solidFill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6" name="Diagrama 6">
            <a:extLst>
              <a:ext uri="{FF2B5EF4-FFF2-40B4-BE49-F238E27FC236}">
                <a16:creationId xmlns:a16="http://schemas.microsoft.com/office/drawing/2014/main" id="{8CB5E975-4860-4FB1-8648-15E896DD06FF}"/>
              </a:ext>
            </a:extLst>
          </p:cNvPr>
          <p:cNvGrpSpPr/>
          <p:nvPr/>
        </p:nvGrpSpPr>
        <p:grpSpPr>
          <a:xfrm rot="5400000">
            <a:off x="3729011" y="-75729"/>
            <a:ext cx="3770485" cy="5732661"/>
            <a:chOff x="925205" y="0"/>
            <a:chExt cx="3132382" cy="364443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14 Forma libre">
              <a:extLst>
                <a:ext uri="{FF2B5EF4-FFF2-40B4-BE49-F238E27FC236}">
                  <a16:creationId xmlns:a16="http://schemas.microsoft.com/office/drawing/2014/main" id="{588A60D7-775D-48C1-8B57-A56781932B3F}"/>
                </a:ext>
              </a:extLst>
            </p:cNvPr>
            <p:cNvSpPr/>
            <p:nvPr/>
          </p:nvSpPr>
          <p:spPr>
            <a:xfrm>
              <a:off x="925205" y="1"/>
              <a:ext cx="1140441" cy="9126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50"/>
                <a:gd name="f10" fmla="val 190"/>
                <a:gd name="f11" fmla="+- 0 0 -170"/>
                <a:gd name="f12" fmla="+- 0 0 -370"/>
                <a:gd name="f13" fmla="+- 0 0 -9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8" name="15 Forma libre">
              <a:extLst>
                <a:ext uri="{FF2B5EF4-FFF2-40B4-BE49-F238E27FC236}">
                  <a16:creationId xmlns:a16="http://schemas.microsoft.com/office/drawing/2014/main" id="{C63A4F5D-7E23-4FD9-B0AA-D7E020617293}"/>
                </a:ext>
              </a:extLst>
            </p:cNvPr>
            <p:cNvSpPr/>
            <p:nvPr/>
          </p:nvSpPr>
          <p:spPr>
            <a:xfrm>
              <a:off x="1009315" y="1"/>
              <a:ext cx="1140439" cy="8343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20"/>
                <a:gd name="f10" fmla="abs f3"/>
                <a:gd name="f11" fmla="abs f4"/>
                <a:gd name="f12" fmla="abs f5"/>
                <a:gd name="f13" fmla="+- 2700000 f1 0"/>
                <a:gd name="f14" fmla="+- 0 0 f9"/>
                <a:gd name="f15" fmla="+- 0 0 f2"/>
                <a:gd name="f16" fmla="?: f10 f3 1"/>
                <a:gd name="f17" fmla="?: f11 f4 1"/>
                <a:gd name="f18" fmla="?: f12 f5 1"/>
                <a:gd name="f19" fmla="*/ f14 f0 1"/>
                <a:gd name="f20" fmla="*/ f15 f0 1"/>
                <a:gd name="f21" fmla="+- f13 0 f1"/>
                <a:gd name="f22" fmla="*/ f16 1 21600"/>
                <a:gd name="f23" fmla="*/ f17 1 21600"/>
                <a:gd name="f24" fmla="*/ 21600 f16 1"/>
                <a:gd name="f25" fmla="*/ 21600 f17 1"/>
                <a:gd name="f26" fmla="*/ f19 1 f2"/>
                <a:gd name="f27" fmla="*/ f20 1 f2"/>
                <a:gd name="f28" fmla="+- f21 f1 0"/>
                <a:gd name="f29" fmla="min f23 f22"/>
                <a:gd name="f30" fmla="*/ f24 1 f18"/>
                <a:gd name="f31" fmla="*/ f25 1 f18"/>
                <a:gd name="f32" fmla="+- f26 0 f1"/>
                <a:gd name="f33" fmla="+- f27 0 f1"/>
                <a:gd name="f34" fmla="*/ f28 f7 1"/>
                <a:gd name="f35" fmla="val f30"/>
                <a:gd name="f36" fmla="val f31"/>
                <a:gd name="f37" fmla="+- 0 0 f32"/>
                <a:gd name="f38" fmla="+- 0 0 f33"/>
                <a:gd name="f39" fmla="*/ f34 1 f0"/>
                <a:gd name="f40" fmla="+- f36 0 f6"/>
                <a:gd name="f41" fmla="+- f35 0 f6"/>
                <a:gd name="f42" fmla="+- f38 0 f37"/>
                <a:gd name="f43" fmla="+- f37 f1 0"/>
                <a:gd name="f44" fmla="+- 0 0 f39"/>
                <a:gd name="f45" fmla="*/ f40 1 2"/>
                <a:gd name="f46" fmla="*/ f41 1 2"/>
                <a:gd name="f47" fmla="+- f42 21600000 0"/>
                <a:gd name="f48" fmla="+- 0 0 f44"/>
                <a:gd name="f49" fmla="*/ f43 f7 1"/>
                <a:gd name="f50" fmla="+- f6 f45 0"/>
                <a:gd name="f51" fmla="+- f6 f46 0"/>
                <a:gd name="f52" fmla="?: f42 f42 f47"/>
                <a:gd name="f53" fmla="*/ f48 f0 1"/>
                <a:gd name="f54" fmla="*/ f49 1 f0"/>
                <a:gd name="f55" fmla="*/ f46 f29 1"/>
                <a:gd name="f56" fmla="*/ f45 f29 1"/>
                <a:gd name="f57" fmla="*/ f53 1 f7"/>
                <a:gd name="f58" fmla="+- 0 0 f54"/>
                <a:gd name="f59" fmla="*/ f51 f29 1"/>
                <a:gd name="f60" fmla="*/ f50 f29 1"/>
                <a:gd name="f61" fmla="+- f57 0 f1"/>
                <a:gd name="f62" fmla="+- 0 0 f58"/>
                <a:gd name="f63" fmla="cos 1 f61"/>
                <a:gd name="f64" fmla="sin 1 f61"/>
                <a:gd name="f65" fmla="*/ f62 f0 1"/>
                <a:gd name="f66" fmla="+- 0 0 f63"/>
                <a:gd name="f67" fmla="+- 0 0 f64"/>
                <a:gd name="f68" fmla="*/ f65 1 f7"/>
                <a:gd name="f69" fmla="+- 0 0 f66"/>
                <a:gd name="f70" fmla="+- 0 0 f67"/>
                <a:gd name="f71" fmla="+- f68 0 f1"/>
                <a:gd name="f72" fmla="val f69"/>
                <a:gd name="f73" fmla="val f70"/>
                <a:gd name="f74" fmla="sin 1 f71"/>
                <a:gd name="f75" fmla="cos 1 f71"/>
                <a:gd name="f76" fmla="+- 0 0 f74"/>
                <a:gd name="f77" fmla="+- 0 0 f75"/>
                <a:gd name="f78" fmla="*/ f72 f46 1"/>
                <a:gd name="f79" fmla="*/ f73 f45 1"/>
                <a:gd name="f80" fmla="+- 0 0 f76"/>
                <a:gd name="f81" fmla="+- 0 0 f77"/>
                <a:gd name="f82" fmla="+- f51 0 f78"/>
                <a:gd name="f83" fmla="+- f51 f78 0"/>
                <a:gd name="f84" fmla="+- f50 0 f79"/>
                <a:gd name="f85" fmla="+- f50 f79 0"/>
                <a:gd name="f86" fmla="val f80"/>
                <a:gd name="f87" fmla="val f81"/>
                <a:gd name="f88" fmla="*/ f82 f29 1"/>
                <a:gd name="f89" fmla="*/ f84 f29 1"/>
                <a:gd name="f90" fmla="*/ f83 f29 1"/>
                <a:gd name="f91" fmla="*/ f85 f29 1"/>
                <a:gd name="f92" fmla="*/ f86 f46 1"/>
                <a:gd name="f93" fmla="*/ f87 f45 1"/>
                <a:gd name="f94" fmla="+- 0 0 f93"/>
                <a:gd name="f95" fmla="+- 0 0 f92"/>
                <a:gd name="f96" fmla="+- 0 0 f94"/>
                <a:gd name="f97" fmla="+- 0 0 f95"/>
                <a:gd name="f98" fmla="at2 f96 f97"/>
                <a:gd name="f99" fmla="+- f98 f1 0"/>
                <a:gd name="f100" fmla="*/ f99 f7 1"/>
                <a:gd name="f101" fmla="*/ f100 1 f0"/>
                <a:gd name="f102" fmla="+- 0 0 f101"/>
                <a:gd name="f103" fmla="val f102"/>
                <a:gd name="f104" fmla="+- 0 0 f103"/>
                <a:gd name="f105" fmla="*/ f104 f0 1"/>
                <a:gd name="f106" fmla="*/ f105 1 f7"/>
                <a:gd name="f107" fmla="+- f106 0 f1"/>
                <a:gd name="f108" fmla="+- f107 f1 0"/>
                <a:gd name="f109" fmla="*/ f108 f7 1"/>
                <a:gd name="f110" fmla="*/ f109 1 f0"/>
                <a:gd name="f111" fmla="+- 0 0 f110"/>
                <a:gd name="f112" fmla="+- 0 0 f111"/>
                <a:gd name="f113" fmla="*/ f112 f0 1"/>
                <a:gd name="f114" fmla="*/ f113 1 f7"/>
                <a:gd name="f115" fmla="+- f114 0 f1"/>
                <a:gd name="f116" fmla="cos 1 f115"/>
                <a:gd name="f117" fmla="sin 1 f115"/>
                <a:gd name="f118" fmla="+- 0 0 f116"/>
                <a:gd name="f119" fmla="+- 0 0 f117"/>
                <a:gd name="f120" fmla="+- 0 0 f118"/>
                <a:gd name="f121" fmla="+- 0 0 f119"/>
                <a:gd name="f122" fmla="val f120"/>
                <a:gd name="f123" fmla="val f121"/>
                <a:gd name="f124" fmla="+- 0 0 f122"/>
                <a:gd name="f125" fmla="+- 0 0 f123"/>
                <a:gd name="f126" fmla="*/ f8 f124 1"/>
                <a:gd name="f127" fmla="*/ f8 f125 1"/>
                <a:gd name="f128" fmla="*/ f126 f46 1"/>
                <a:gd name="f129" fmla="*/ f127 f45 1"/>
                <a:gd name="f130" fmla="+- f51 f128 0"/>
                <a:gd name="f131" fmla="+- f50 f129 0"/>
                <a:gd name="f132" fmla="*/ f130 f29 1"/>
                <a:gd name="f133" fmla="*/ f13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89" r="f90" b="f91"/>
              <a:pathLst>
                <a:path>
                  <a:moveTo>
                    <a:pt x="f132" y="f133"/>
                  </a:moveTo>
                  <a:arcTo wR="f55" hR="f56" stAng="f37" swAng="f52"/>
                  <a:lnTo>
                    <a:pt x="f59" y="f60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9" name="16 Forma libre">
              <a:extLst>
                <a:ext uri="{FF2B5EF4-FFF2-40B4-BE49-F238E27FC236}">
                  <a16:creationId xmlns:a16="http://schemas.microsoft.com/office/drawing/2014/main" id="{7936B08F-DF56-4826-9AD3-10353207BD92}"/>
                </a:ext>
              </a:extLst>
            </p:cNvPr>
            <p:cNvSpPr/>
            <p:nvPr/>
          </p:nvSpPr>
          <p:spPr>
            <a:xfrm rot="16200004">
              <a:off x="14519" y="1985586"/>
              <a:ext cx="2692688" cy="625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5616"/>
                <a:gd name="f7" fmla="val 344610"/>
                <a:gd name="f8" fmla="+- 0 0 -90"/>
                <a:gd name="f9" fmla="*/ f3 1 1665616"/>
                <a:gd name="f10" fmla="*/ f4 1 344610"/>
                <a:gd name="f11" fmla="+- f7 0 f5"/>
                <a:gd name="f12" fmla="+- f6 0 f5"/>
                <a:gd name="f13" fmla="*/ f8 f0 1"/>
                <a:gd name="f14" fmla="*/ f12 1 1665616"/>
                <a:gd name="f15" fmla="*/ f11 1 344610"/>
                <a:gd name="f16" fmla="*/ 0 f12 1"/>
                <a:gd name="f17" fmla="*/ 0 f11 1"/>
                <a:gd name="f18" fmla="*/ 1665616 f12 1"/>
                <a:gd name="f19" fmla="*/ 344610 f11 1"/>
                <a:gd name="f20" fmla="*/ f13 1 f2"/>
                <a:gd name="f21" fmla="*/ f16 1 1665616"/>
                <a:gd name="f22" fmla="*/ f17 1 344610"/>
                <a:gd name="f23" fmla="*/ f18 1 1665616"/>
                <a:gd name="f24" fmla="*/ f19 1 34461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665616" h="34461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anchor="b" anchorCtr="0" compatLnSpc="0"/>
            <a:lstStyle/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</a:pPr>
              <a:r>
                <a:rPr lang="es-ES" b="1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NIVEL BASICO</a:t>
              </a: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s-E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</a:pP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Acabado requerido con calidad, BAJO LA </a:t>
              </a:r>
              <a:r>
                <a:rPr lang="es-ES" sz="1100" b="1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SUPERVISIÓN DE UN RESPONSABLE</a:t>
              </a: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,.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17 Forma libre">
              <a:extLst>
                <a:ext uri="{FF2B5EF4-FFF2-40B4-BE49-F238E27FC236}">
                  <a16:creationId xmlns:a16="http://schemas.microsoft.com/office/drawing/2014/main" id="{034F0197-927A-4BCB-A370-31689A2B8564}"/>
                </a:ext>
              </a:extLst>
            </p:cNvPr>
            <p:cNvSpPr/>
            <p:nvPr/>
          </p:nvSpPr>
          <p:spPr>
            <a:xfrm>
              <a:off x="1969026" y="0"/>
              <a:ext cx="1036668" cy="9126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50"/>
                <a:gd name="f10" fmla="val 190"/>
                <a:gd name="f11" fmla="+- 0 0 -170"/>
                <a:gd name="f12" fmla="+- 0 0 -370"/>
                <a:gd name="f13" fmla="+- 0 0 -9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" name="18 Forma libre">
              <a:extLst>
                <a:ext uri="{FF2B5EF4-FFF2-40B4-BE49-F238E27FC236}">
                  <a16:creationId xmlns:a16="http://schemas.microsoft.com/office/drawing/2014/main" id="{C778C619-66C8-4DFC-99E3-2B3022344D6A}"/>
                </a:ext>
              </a:extLst>
            </p:cNvPr>
            <p:cNvSpPr/>
            <p:nvPr/>
          </p:nvSpPr>
          <p:spPr>
            <a:xfrm>
              <a:off x="2007785" y="0"/>
              <a:ext cx="1140439" cy="8343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60"/>
                <a:gd name="f10" fmla="abs f3"/>
                <a:gd name="f11" fmla="abs f4"/>
                <a:gd name="f12" fmla="abs f5"/>
                <a:gd name="f13" fmla="+- 2700000 f1 0"/>
                <a:gd name="f14" fmla="+- 0 0 f9"/>
                <a:gd name="f15" fmla="+- 0 0 f2"/>
                <a:gd name="f16" fmla="?: f10 f3 1"/>
                <a:gd name="f17" fmla="?: f11 f4 1"/>
                <a:gd name="f18" fmla="?: f12 f5 1"/>
                <a:gd name="f19" fmla="*/ f14 f0 1"/>
                <a:gd name="f20" fmla="*/ f15 f0 1"/>
                <a:gd name="f21" fmla="+- f13 0 f1"/>
                <a:gd name="f22" fmla="*/ f16 1 21600"/>
                <a:gd name="f23" fmla="*/ f17 1 21600"/>
                <a:gd name="f24" fmla="*/ 21600 f16 1"/>
                <a:gd name="f25" fmla="*/ 21600 f17 1"/>
                <a:gd name="f26" fmla="*/ f19 1 f2"/>
                <a:gd name="f27" fmla="*/ f20 1 f2"/>
                <a:gd name="f28" fmla="+- f21 f1 0"/>
                <a:gd name="f29" fmla="min f23 f22"/>
                <a:gd name="f30" fmla="*/ f24 1 f18"/>
                <a:gd name="f31" fmla="*/ f25 1 f18"/>
                <a:gd name="f32" fmla="+- f26 0 f1"/>
                <a:gd name="f33" fmla="+- f27 0 f1"/>
                <a:gd name="f34" fmla="*/ f28 f7 1"/>
                <a:gd name="f35" fmla="val f30"/>
                <a:gd name="f36" fmla="val f31"/>
                <a:gd name="f37" fmla="+- 0 0 f32"/>
                <a:gd name="f38" fmla="+- 0 0 f33"/>
                <a:gd name="f39" fmla="*/ f34 1 f0"/>
                <a:gd name="f40" fmla="+- f36 0 f6"/>
                <a:gd name="f41" fmla="+- f35 0 f6"/>
                <a:gd name="f42" fmla="+- f38 0 f37"/>
                <a:gd name="f43" fmla="+- f37 f1 0"/>
                <a:gd name="f44" fmla="+- 0 0 f39"/>
                <a:gd name="f45" fmla="*/ f40 1 2"/>
                <a:gd name="f46" fmla="*/ f41 1 2"/>
                <a:gd name="f47" fmla="+- f42 21600000 0"/>
                <a:gd name="f48" fmla="+- 0 0 f44"/>
                <a:gd name="f49" fmla="*/ f43 f7 1"/>
                <a:gd name="f50" fmla="+- f6 f45 0"/>
                <a:gd name="f51" fmla="+- f6 f46 0"/>
                <a:gd name="f52" fmla="?: f42 f42 f47"/>
                <a:gd name="f53" fmla="*/ f48 f0 1"/>
                <a:gd name="f54" fmla="*/ f49 1 f0"/>
                <a:gd name="f55" fmla="*/ f46 f29 1"/>
                <a:gd name="f56" fmla="*/ f45 f29 1"/>
                <a:gd name="f57" fmla="*/ f53 1 f7"/>
                <a:gd name="f58" fmla="+- 0 0 f54"/>
                <a:gd name="f59" fmla="*/ f51 f29 1"/>
                <a:gd name="f60" fmla="*/ f50 f29 1"/>
                <a:gd name="f61" fmla="+- f57 0 f1"/>
                <a:gd name="f62" fmla="+- 0 0 f58"/>
                <a:gd name="f63" fmla="cos 1 f61"/>
                <a:gd name="f64" fmla="sin 1 f61"/>
                <a:gd name="f65" fmla="*/ f62 f0 1"/>
                <a:gd name="f66" fmla="+- 0 0 f63"/>
                <a:gd name="f67" fmla="+- 0 0 f64"/>
                <a:gd name="f68" fmla="*/ f65 1 f7"/>
                <a:gd name="f69" fmla="+- 0 0 f66"/>
                <a:gd name="f70" fmla="+- 0 0 f67"/>
                <a:gd name="f71" fmla="+- f68 0 f1"/>
                <a:gd name="f72" fmla="val f69"/>
                <a:gd name="f73" fmla="val f70"/>
                <a:gd name="f74" fmla="sin 1 f71"/>
                <a:gd name="f75" fmla="cos 1 f71"/>
                <a:gd name="f76" fmla="+- 0 0 f74"/>
                <a:gd name="f77" fmla="+- 0 0 f75"/>
                <a:gd name="f78" fmla="*/ f72 f46 1"/>
                <a:gd name="f79" fmla="*/ f73 f45 1"/>
                <a:gd name="f80" fmla="+- 0 0 f76"/>
                <a:gd name="f81" fmla="+- 0 0 f77"/>
                <a:gd name="f82" fmla="+- f51 0 f78"/>
                <a:gd name="f83" fmla="+- f51 f78 0"/>
                <a:gd name="f84" fmla="+- f50 0 f79"/>
                <a:gd name="f85" fmla="+- f50 f79 0"/>
                <a:gd name="f86" fmla="val f80"/>
                <a:gd name="f87" fmla="val f81"/>
                <a:gd name="f88" fmla="*/ f82 f29 1"/>
                <a:gd name="f89" fmla="*/ f84 f29 1"/>
                <a:gd name="f90" fmla="*/ f83 f29 1"/>
                <a:gd name="f91" fmla="*/ f85 f29 1"/>
                <a:gd name="f92" fmla="*/ f86 f46 1"/>
                <a:gd name="f93" fmla="*/ f87 f45 1"/>
                <a:gd name="f94" fmla="+- 0 0 f93"/>
                <a:gd name="f95" fmla="+- 0 0 f92"/>
                <a:gd name="f96" fmla="+- 0 0 f94"/>
                <a:gd name="f97" fmla="+- 0 0 f95"/>
                <a:gd name="f98" fmla="at2 f96 f97"/>
                <a:gd name="f99" fmla="+- f98 f1 0"/>
                <a:gd name="f100" fmla="*/ f99 f7 1"/>
                <a:gd name="f101" fmla="*/ f100 1 f0"/>
                <a:gd name="f102" fmla="+- 0 0 f101"/>
                <a:gd name="f103" fmla="val f102"/>
                <a:gd name="f104" fmla="+- 0 0 f103"/>
                <a:gd name="f105" fmla="*/ f104 f0 1"/>
                <a:gd name="f106" fmla="*/ f105 1 f7"/>
                <a:gd name="f107" fmla="+- f106 0 f1"/>
                <a:gd name="f108" fmla="+- f107 f1 0"/>
                <a:gd name="f109" fmla="*/ f108 f7 1"/>
                <a:gd name="f110" fmla="*/ f109 1 f0"/>
                <a:gd name="f111" fmla="+- 0 0 f110"/>
                <a:gd name="f112" fmla="+- 0 0 f111"/>
                <a:gd name="f113" fmla="*/ f112 f0 1"/>
                <a:gd name="f114" fmla="*/ f113 1 f7"/>
                <a:gd name="f115" fmla="+- f114 0 f1"/>
                <a:gd name="f116" fmla="cos 1 f115"/>
                <a:gd name="f117" fmla="sin 1 f115"/>
                <a:gd name="f118" fmla="+- 0 0 f116"/>
                <a:gd name="f119" fmla="+- 0 0 f117"/>
                <a:gd name="f120" fmla="+- 0 0 f118"/>
                <a:gd name="f121" fmla="+- 0 0 f119"/>
                <a:gd name="f122" fmla="val f120"/>
                <a:gd name="f123" fmla="val f121"/>
                <a:gd name="f124" fmla="+- 0 0 f122"/>
                <a:gd name="f125" fmla="+- 0 0 f123"/>
                <a:gd name="f126" fmla="*/ f8 f124 1"/>
                <a:gd name="f127" fmla="*/ f8 f125 1"/>
                <a:gd name="f128" fmla="*/ f126 f46 1"/>
                <a:gd name="f129" fmla="*/ f127 f45 1"/>
                <a:gd name="f130" fmla="+- f51 f128 0"/>
                <a:gd name="f131" fmla="+- f50 f129 0"/>
                <a:gd name="f132" fmla="*/ f130 f29 1"/>
                <a:gd name="f133" fmla="*/ f13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89" r="f90" b="f91"/>
              <a:pathLst>
                <a:path>
                  <a:moveTo>
                    <a:pt x="f132" y="f133"/>
                  </a:moveTo>
                  <a:arcTo wR="f55" hR="f56" stAng="f37" swAng="f52"/>
                  <a:lnTo>
                    <a:pt x="f59" y="f60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2" name="19 Forma libre">
              <a:extLst>
                <a:ext uri="{FF2B5EF4-FFF2-40B4-BE49-F238E27FC236}">
                  <a16:creationId xmlns:a16="http://schemas.microsoft.com/office/drawing/2014/main" id="{23639B55-92D7-4A74-B223-BFB3210329B2}"/>
                </a:ext>
              </a:extLst>
            </p:cNvPr>
            <p:cNvSpPr/>
            <p:nvPr/>
          </p:nvSpPr>
          <p:spPr>
            <a:xfrm rot="16200004">
              <a:off x="935180" y="1985589"/>
              <a:ext cx="2692689" cy="6249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5616"/>
                <a:gd name="f7" fmla="val 344610"/>
                <a:gd name="f8" fmla="+- 0 0 -90"/>
                <a:gd name="f9" fmla="*/ f3 1 1665616"/>
                <a:gd name="f10" fmla="*/ f4 1 344610"/>
                <a:gd name="f11" fmla="+- f7 0 f5"/>
                <a:gd name="f12" fmla="+- f6 0 f5"/>
                <a:gd name="f13" fmla="*/ f8 f0 1"/>
                <a:gd name="f14" fmla="*/ f12 1 1665616"/>
                <a:gd name="f15" fmla="*/ f11 1 344610"/>
                <a:gd name="f16" fmla="*/ 0 f12 1"/>
                <a:gd name="f17" fmla="*/ 0 f11 1"/>
                <a:gd name="f18" fmla="*/ 1665616 f12 1"/>
                <a:gd name="f19" fmla="*/ 344610 f11 1"/>
                <a:gd name="f20" fmla="*/ f13 1 f2"/>
                <a:gd name="f21" fmla="*/ f16 1 1665616"/>
                <a:gd name="f22" fmla="*/ f17 1 344610"/>
                <a:gd name="f23" fmla="*/ f18 1 1665616"/>
                <a:gd name="f24" fmla="*/ f19 1 34461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665616" h="34461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anchor="b" anchorCtr="0" compatLnSpc="0"/>
            <a:lstStyle/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</a:pPr>
              <a:r>
                <a:rPr lang="es-ES" b="1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NIVEL INTERMEDIO</a:t>
              </a: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</a:pPr>
              <a:r>
                <a:rPr lang="es-ES" sz="1100" b="1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APLICACIÓN DE TÉCNICAS Y PROCEDIMIENTOS PRECISOS </a:t>
              </a: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y acabado requerido con calidad, 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20 Forma libre">
              <a:extLst>
                <a:ext uri="{FF2B5EF4-FFF2-40B4-BE49-F238E27FC236}">
                  <a16:creationId xmlns:a16="http://schemas.microsoft.com/office/drawing/2014/main" id="{92E2F00C-9628-4F22-8F37-4AB63E734EC5}"/>
                </a:ext>
              </a:extLst>
            </p:cNvPr>
            <p:cNvSpPr/>
            <p:nvPr/>
          </p:nvSpPr>
          <p:spPr>
            <a:xfrm>
              <a:off x="2903499" y="0"/>
              <a:ext cx="1154088" cy="9126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350"/>
                <a:gd name="f10" fmla="val 190"/>
                <a:gd name="f11" fmla="+- 0 0 -170"/>
                <a:gd name="f12" fmla="+- 0 0 -370"/>
                <a:gd name="f13" fmla="+- 0 0 -9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4" name="21 Forma libre">
              <a:extLst>
                <a:ext uri="{FF2B5EF4-FFF2-40B4-BE49-F238E27FC236}">
                  <a16:creationId xmlns:a16="http://schemas.microsoft.com/office/drawing/2014/main" id="{31E40A02-EF3C-4DA8-A0A8-83FCA99443B9}"/>
                </a:ext>
              </a:extLst>
            </p:cNvPr>
            <p:cNvSpPr/>
            <p:nvPr/>
          </p:nvSpPr>
          <p:spPr>
            <a:xfrm>
              <a:off x="3046035" y="104297"/>
              <a:ext cx="923251" cy="7300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abs f3"/>
                <a:gd name="f10" fmla="abs f4"/>
                <a:gd name="f11" fmla="abs f5"/>
                <a:gd name="f12" fmla="+- 2700000 f1 0"/>
                <a:gd name="f13" fmla="+- 0 0 f6"/>
                <a:gd name="f14" fmla="+- 0 0 f2"/>
                <a:gd name="f15" fmla="?: f9 f3 1"/>
                <a:gd name="f16" fmla="?: f10 f4 1"/>
                <a:gd name="f17" fmla="?: f11 f5 1"/>
                <a:gd name="f18" fmla="*/ f13 f0 1"/>
                <a:gd name="f19" fmla="*/ f14 f0 1"/>
                <a:gd name="f20" fmla="+- f12 0 f1"/>
                <a:gd name="f21" fmla="*/ f15 1 21600"/>
                <a:gd name="f22" fmla="*/ f16 1 21600"/>
                <a:gd name="f23" fmla="*/ 21600 f15 1"/>
                <a:gd name="f24" fmla="*/ 21600 f16 1"/>
                <a:gd name="f25" fmla="*/ f18 1 f2"/>
                <a:gd name="f26" fmla="*/ f19 1 f2"/>
                <a:gd name="f27" fmla="+- f20 f1 0"/>
                <a:gd name="f28" fmla="min f22 f21"/>
                <a:gd name="f29" fmla="*/ f23 1 f17"/>
                <a:gd name="f30" fmla="*/ f24 1 f17"/>
                <a:gd name="f31" fmla="+- f25 0 f1"/>
                <a:gd name="f32" fmla="+- f26 0 f1"/>
                <a:gd name="f33" fmla="*/ f27 f7 1"/>
                <a:gd name="f34" fmla="val f29"/>
                <a:gd name="f35" fmla="val f30"/>
                <a:gd name="f36" fmla="+- 0 0 f31"/>
                <a:gd name="f37" fmla="+- 0 0 f32"/>
                <a:gd name="f38" fmla="*/ f33 1 f0"/>
                <a:gd name="f39" fmla="+- f35 0 f6"/>
                <a:gd name="f40" fmla="+- f34 0 f6"/>
                <a:gd name="f41" fmla="+- f37 0 f36"/>
                <a:gd name="f42" fmla="+- f36 f1 0"/>
                <a:gd name="f43" fmla="+- 0 0 f38"/>
                <a:gd name="f44" fmla="*/ f39 1 2"/>
                <a:gd name="f45" fmla="*/ f40 1 2"/>
                <a:gd name="f46" fmla="+- f41 21600000 0"/>
                <a:gd name="f47" fmla="+- 0 0 f43"/>
                <a:gd name="f48" fmla="*/ f42 f7 1"/>
                <a:gd name="f49" fmla="+- f6 f44 0"/>
                <a:gd name="f50" fmla="+- f6 f45 0"/>
                <a:gd name="f51" fmla="?: f41 f41 f46"/>
                <a:gd name="f52" fmla="*/ f47 f0 1"/>
                <a:gd name="f53" fmla="*/ f48 1 f0"/>
                <a:gd name="f54" fmla="*/ f45 f28 1"/>
                <a:gd name="f55" fmla="*/ f44 f28 1"/>
                <a:gd name="f56" fmla="*/ f52 1 f7"/>
                <a:gd name="f57" fmla="+- 0 0 f53"/>
                <a:gd name="f58" fmla="*/ f50 f28 1"/>
                <a:gd name="f59" fmla="*/ f49 f28 1"/>
                <a:gd name="f60" fmla="+- f56 0 f1"/>
                <a:gd name="f61" fmla="+- 0 0 f57"/>
                <a:gd name="f62" fmla="cos 1 f60"/>
                <a:gd name="f63" fmla="sin 1 f60"/>
                <a:gd name="f64" fmla="*/ f61 f0 1"/>
                <a:gd name="f65" fmla="+- 0 0 f62"/>
                <a:gd name="f66" fmla="+- 0 0 f63"/>
                <a:gd name="f67" fmla="*/ f64 1 f7"/>
                <a:gd name="f68" fmla="+- 0 0 f65"/>
                <a:gd name="f69" fmla="+- 0 0 f66"/>
                <a:gd name="f70" fmla="+- f67 0 f1"/>
                <a:gd name="f71" fmla="val f68"/>
                <a:gd name="f72" fmla="val f69"/>
                <a:gd name="f73" fmla="sin 1 f70"/>
                <a:gd name="f74" fmla="cos 1 f70"/>
                <a:gd name="f75" fmla="+- 0 0 f73"/>
                <a:gd name="f76" fmla="+- 0 0 f74"/>
                <a:gd name="f77" fmla="*/ f71 f45 1"/>
                <a:gd name="f78" fmla="*/ f72 f44 1"/>
                <a:gd name="f79" fmla="+- 0 0 f75"/>
                <a:gd name="f80" fmla="+- 0 0 f76"/>
                <a:gd name="f81" fmla="+- f50 0 f77"/>
                <a:gd name="f82" fmla="+- f50 f77 0"/>
                <a:gd name="f83" fmla="+- f49 0 f78"/>
                <a:gd name="f84" fmla="+- f49 f78 0"/>
                <a:gd name="f85" fmla="val f79"/>
                <a:gd name="f86" fmla="val f80"/>
                <a:gd name="f87" fmla="*/ f81 f28 1"/>
                <a:gd name="f88" fmla="*/ f83 f28 1"/>
                <a:gd name="f89" fmla="*/ f82 f28 1"/>
                <a:gd name="f90" fmla="*/ f84 f28 1"/>
                <a:gd name="f91" fmla="*/ f85 f45 1"/>
                <a:gd name="f92" fmla="*/ f86 f44 1"/>
                <a:gd name="f93" fmla="+- 0 0 f92"/>
                <a:gd name="f94" fmla="+- 0 0 f91"/>
                <a:gd name="f95" fmla="+- 0 0 f93"/>
                <a:gd name="f96" fmla="+- 0 0 f94"/>
                <a:gd name="f97" fmla="at2 f95 f96"/>
                <a:gd name="f98" fmla="+- f97 f1 0"/>
                <a:gd name="f99" fmla="*/ f98 f7 1"/>
                <a:gd name="f100" fmla="*/ f99 1 f0"/>
                <a:gd name="f101" fmla="+- 0 0 f100"/>
                <a:gd name="f102" fmla="val f101"/>
                <a:gd name="f103" fmla="+- 0 0 f102"/>
                <a:gd name="f104" fmla="*/ f103 f0 1"/>
                <a:gd name="f105" fmla="*/ f104 1 f7"/>
                <a:gd name="f106" fmla="+- f105 0 f1"/>
                <a:gd name="f107" fmla="+- f106 f1 0"/>
                <a:gd name="f108" fmla="*/ f107 f7 1"/>
                <a:gd name="f109" fmla="*/ f108 1 f0"/>
                <a:gd name="f110" fmla="+- 0 0 f109"/>
                <a:gd name="f111" fmla="+- 0 0 f110"/>
                <a:gd name="f112" fmla="*/ f111 f0 1"/>
                <a:gd name="f113" fmla="*/ f112 1 f7"/>
                <a:gd name="f114" fmla="+- f113 0 f1"/>
                <a:gd name="f115" fmla="cos 1 f114"/>
                <a:gd name="f116" fmla="sin 1 f114"/>
                <a:gd name="f117" fmla="+- 0 0 f115"/>
                <a:gd name="f118" fmla="+- 0 0 f116"/>
                <a:gd name="f119" fmla="+- 0 0 f117"/>
                <a:gd name="f120" fmla="+- 0 0 f118"/>
                <a:gd name="f121" fmla="val f119"/>
                <a:gd name="f122" fmla="val f120"/>
                <a:gd name="f123" fmla="+- 0 0 f121"/>
                <a:gd name="f124" fmla="+- 0 0 f122"/>
                <a:gd name="f125" fmla="*/ f8 f123 1"/>
                <a:gd name="f126" fmla="*/ f8 f124 1"/>
                <a:gd name="f127" fmla="*/ f125 f45 1"/>
                <a:gd name="f128" fmla="*/ f126 f44 1"/>
                <a:gd name="f129" fmla="+- f50 f127 0"/>
                <a:gd name="f130" fmla="+- f49 f128 0"/>
                <a:gd name="f131" fmla="*/ f129 f28 1"/>
                <a:gd name="f132" fmla="*/ f13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88" r="f89" b="f90"/>
              <a:pathLst>
                <a:path>
                  <a:moveTo>
                    <a:pt x="f131" y="f132"/>
                  </a:moveTo>
                  <a:arcTo wR="f54" hR="f55" stAng="f36" swAng="f51"/>
                  <a:lnTo>
                    <a:pt x="f58" y="f59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5" name="22 Forma libre">
              <a:extLst>
                <a:ext uri="{FF2B5EF4-FFF2-40B4-BE49-F238E27FC236}">
                  <a16:creationId xmlns:a16="http://schemas.microsoft.com/office/drawing/2014/main" id="{34B598AD-E14A-486E-8401-26D8C01638D0}"/>
                </a:ext>
              </a:extLst>
            </p:cNvPr>
            <p:cNvSpPr/>
            <p:nvPr/>
          </p:nvSpPr>
          <p:spPr>
            <a:xfrm rot="16200004">
              <a:off x="1922288" y="1932955"/>
              <a:ext cx="2692690" cy="730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5616"/>
                <a:gd name="f7" fmla="val 344610"/>
                <a:gd name="f8" fmla="+- 0 0 -90"/>
                <a:gd name="f9" fmla="*/ f3 1 1665616"/>
                <a:gd name="f10" fmla="*/ f4 1 344610"/>
                <a:gd name="f11" fmla="+- f7 0 f5"/>
                <a:gd name="f12" fmla="+- f6 0 f5"/>
                <a:gd name="f13" fmla="*/ f8 f0 1"/>
                <a:gd name="f14" fmla="*/ f12 1 1665616"/>
                <a:gd name="f15" fmla="*/ f11 1 344610"/>
                <a:gd name="f16" fmla="*/ 0 f12 1"/>
                <a:gd name="f17" fmla="*/ 0 f11 1"/>
                <a:gd name="f18" fmla="*/ 1665616 f12 1"/>
                <a:gd name="f19" fmla="*/ 344610 f11 1"/>
                <a:gd name="f20" fmla="*/ f13 1 f2"/>
                <a:gd name="f21" fmla="*/ f16 1 1665616"/>
                <a:gd name="f22" fmla="*/ f17 1 344610"/>
                <a:gd name="f23" fmla="*/ f18 1 1665616"/>
                <a:gd name="f24" fmla="*/ f19 1 34461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665616" h="34461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anchor="b" anchorCtr="0" compatLnSpc="0"/>
            <a:lstStyle/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</a:pPr>
              <a:r>
                <a:rPr lang="es-ES" b="1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NIVEL SUPERIOR</a:t>
              </a: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fontAlgn="auto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</a:pPr>
              <a:r>
                <a:rPr lang="es-ES" sz="1100" b="1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ORGANIZACIÓN DEL TRABAJO, </a:t>
              </a:r>
              <a:r>
                <a:rPr lang="es-ES" sz="1100" kern="15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aplicación de técnicas y procedimientos precisos y consecución de un acabado requerido con calidad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D0E507AD-DFA6-4B85-ABB6-A67BB0363857}"/>
              </a:ext>
            </a:extLst>
          </p:cNvPr>
          <p:cNvSpPr txBox="1"/>
          <p:nvPr/>
        </p:nvSpPr>
        <p:spPr>
          <a:xfrm rot="16200000">
            <a:off x="-1535473" y="2364755"/>
            <a:ext cx="36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/>
              <a:t>Certificados de profesionalidad</a:t>
            </a:r>
          </a:p>
        </p:txBody>
      </p:sp>
      <p:sp>
        <p:nvSpPr>
          <p:cNvPr id="4" name="Flecha: a la derecha con bandas 3">
            <a:extLst>
              <a:ext uri="{FF2B5EF4-FFF2-40B4-BE49-F238E27FC236}">
                <a16:creationId xmlns:a16="http://schemas.microsoft.com/office/drawing/2014/main" id="{9344FA0F-7A1E-4FB3-94EB-4FCABAD06BA1}"/>
              </a:ext>
            </a:extLst>
          </p:cNvPr>
          <p:cNvSpPr/>
          <p:nvPr/>
        </p:nvSpPr>
        <p:spPr>
          <a:xfrm>
            <a:off x="1204828" y="998582"/>
            <a:ext cx="1290298" cy="683811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ocupacional</a:t>
            </a:r>
          </a:p>
        </p:txBody>
      </p:sp>
      <p:sp>
        <p:nvSpPr>
          <p:cNvPr id="18" name="Flecha: a la derecha con bandas 17">
            <a:extLst>
              <a:ext uri="{FF2B5EF4-FFF2-40B4-BE49-F238E27FC236}">
                <a16:creationId xmlns:a16="http://schemas.microsoft.com/office/drawing/2014/main" id="{FD66BB67-1421-4913-BAAE-C40DA58205E0}"/>
              </a:ext>
            </a:extLst>
          </p:cNvPr>
          <p:cNvSpPr/>
          <p:nvPr/>
        </p:nvSpPr>
        <p:spPr>
          <a:xfrm>
            <a:off x="1234786" y="3308721"/>
            <a:ext cx="1254414" cy="683811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Grado superior</a:t>
            </a:r>
          </a:p>
        </p:txBody>
      </p:sp>
      <p:sp>
        <p:nvSpPr>
          <p:cNvPr id="19" name="Flecha: a la derecha con bandas 18">
            <a:extLst>
              <a:ext uri="{FF2B5EF4-FFF2-40B4-BE49-F238E27FC236}">
                <a16:creationId xmlns:a16="http://schemas.microsoft.com/office/drawing/2014/main" id="{ADFEC36C-FB8A-4D1B-A635-50A98CB42430}"/>
              </a:ext>
            </a:extLst>
          </p:cNvPr>
          <p:cNvSpPr/>
          <p:nvPr/>
        </p:nvSpPr>
        <p:spPr>
          <a:xfrm>
            <a:off x="1234786" y="2207516"/>
            <a:ext cx="1254414" cy="683811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Grado medio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66C4AB7-E170-4FAA-9111-5D75BE80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18" y="995065"/>
            <a:ext cx="597740" cy="58749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3694018-4F68-4DC5-8653-1E4B3B5F6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99" y="2217417"/>
            <a:ext cx="611717" cy="57952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FDD6B57-7E8E-423A-90DB-FFEE44D4B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33" y="3317155"/>
            <a:ext cx="673715" cy="6511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65711-9A01-48AC-8AAF-CDACA9117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4" y="259996"/>
            <a:ext cx="7249709" cy="554971"/>
          </a:xfrm>
        </p:spPr>
        <p:txBody>
          <a:bodyPr/>
          <a:lstStyle/>
          <a:p>
            <a:r>
              <a:rPr lang="es-ES" altLang="es-ES" sz="1200" b="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modo de ejemplo, la </a:t>
            </a:r>
            <a:r>
              <a:rPr lang="es-ES" altLang="es-ES" sz="1600" b="0" dirty="0">
                <a:solidFill>
                  <a:srgbClr val="FDA023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función profesional </a:t>
            </a:r>
            <a:r>
              <a:rPr lang="es-ES" altLang="es-ES" sz="1200" b="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variará acorde a la ocupación que se quiera desarrollar:</a:t>
            </a:r>
            <a:br>
              <a:rPr lang="es-ES" altLang="es-ES" sz="900" b="0" dirty="0">
                <a:solidFill>
                  <a:schemeClr val="tx1"/>
                </a:solidFill>
              </a:rPr>
            </a:br>
            <a:endParaRPr lang="es-ES" sz="12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D6C724-D541-4E32-941F-454CA677B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  <p:grpSp>
        <p:nvGrpSpPr>
          <p:cNvPr id="6" name="Diagrama 10">
            <a:extLst>
              <a:ext uri="{FF2B5EF4-FFF2-40B4-BE49-F238E27FC236}">
                <a16:creationId xmlns:a16="http://schemas.microsoft.com/office/drawing/2014/main" id="{8DB9D55C-DF81-48CD-97E0-42265481A26C}"/>
              </a:ext>
            </a:extLst>
          </p:cNvPr>
          <p:cNvGrpSpPr/>
          <p:nvPr/>
        </p:nvGrpSpPr>
        <p:grpSpPr>
          <a:xfrm>
            <a:off x="176212" y="785812"/>
            <a:ext cx="8791575" cy="3571875"/>
            <a:chOff x="0" y="0"/>
            <a:chExt cx="5648321" cy="2571750"/>
          </a:xfrm>
        </p:grpSpPr>
        <p:sp>
          <p:nvSpPr>
            <p:cNvPr id="7" name="45 Forma libre">
              <a:extLst>
                <a:ext uri="{FF2B5EF4-FFF2-40B4-BE49-F238E27FC236}">
                  <a16:creationId xmlns:a16="http://schemas.microsoft.com/office/drawing/2014/main" id="{5C3C825A-BF6E-40C1-930C-2F2480618BE7}"/>
                </a:ext>
              </a:extLst>
            </p:cNvPr>
            <p:cNvSpPr/>
            <p:nvPr/>
          </p:nvSpPr>
          <p:spPr>
            <a:xfrm>
              <a:off x="0" y="0"/>
              <a:ext cx="352930" cy="3270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8D0D0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8" name="46 Forma libre">
              <a:extLst>
                <a:ext uri="{FF2B5EF4-FFF2-40B4-BE49-F238E27FC236}">
                  <a16:creationId xmlns:a16="http://schemas.microsoft.com/office/drawing/2014/main" id="{185BFC94-4A55-4480-9594-83F5765015B6}"/>
                </a:ext>
              </a:extLst>
            </p:cNvPr>
            <p:cNvSpPr/>
            <p:nvPr/>
          </p:nvSpPr>
          <p:spPr>
            <a:xfrm>
              <a:off x="35294" y="49377"/>
              <a:ext cx="282339" cy="2616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289"/>
                <a:gd name="f10" fmla="val 70"/>
                <a:gd name="f11" fmla="+- 0 0 -109"/>
                <a:gd name="f12" fmla="+- 0 0 -250"/>
                <a:gd name="f13" fmla="+- 0 0 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solidFill>
              <a:srgbClr val="C0504D"/>
            </a:solidFill>
            <a:ln w="25402">
              <a:solidFill>
                <a:srgbClr val="C0504D"/>
              </a:solidFill>
              <a:prstDash val="soli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9" name="47 Forma libre">
              <a:extLst>
                <a:ext uri="{FF2B5EF4-FFF2-40B4-BE49-F238E27FC236}">
                  <a16:creationId xmlns:a16="http://schemas.microsoft.com/office/drawing/2014/main" id="{3AA037B7-C057-4939-A9E2-3059CF0A9F2C}"/>
                </a:ext>
              </a:extLst>
            </p:cNvPr>
            <p:cNvSpPr/>
            <p:nvPr/>
          </p:nvSpPr>
          <p:spPr>
            <a:xfrm>
              <a:off x="56901" y="493775"/>
              <a:ext cx="1807028" cy="20380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1918"/>
                <a:gd name="f7" fmla="val 889253"/>
                <a:gd name="f8" fmla="+- 0 0 -90"/>
                <a:gd name="f9" fmla="*/ f3 1 1081918"/>
                <a:gd name="f10" fmla="*/ f4 1 889253"/>
                <a:gd name="f11" fmla="+- f7 0 f5"/>
                <a:gd name="f12" fmla="+- f6 0 f5"/>
                <a:gd name="f13" fmla="*/ f8 f0 1"/>
                <a:gd name="f14" fmla="*/ f12 1 1081918"/>
                <a:gd name="f15" fmla="*/ f11 1 889253"/>
                <a:gd name="f16" fmla="*/ 0 f12 1"/>
                <a:gd name="f17" fmla="*/ 0 f11 1"/>
                <a:gd name="f18" fmla="*/ 1081918 f12 1"/>
                <a:gd name="f19" fmla="*/ 889253 f11 1"/>
                <a:gd name="f20" fmla="*/ f13 1 f2"/>
                <a:gd name="f21" fmla="*/ f16 1 1081918"/>
                <a:gd name="f22" fmla="*/ f17 1 889253"/>
                <a:gd name="f23" fmla="*/ f18 1 1081918"/>
                <a:gd name="f24" fmla="*/ f19 1 88925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081918" h="88925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F79646"/>
              </a:solidFill>
              <a:prstDash val="solid"/>
            </a:ln>
          </p:spPr>
          <p:txBody>
            <a:bodyPr vert="horz" wrap="square" lIns="20317" tIns="20317" rIns="20317" bIns="20317" anchor="t" anchorCtr="0" compatLnSpc="0"/>
            <a:lstStyle/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EDUCACION MEDIOAMBIENTAL</a:t>
              </a:r>
              <a:b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</a:t>
              </a: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Interpretar</a:t>
              </a:r>
              <a:r>
                <a:rPr lang="es-ES" sz="1000" kern="1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la influencia recíproca de las actividades humanas y el medio socio-natural (UC0805_3)</a:t>
              </a:r>
              <a:b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CARTERA DE PROVEEDORES</a:t>
              </a:r>
              <a:b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</a:t>
              </a: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Establecer Cartera de Proveedores de ropa de segunda mano susceptible de ser customizada</a:t>
              </a:r>
              <a:b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ORGANIZACIÓN DEL ESPACIO DE TRABAJO</a:t>
              </a:r>
              <a:b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Preparar materiales, herramientas, máquinas y equipos de confección.  (UC1225_1) </a:t>
              </a:r>
              <a:b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COSTURA CREATIVA</a:t>
              </a:r>
              <a:b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kern="1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Realizar adaptaciones y personalizar prendas de vestir.  (UC1227_1) 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48 Forma libre">
              <a:extLst>
                <a:ext uri="{FF2B5EF4-FFF2-40B4-BE49-F238E27FC236}">
                  <a16:creationId xmlns:a16="http://schemas.microsoft.com/office/drawing/2014/main" id="{6CA8F40B-1763-4357-A0AD-7F86A078CC74}"/>
                </a:ext>
              </a:extLst>
            </p:cNvPr>
            <p:cNvSpPr/>
            <p:nvPr/>
          </p:nvSpPr>
          <p:spPr>
            <a:xfrm>
              <a:off x="426457" y="0"/>
              <a:ext cx="1044080" cy="3638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5118"/>
                <a:gd name="f7" fmla="val 211307"/>
                <a:gd name="f8" fmla="+- 0 0 -90"/>
                <a:gd name="f9" fmla="*/ f3 1 625118"/>
                <a:gd name="f10" fmla="*/ f4 1 211307"/>
                <a:gd name="f11" fmla="+- f7 0 f5"/>
                <a:gd name="f12" fmla="+- f6 0 f5"/>
                <a:gd name="f13" fmla="*/ f8 f0 1"/>
                <a:gd name="f14" fmla="*/ f12 1 625118"/>
                <a:gd name="f15" fmla="*/ f11 1 211307"/>
                <a:gd name="f16" fmla="*/ 0 f12 1"/>
                <a:gd name="f17" fmla="*/ 0 f11 1"/>
                <a:gd name="f18" fmla="*/ 625118 f12 1"/>
                <a:gd name="f19" fmla="*/ 211307 f11 1"/>
                <a:gd name="f20" fmla="*/ f13 1 f2"/>
                <a:gd name="f21" fmla="*/ f16 1 625118"/>
                <a:gd name="f22" fmla="*/ f17 1 211307"/>
                <a:gd name="f23" fmla="*/ f18 1 625118"/>
                <a:gd name="f24" fmla="*/ f19 1 211307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625118" h="21130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35561" tIns="35561" rIns="35561" bIns="35561" anchor="b" anchorCtr="0" compatLnSpc="0"/>
            <a:lstStyle/>
            <a:p>
              <a:pPr fontAlgn="auto">
                <a:lnSpc>
                  <a:spcPct val="90000"/>
                </a:lnSpc>
                <a:spcAft>
                  <a:spcPts val="600"/>
                </a:spcAft>
              </a:pPr>
              <a:r>
                <a:rPr lang="es-ES" sz="135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FORMACION PROFESIONAL básico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49 Forma libre">
              <a:extLst>
                <a:ext uri="{FF2B5EF4-FFF2-40B4-BE49-F238E27FC236}">
                  <a16:creationId xmlns:a16="http://schemas.microsoft.com/office/drawing/2014/main" id="{05CF872E-A0FE-4844-9F01-0762486591C6}"/>
                </a:ext>
              </a:extLst>
            </p:cNvPr>
            <p:cNvSpPr/>
            <p:nvPr/>
          </p:nvSpPr>
          <p:spPr>
            <a:xfrm>
              <a:off x="1925500" y="0"/>
              <a:ext cx="352930" cy="3270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8D0D0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2" name="50 Forma libre">
              <a:extLst>
                <a:ext uri="{FF2B5EF4-FFF2-40B4-BE49-F238E27FC236}">
                  <a16:creationId xmlns:a16="http://schemas.microsoft.com/office/drawing/2014/main" id="{14A82E50-1005-443B-A96A-FC8F8ABC06B9}"/>
                </a:ext>
              </a:extLst>
            </p:cNvPr>
            <p:cNvSpPr/>
            <p:nvPr/>
          </p:nvSpPr>
          <p:spPr>
            <a:xfrm>
              <a:off x="1960795" y="49377"/>
              <a:ext cx="282339" cy="2616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250"/>
                <a:gd name="f10" fmla="val 109"/>
                <a:gd name="f11" fmla="+- 0 0 -430"/>
                <a:gd name="f12" fmla="+- 0 0 -289"/>
                <a:gd name="f13" fmla="+- 0 0 -360"/>
                <a:gd name="f14" fmla="abs f3"/>
                <a:gd name="f15" fmla="abs f4"/>
                <a:gd name="f16" fmla="abs f5"/>
                <a:gd name="f17" fmla="+- 2700000 f1 0"/>
                <a:gd name="f18" fmla="+- 0 0 f9"/>
                <a:gd name="f19" fmla="+- 0 0 f10"/>
                <a:gd name="f20" fmla="*/ f11 f0 1"/>
                <a:gd name="f21" fmla="*/ f12 f0 1"/>
                <a:gd name="f22" fmla="*/ f13 f0 1"/>
                <a:gd name="f23" fmla="?: f14 f3 1"/>
                <a:gd name="f24" fmla="?: f15 f4 1"/>
                <a:gd name="f25" fmla="?: f16 f5 1"/>
                <a:gd name="f26" fmla="*/ f18 f0 1"/>
                <a:gd name="f27" fmla="*/ f19 f0 1"/>
                <a:gd name="f28" fmla="+- f17 0 f1"/>
                <a:gd name="f29" fmla="*/ f20 1 f2"/>
                <a:gd name="f30" fmla="*/ f21 1 f2"/>
                <a:gd name="f31" fmla="*/ f22 1 f2"/>
                <a:gd name="f32" fmla="*/ f23 1 21600"/>
                <a:gd name="f33" fmla="*/ f24 1 21600"/>
                <a:gd name="f34" fmla="*/ 21600 f23 1"/>
                <a:gd name="f35" fmla="*/ 21600 f24 1"/>
                <a:gd name="f36" fmla="*/ f26 1 f2"/>
                <a:gd name="f37" fmla="*/ f27 1 f2"/>
                <a:gd name="f38" fmla="+- f28 f1 0"/>
                <a:gd name="f39" fmla="+- f29 0 f1"/>
                <a:gd name="f40" fmla="+- f30 0 f1"/>
                <a:gd name="f41" fmla="+- f31 0 f1"/>
                <a:gd name="f42" fmla="min f33 f32"/>
                <a:gd name="f43" fmla="*/ f34 1 f25"/>
                <a:gd name="f44" fmla="*/ f35 1 f25"/>
                <a:gd name="f45" fmla="+- f36 0 f1"/>
                <a:gd name="f46" fmla="+- f37 0 f1"/>
                <a:gd name="f47" fmla="*/ f38 f7 1"/>
                <a:gd name="f48" fmla="val f43"/>
                <a:gd name="f49" fmla="val f44"/>
                <a:gd name="f50" fmla="+- 0 0 f45"/>
                <a:gd name="f51" fmla="+- 0 0 f46"/>
                <a:gd name="f52" fmla="*/ f47 1 f0"/>
                <a:gd name="f53" fmla="+- f49 0 f6"/>
                <a:gd name="f54" fmla="+- f48 0 f6"/>
                <a:gd name="f55" fmla="+- f51 0 f50"/>
                <a:gd name="f56" fmla="+- f50 f1 0"/>
                <a:gd name="f57" fmla="+- f51 f1 0"/>
                <a:gd name="f58" fmla="+- 0 0 f52"/>
                <a:gd name="f59" fmla="*/ f53 1 2"/>
                <a:gd name="f60" fmla="*/ f54 1 2"/>
                <a:gd name="f61" fmla="+- f55 21600000 0"/>
                <a:gd name="f62" fmla="+- 0 0 f58"/>
                <a:gd name="f63" fmla="*/ f56 f7 1"/>
                <a:gd name="f64" fmla="*/ f57 f7 1"/>
                <a:gd name="f65" fmla="+- f6 f59 0"/>
                <a:gd name="f66" fmla="+- f6 f60 0"/>
                <a:gd name="f67" fmla="?: f55 f55 f61"/>
                <a:gd name="f68" fmla="*/ f62 f0 1"/>
                <a:gd name="f69" fmla="*/ f63 1 f0"/>
                <a:gd name="f70" fmla="*/ f64 1 f0"/>
                <a:gd name="f71" fmla="*/ f60 f42 1"/>
                <a:gd name="f72" fmla="*/ f59 f42 1"/>
                <a:gd name="f73" fmla="*/ f68 1 f7"/>
                <a:gd name="f74" fmla="+- 0 0 f69"/>
                <a:gd name="f75" fmla="+- 0 0 f70"/>
                <a:gd name="f76" fmla="+- f73 0 f1"/>
                <a:gd name="f77" fmla="+- 0 0 f74"/>
                <a:gd name="f78" fmla="+- 0 0 f75"/>
                <a:gd name="f79" fmla="cos 1 f76"/>
                <a:gd name="f80" fmla="sin 1 f76"/>
                <a:gd name="f81" fmla="*/ f77 f0 1"/>
                <a:gd name="f82" fmla="*/ f78 f0 1"/>
                <a:gd name="f83" fmla="+- 0 0 f79"/>
                <a:gd name="f84" fmla="+- 0 0 f80"/>
                <a:gd name="f85" fmla="*/ f81 1 f7"/>
                <a:gd name="f86" fmla="*/ f82 1 f7"/>
                <a:gd name="f87" fmla="+- 0 0 f83"/>
                <a:gd name="f88" fmla="+- 0 0 f84"/>
                <a:gd name="f89" fmla="+- f85 0 f1"/>
                <a:gd name="f90" fmla="+- f86 0 f1"/>
                <a:gd name="f91" fmla="val f87"/>
                <a:gd name="f92" fmla="val f88"/>
                <a:gd name="f93" fmla="sin 1 f89"/>
                <a:gd name="f94" fmla="cos 1 f89"/>
                <a:gd name="f95" fmla="sin 1 f90"/>
                <a:gd name="f96" fmla="cos 1 f90"/>
                <a:gd name="f97" fmla="+- 0 0 f93"/>
                <a:gd name="f98" fmla="+- 0 0 f94"/>
                <a:gd name="f99" fmla="+- 0 0 f95"/>
                <a:gd name="f100" fmla="+- 0 0 f96"/>
                <a:gd name="f101" fmla="*/ f91 f60 1"/>
                <a:gd name="f102" fmla="*/ f92 f59 1"/>
                <a:gd name="f103" fmla="+- 0 0 f97"/>
                <a:gd name="f104" fmla="+- 0 0 f98"/>
                <a:gd name="f105" fmla="+- 0 0 f99"/>
                <a:gd name="f106" fmla="+- 0 0 f100"/>
                <a:gd name="f107" fmla="+- f66 0 f101"/>
                <a:gd name="f108" fmla="+- f66 f101 0"/>
                <a:gd name="f109" fmla="+- f65 0 f102"/>
                <a:gd name="f110" fmla="+- f65 f102 0"/>
                <a:gd name="f111" fmla="val f103"/>
                <a:gd name="f112" fmla="val f104"/>
                <a:gd name="f113" fmla="val f105"/>
                <a:gd name="f114" fmla="val f106"/>
                <a:gd name="f115" fmla="*/ f107 f42 1"/>
                <a:gd name="f116" fmla="*/ f109 f42 1"/>
                <a:gd name="f117" fmla="*/ f108 f42 1"/>
                <a:gd name="f118" fmla="*/ f110 f42 1"/>
                <a:gd name="f119" fmla="*/ f111 f60 1"/>
                <a:gd name="f120" fmla="*/ f112 f59 1"/>
                <a:gd name="f121" fmla="*/ f113 f60 1"/>
                <a:gd name="f122" fmla="*/ f114 f59 1"/>
                <a:gd name="f123" fmla="+- 0 0 f120"/>
                <a:gd name="f124" fmla="+- 0 0 f119"/>
                <a:gd name="f125" fmla="+- 0 0 f122"/>
                <a:gd name="f126" fmla="+- 0 0 f121"/>
                <a:gd name="f127" fmla="+- 0 0 f123"/>
                <a:gd name="f128" fmla="+- 0 0 f124"/>
                <a:gd name="f129" fmla="+- 0 0 f125"/>
                <a:gd name="f130" fmla="+- 0 0 f126"/>
                <a:gd name="f131" fmla="at2 f127 f128"/>
                <a:gd name="f132" fmla="at2 f129 f130"/>
                <a:gd name="f133" fmla="+- f131 f1 0"/>
                <a:gd name="f134" fmla="+- f132 f1 0"/>
                <a:gd name="f135" fmla="*/ f133 f7 1"/>
                <a:gd name="f136" fmla="*/ f134 f7 1"/>
                <a:gd name="f137" fmla="*/ f135 1 f0"/>
                <a:gd name="f138" fmla="*/ f136 1 f0"/>
                <a:gd name="f139" fmla="+- 0 0 f137"/>
                <a:gd name="f140" fmla="+- 0 0 f138"/>
                <a:gd name="f141" fmla="val f139"/>
                <a:gd name="f142" fmla="val f140"/>
                <a:gd name="f143" fmla="+- 0 0 f141"/>
                <a:gd name="f144" fmla="+- 0 0 f142"/>
                <a:gd name="f145" fmla="*/ f143 f0 1"/>
                <a:gd name="f146" fmla="*/ f144 f0 1"/>
                <a:gd name="f147" fmla="*/ f145 1 f7"/>
                <a:gd name="f148" fmla="*/ f146 1 f7"/>
                <a:gd name="f149" fmla="+- f147 0 f1"/>
                <a:gd name="f150" fmla="+- f148 0 f1"/>
                <a:gd name="f151" fmla="+- f149 f1 0"/>
                <a:gd name="f152" fmla="+- f150 f1 0"/>
                <a:gd name="f153" fmla="*/ f151 f7 1"/>
                <a:gd name="f154" fmla="*/ f152 f7 1"/>
                <a:gd name="f155" fmla="*/ f153 1 f0"/>
                <a:gd name="f156" fmla="*/ f154 1 f0"/>
                <a:gd name="f157" fmla="+- 0 0 f155"/>
                <a:gd name="f158" fmla="+- 0 0 f156"/>
                <a:gd name="f159" fmla="+- 0 0 f157"/>
                <a:gd name="f160" fmla="+- 0 0 f158"/>
                <a:gd name="f161" fmla="*/ f159 f0 1"/>
                <a:gd name="f162" fmla="*/ f160 f0 1"/>
                <a:gd name="f163" fmla="*/ f161 1 f7"/>
                <a:gd name="f164" fmla="*/ f162 1 f7"/>
                <a:gd name="f165" fmla="+- f163 0 f1"/>
                <a:gd name="f166" fmla="+- f164 0 f1"/>
                <a:gd name="f167" fmla="cos 1 f165"/>
                <a:gd name="f168" fmla="sin 1 f165"/>
                <a:gd name="f169" fmla="cos 1 f166"/>
                <a:gd name="f170" fmla="sin 1 f166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val f175"/>
                <a:gd name="f180" fmla="val f176"/>
                <a:gd name="f181" fmla="val f177"/>
                <a:gd name="f182" fmla="val f178"/>
                <a:gd name="f183" fmla="+- 0 0 f179"/>
                <a:gd name="f184" fmla="+- 0 0 f180"/>
                <a:gd name="f185" fmla="+- 0 0 f181"/>
                <a:gd name="f186" fmla="+- 0 0 f182"/>
                <a:gd name="f187" fmla="*/ f8 f183 1"/>
                <a:gd name="f188" fmla="*/ f8 f184 1"/>
                <a:gd name="f189" fmla="*/ f8 f185 1"/>
                <a:gd name="f190" fmla="*/ f8 f186 1"/>
                <a:gd name="f191" fmla="*/ f187 f60 1"/>
                <a:gd name="f192" fmla="*/ f188 f59 1"/>
                <a:gd name="f193" fmla="*/ f189 f60 1"/>
                <a:gd name="f194" fmla="*/ f190 f59 1"/>
                <a:gd name="f195" fmla="+- f66 f191 0"/>
                <a:gd name="f196" fmla="+- f65 f192 0"/>
                <a:gd name="f197" fmla="+- f66 f193 0"/>
                <a:gd name="f198" fmla="+- f65 f194 0"/>
                <a:gd name="f199" fmla="+- f195 f197 0"/>
                <a:gd name="f200" fmla="+- f196 f198 0"/>
                <a:gd name="f201" fmla="*/ f195 f42 1"/>
                <a:gd name="f202" fmla="*/ f196 f42 1"/>
                <a:gd name="f203" fmla="*/ f197 f42 1"/>
                <a:gd name="f204" fmla="*/ f198 f42 1"/>
                <a:gd name="f205" fmla="*/ f199 1 2"/>
                <a:gd name="f206" fmla="*/ f200 1 2"/>
                <a:gd name="f207" fmla="*/ f205 f42 1"/>
                <a:gd name="f208" fmla="*/ f206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201" y="f202"/>
                </a:cxn>
                <a:cxn ang="f40">
                  <a:pos x="f203" y="f204"/>
                </a:cxn>
                <a:cxn ang="f41">
                  <a:pos x="f207" y="f208"/>
                </a:cxn>
              </a:cxnLst>
              <a:rect l="f115" t="f116" r="f117" b="f118"/>
              <a:pathLst>
                <a:path>
                  <a:moveTo>
                    <a:pt x="f201" y="f202"/>
                  </a:moveTo>
                  <a:arcTo wR="f71" hR="f72" stAng="f50" swAng="f67"/>
                  <a:close/>
                </a:path>
              </a:pathLst>
            </a:custGeom>
            <a:solidFill>
              <a:srgbClr val="C0504D"/>
            </a:solidFill>
            <a:ln w="25402">
              <a:solidFill>
                <a:srgbClr val="C0504D"/>
              </a:solidFill>
              <a:prstDash val="soli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3" name="51 Forma libre">
              <a:extLst>
                <a:ext uri="{FF2B5EF4-FFF2-40B4-BE49-F238E27FC236}">
                  <a16:creationId xmlns:a16="http://schemas.microsoft.com/office/drawing/2014/main" id="{CBD12E57-DC34-41CD-9153-09BB16548534}"/>
                </a:ext>
              </a:extLst>
            </p:cNvPr>
            <p:cNvSpPr/>
            <p:nvPr/>
          </p:nvSpPr>
          <p:spPr>
            <a:xfrm>
              <a:off x="1990895" y="493776"/>
              <a:ext cx="1766282" cy="20779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7525"/>
                <a:gd name="f7" fmla="val 889253"/>
                <a:gd name="f8" fmla="+- 0 0 -90"/>
                <a:gd name="f9" fmla="*/ f3 1 1057525"/>
                <a:gd name="f10" fmla="*/ f4 1 889253"/>
                <a:gd name="f11" fmla="+- f7 0 f5"/>
                <a:gd name="f12" fmla="+- f6 0 f5"/>
                <a:gd name="f13" fmla="*/ f8 f0 1"/>
                <a:gd name="f14" fmla="*/ f12 1 1057525"/>
                <a:gd name="f15" fmla="*/ f11 1 889253"/>
                <a:gd name="f16" fmla="*/ 0 f12 1"/>
                <a:gd name="f17" fmla="*/ 0 f11 1"/>
                <a:gd name="f18" fmla="*/ 1057525 f12 1"/>
                <a:gd name="f19" fmla="*/ 889253 f11 1"/>
                <a:gd name="f20" fmla="*/ f13 1 f2"/>
                <a:gd name="f21" fmla="*/ f16 1 1057525"/>
                <a:gd name="f22" fmla="*/ f17 1 889253"/>
                <a:gd name="f23" fmla="*/ f18 1 1057525"/>
                <a:gd name="f24" fmla="*/ f19 1 88925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057525" h="88925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4BACC6"/>
              </a:solidFill>
              <a:prstDash val="solid"/>
            </a:ln>
          </p:spPr>
          <p:txBody>
            <a:bodyPr vert="horz" wrap="square" lIns="17775" tIns="17775" rIns="17775" bIns="17775" anchor="t" anchorCtr="0" compatLnSpc="0"/>
            <a:lstStyle/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EDUCACION MEDIOAMBIENTAL</a:t>
              </a:r>
              <a:b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Interpretar la influencia recíproca de las actividades humanas y el medio socio-natural (UC0805_3)</a:t>
              </a:r>
              <a:b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COSTURA CREATIVA</a:t>
              </a:r>
              <a:br>
                <a:rPr lang="es-ES" sz="1000" b="1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b="1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Transformar</a:t>
              </a: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materiales textiles y no textiles para su uso en vestuario transformado o resto de prendas textiles (UC1521_3 ADAPTADO)</a:t>
              </a:r>
              <a:b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Realizar el corte y ensamblado a mano (UC1234_2) y el ensamblado a máquina.  (UC1235_2)</a:t>
              </a:r>
              <a:b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ATENCION A LA CLIENTELA</a:t>
              </a:r>
              <a:b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Atender al cliente en los servicios de realización de vestuario a medida. UC1237_2:</a:t>
              </a:r>
              <a:b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Exposición de productos en puestos de mercados públicos</a:t>
              </a:r>
              <a:br>
                <a:rPr lang="es-ES" sz="65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52 Forma libre">
              <a:extLst>
                <a:ext uri="{FF2B5EF4-FFF2-40B4-BE49-F238E27FC236}">
                  <a16:creationId xmlns:a16="http://schemas.microsoft.com/office/drawing/2014/main" id="{25C90405-46BA-407C-8BE5-A1651BC5357B}"/>
                </a:ext>
              </a:extLst>
            </p:cNvPr>
            <p:cNvSpPr/>
            <p:nvPr/>
          </p:nvSpPr>
          <p:spPr>
            <a:xfrm>
              <a:off x="2351939" y="0"/>
              <a:ext cx="1044080" cy="3638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5118"/>
                <a:gd name="f7" fmla="val 211307"/>
                <a:gd name="f8" fmla="+- 0 0 -90"/>
                <a:gd name="f9" fmla="*/ f3 1 625118"/>
                <a:gd name="f10" fmla="*/ f4 1 211307"/>
                <a:gd name="f11" fmla="+- f7 0 f5"/>
                <a:gd name="f12" fmla="+- f6 0 f5"/>
                <a:gd name="f13" fmla="*/ f8 f0 1"/>
                <a:gd name="f14" fmla="*/ f12 1 625118"/>
                <a:gd name="f15" fmla="*/ f11 1 211307"/>
                <a:gd name="f16" fmla="*/ 0 f12 1"/>
                <a:gd name="f17" fmla="*/ 0 f11 1"/>
                <a:gd name="f18" fmla="*/ 625118 f12 1"/>
                <a:gd name="f19" fmla="*/ 211307 f11 1"/>
                <a:gd name="f20" fmla="*/ f13 1 f2"/>
                <a:gd name="f21" fmla="*/ f16 1 625118"/>
                <a:gd name="f22" fmla="*/ f17 1 211307"/>
                <a:gd name="f23" fmla="*/ f18 1 625118"/>
                <a:gd name="f24" fmla="*/ f19 1 211307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625118" h="21130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35561" tIns="35561" rIns="35561" bIns="35561" anchor="b" anchorCtr="0" compatLnSpc="0"/>
            <a:lstStyle/>
            <a:p>
              <a:pPr fontAlgn="auto">
                <a:lnSpc>
                  <a:spcPct val="90000"/>
                </a:lnSpc>
                <a:spcAft>
                  <a:spcPts val="600"/>
                </a:spcAft>
              </a:pPr>
              <a:r>
                <a:rPr lang="es-ES" sz="135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FORMACION PROFESIONAL medio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53 Forma libre">
              <a:extLst>
                <a:ext uri="{FF2B5EF4-FFF2-40B4-BE49-F238E27FC236}">
                  <a16:creationId xmlns:a16="http://schemas.microsoft.com/office/drawing/2014/main" id="{9028B733-790C-4291-BC04-7DCACF362F62}"/>
                </a:ext>
              </a:extLst>
            </p:cNvPr>
            <p:cNvSpPr/>
            <p:nvPr/>
          </p:nvSpPr>
          <p:spPr>
            <a:xfrm>
              <a:off x="3830628" y="0"/>
              <a:ext cx="352930" cy="3270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8D0D0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6" name="54 Forma libre">
              <a:extLst>
                <a:ext uri="{FF2B5EF4-FFF2-40B4-BE49-F238E27FC236}">
                  <a16:creationId xmlns:a16="http://schemas.microsoft.com/office/drawing/2014/main" id="{6691B0AB-B289-45F2-B6F1-E9D8093128E8}"/>
                </a:ext>
              </a:extLst>
            </p:cNvPr>
            <p:cNvSpPr/>
            <p:nvPr/>
          </p:nvSpPr>
          <p:spPr>
            <a:xfrm>
              <a:off x="3865904" y="49377"/>
              <a:ext cx="282339" cy="2616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+- 0 0 -360"/>
                <a:gd name="f10" fmla="abs f3"/>
                <a:gd name="f11" fmla="abs f4"/>
                <a:gd name="f12" fmla="abs f5"/>
                <a:gd name="f13" fmla="+- 2700000 f1 0"/>
                <a:gd name="f14" fmla="+- 0 0 f2"/>
                <a:gd name="f15" fmla="*/ f9 f0 1"/>
                <a:gd name="f16" fmla="?: f10 f3 1"/>
                <a:gd name="f17" fmla="?: f11 f4 1"/>
                <a:gd name="f18" fmla="?: f12 f5 1"/>
                <a:gd name="f19" fmla="*/ f14 f0 1"/>
                <a:gd name="f20" fmla="+- f13 0 f1"/>
                <a:gd name="f21" fmla="*/ f15 1 f2"/>
                <a:gd name="f22" fmla="*/ f16 1 21600"/>
                <a:gd name="f23" fmla="*/ f17 1 21600"/>
                <a:gd name="f24" fmla="*/ 21600 f16 1"/>
                <a:gd name="f25" fmla="*/ 21600 f17 1"/>
                <a:gd name="f26" fmla="*/ f19 1 f2"/>
                <a:gd name="f27" fmla="+- f20 f1 0"/>
                <a:gd name="f28" fmla="+- f21 0 f1"/>
                <a:gd name="f29" fmla="min f23 f22"/>
                <a:gd name="f30" fmla="*/ f24 1 f18"/>
                <a:gd name="f31" fmla="*/ f25 1 f18"/>
                <a:gd name="f32" fmla="+- f26 0 f1"/>
                <a:gd name="f33" fmla="*/ f27 f7 1"/>
                <a:gd name="f34" fmla="val f30"/>
                <a:gd name="f35" fmla="val f31"/>
                <a:gd name="f36" fmla="+- 0 0 f32"/>
                <a:gd name="f37" fmla="*/ f33 1 f0"/>
                <a:gd name="f38" fmla="+- f35 0 f6"/>
                <a:gd name="f39" fmla="+- f34 0 f6"/>
                <a:gd name="f40" fmla="+- f36 0 f36"/>
                <a:gd name="f41" fmla="+- f36 f1 0"/>
                <a:gd name="f42" fmla="+- 0 0 f37"/>
                <a:gd name="f43" fmla="*/ f38 1 2"/>
                <a:gd name="f44" fmla="*/ f39 1 2"/>
                <a:gd name="f45" fmla="+- f40 21600000 0"/>
                <a:gd name="f46" fmla="+- 0 0 f42"/>
                <a:gd name="f47" fmla="*/ f41 f7 1"/>
                <a:gd name="f48" fmla="+- f6 f43 0"/>
                <a:gd name="f49" fmla="+- f6 f44 0"/>
                <a:gd name="f50" fmla="?: f40 f40 f45"/>
                <a:gd name="f51" fmla="*/ f46 f0 1"/>
                <a:gd name="f52" fmla="*/ f47 1 f0"/>
                <a:gd name="f53" fmla="*/ f44 f29 1"/>
                <a:gd name="f54" fmla="*/ f43 f29 1"/>
                <a:gd name="f55" fmla="*/ f51 1 f7"/>
                <a:gd name="f56" fmla="+- 0 0 f52"/>
                <a:gd name="f57" fmla="+- f55 0 f1"/>
                <a:gd name="f58" fmla="+- 0 0 f56"/>
                <a:gd name="f59" fmla="cos 1 f57"/>
                <a:gd name="f60" fmla="sin 1 f57"/>
                <a:gd name="f61" fmla="*/ f58 f0 1"/>
                <a:gd name="f62" fmla="+- 0 0 f59"/>
                <a:gd name="f63" fmla="+- 0 0 f60"/>
                <a:gd name="f64" fmla="*/ f61 1 f7"/>
                <a:gd name="f65" fmla="+- 0 0 f62"/>
                <a:gd name="f66" fmla="+- 0 0 f63"/>
                <a:gd name="f67" fmla="+- f64 0 f1"/>
                <a:gd name="f68" fmla="val f65"/>
                <a:gd name="f69" fmla="val f66"/>
                <a:gd name="f70" fmla="sin 1 f67"/>
                <a:gd name="f71" fmla="cos 1 f67"/>
                <a:gd name="f72" fmla="+- 0 0 f70"/>
                <a:gd name="f73" fmla="+- 0 0 f71"/>
                <a:gd name="f74" fmla="*/ f68 f44 1"/>
                <a:gd name="f75" fmla="*/ f69 f43 1"/>
                <a:gd name="f76" fmla="+- 0 0 f72"/>
                <a:gd name="f77" fmla="+- 0 0 f73"/>
                <a:gd name="f78" fmla="+- f49 0 f74"/>
                <a:gd name="f79" fmla="+- f49 f74 0"/>
                <a:gd name="f80" fmla="+- f48 0 f75"/>
                <a:gd name="f81" fmla="+- f48 f75 0"/>
                <a:gd name="f82" fmla="val f76"/>
                <a:gd name="f83" fmla="val f77"/>
                <a:gd name="f84" fmla="*/ f78 f29 1"/>
                <a:gd name="f85" fmla="*/ f80 f29 1"/>
                <a:gd name="f86" fmla="*/ f79 f29 1"/>
                <a:gd name="f87" fmla="*/ f81 f29 1"/>
                <a:gd name="f88" fmla="*/ f82 f44 1"/>
                <a:gd name="f89" fmla="*/ f83 f43 1"/>
                <a:gd name="f90" fmla="+- 0 0 f89"/>
                <a:gd name="f91" fmla="+- 0 0 f88"/>
                <a:gd name="f92" fmla="+- 0 0 f90"/>
                <a:gd name="f93" fmla="+- 0 0 f91"/>
                <a:gd name="f94" fmla="at2 f92 f93"/>
                <a:gd name="f95" fmla="+- f94 f1 0"/>
                <a:gd name="f96" fmla="*/ f95 f7 1"/>
                <a:gd name="f97" fmla="*/ f96 1 f0"/>
                <a:gd name="f98" fmla="+- 0 0 f97"/>
                <a:gd name="f99" fmla="val f98"/>
                <a:gd name="f100" fmla="+- 0 0 f99"/>
                <a:gd name="f101" fmla="*/ f100 f0 1"/>
                <a:gd name="f102" fmla="*/ f101 1 f7"/>
                <a:gd name="f103" fmla="+- f102 0 f1"/>
                <a:gd name="f104" fmla="+- f103 f1 0"/>
                <a:gd name="f105" fmla="*/ f104 f7 1"/>
                <a:gd name="f106" fmla="*/ f105 1 f0"/>
                <a:gd name="f107" fmla="+- 0 0 f106"/>
                <a:gd name="f108" fmla="+- 0 0 f107"/>
                <a:gd name="f109" fmla="*/ f108 f0 1"/>
                <a:gd name="f110" fmla="*/ f109 1 f7"/>
                <a:gd name="f111" fmla="+- f110 0 f1"/>
                <a:gd name="f112" fmla="cos 1 f111"/>
                <a:gd name="f113" fmla="sin 1 f111"/>
                <a:gd name="f114" fmla="+- 0 0 f112"/>
                <a:gd name="f115" fmla="+- 0 0 f113"/>
                <a:gd name="f116" fmla="+- 0 0 f114"/>
                <a:gd name="f117" fmla="+- 0 0 f115"/>
                <a:gd name="f118" fmla="val f116"/>
                <a:gd name="f119" fmla="val f117"/>
                <a:gd name="f120" fmla="+- 0 0 f118"/>
                <a:gd name="f121" fmla="+- 0 0 f119"/>
                <a:gd name="f122" fmla="*/ f8 f120 1"/>
                <a:gd name="f123" fmla="*/ f8 f121 1"/>
                <a:gd name="f124" fmla="*/ f122 f44 1"/>
                <a:gd name="f125" fmla="*/ f123 f43 1"/>
                <a:gd name="f126" fmla="+- f49 f124 0"/>
                <a:gd name="f127" fmla="+- f48 f125 0"/>
                <a:gd name="f128" fmla="+- f126 f126 0"/>
                <a:gd name="f129" fmla="+- f127 f127 0"/>
                <a:gd name="f130" fmla="*/ f126 f29 1"/>
                <a:gd name="f131" fmla="*/ f127 f29 1"/>
                <a:gd name="f132" fmla="*/ f128 1 2"/>
                <a:gd name="f133" fmla="*/ f129 1 2"/>
                <a:gd name="f134" fmla="*/ f132 f29 1"/>
                <a:gd name="f135" fmla="*/ f13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130" y="f131"/>
                </a:cxn>
                <a:cxn ang="f28">
                  <a:pos x="f130" y="f131"/>
                </a:cxn>
                <a:cxn ang="f28">
                  <a:pos x="f134" y="f135"/>
                </a:cxn>
              </a:cxnLst>
              <a:rect l="f84" t="f85" r="f86" b="f87"/>
              <a:pathLst>
                <a:path>
                  <a:moveTo>
                    <a:pt x="f130" y="f131"/>
                  </a:moveTo>
                  <a:arcTo wR="f53" hR="f54" stAng="f36" swAng="f50"/>
                  <a:close/>
                </a:path>
              </a:pathLst>
            </a:custGeom>
            <a:solidFill>
              <a:srgbClr val="C0504D"/>
            </a:solidFill>
            <a:ln w="25402">
              <a:solidFill>
                <a:srgbClr val="C0504D"/>
              </a:solidFill>
              <a:prstDash val="soli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7" name="55 Forma libre">
              <a:extLst>
                <a:ext uri="{FF2B5EF4-FFF2-40B4-BE49-F238E27FC236}">
                  <a16:creationId xmlns:a16="http://schemas.microsoft.com/office/drawing/2014/main" id="{DE91F191-6E3A-44B4-ADD9-A41A2976B345}"/>
                </a:ext>
              </a:extLst>
            </p:cNvPr>
            <p:cNvSpPr/>
            <p:nvPr/>
          </p:nvSpPr>
          <p:spPr>
            <a:xfrm>
              <a:off x="3910065" y="493776"/>
              <a:ext cx="1738256" cy="20779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0741"/>
                <a:gd name="f7" fmla="val 889253"/>
                <a:gd name="f8" fmla="+- 0 0 -90"/>
                <a:gd name="f9" fmla="*/ f3 1 1040741"/>
                <a:gd name="f10" fmla="*/ f4 1 889253"/>
                <a:gd name="f11" fmla="+- f7 0 f5"/>
                <a:gd name="f12" fmla="+- f6 0 f5"/>
                <a:gd name="f13" fmla="*/ f8 f0 1"/>
                <a:gd name="f14" fmla="*/ f12 1 1040741"/>
                <a:gd name="f15" fmla="*/ f11 1 889253"/>
                <a:gd name="f16" fmla="*/ 0 f12 1"/>
                <a:gd name="f17" fmla="*/ 0 f11 1"/>
                <a:gd name="f18" fmla="*/ 1040741 f12 1"/>
                <a:gd name="f19" fmla="*/ 889253 f11 1"/>
                <a:gd name="f20" fmla="*/ f13 1 f2"/>
                <a:gd name="f21" fmla="*/ f16 1 1040741"/>
                <a:gd name="f22" fmla="*/ f17 1 889253"/>
                <a:gd name="f23" fmla="*/ f18 1 1040741"/>
                <a:gd name="f24" fmla="*/ f19 1 88925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040741" h="88925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9BBB59"/>
              </a:solidFill>
              <a:prstDash val="solid"/>
            </a:ln>
          </p:spPr>
          <p:txBody>
            <a:bodyPr vert="horz" wrap="square" lIns="17775" tIns="17775" rIns="17775" bIns="17775" anchor="t" anchorCtr="0" compatLnSpc="0"/>
            <a:lstStyle/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EDUCACION MEDIOAMBIENTAL</a:t>
              </a:r>
              <a:b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Interpretar la influencia recíproca de las actividades humanas y el medio socio-natural (UC0805_3)</a:t>
              </a:r>
              <a:b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es-ES" sz="1000" b="1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COSTURA CREATIVA</a:t>
              </a:r>
              <a:b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Desarrollo de prototipos. Modelos nuevos</a:t>
              </a:r>
              <a:b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Analizar e interpretar el diseño, colaborando en la definición del Producto en textil y piel.  UC0912_3</a:t>
              </a:r>
              <a:b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Planificar y desarrollar los patrones para el modelo a confeccionar UC0914_3</a:t>
              </a:r>
              <a:b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b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ES" sz="100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Realizar el modelaje, patronaje y corte de vestuario   o resto de prendas textiles UC1519_3</a:t>
              </a:r>
              <a:br>
                <a:rPr lang="es-ES" sz="65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56 Forma libre">
              <a:extLst>
                <a:ext uri="{FF2B5EF4-FFF2-40B4-BE49-F238E27FC236}">
                  <a16:creationId xmlns:a16="http://schemas.microsoft.com/office/drawing/2014/main" id="{94A0272E-2E84-4A3E-8017-4000C4401080}"/>
                </a:ext>
              </a:extLst>
            </p:cNvPr>
            <p:cNvSpPr/>
            <p:nvPr/>
          </p:nvSpPr>
          <p:spPr>
            <a:xfrm>
              <a:off x="4257066" y="0"/>
              <a:ext cx="1044080" cy="3638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5118"/>
                <a:gd name="f7" fmla="val 211307"/>
                <a:gd name="f8" fmla="+- 0 0 -90"/>
                <a:gd name="f9" fmla="*/ f3 1 625118"/>
                <a:gd name="f10" fmla="*/ f4 1 211307"/>
                <a:gd name="f11" fmla="+- f7 0 f5"/>
                <a:gd name="f12" fmla="+- f6 0 f5"/>
                <a:gd name="f13" fmla="*/ f8 f0 1"/>
                <a:gd name="f14" fmla="*/ f12 1 625118"/>
                <a:gd name="f15" fmla="*/ f11 1 211307"/>
                <a:gd name="f16" fmla="*/ 0 f12 1"/>
                <a:gd name="f17" fmla="*/ 0 f11 1"/>
                <a:gd name="f18" fmla="*/ 625118 f12 1"/>
                <a:gd name="f19" fmla="*/ 211307 f11 1"/>
                <a:gd name="f20" fmla="*/ f13 1 f2"/>
                <a:gd name="f21" fmla="*/ f16 1 625118"/>
                <a:gd name="f22" fmla="*/ f17 1 211307"/>
                <a:gd name="f23" fmla="*/ f18 1 625118"/>
                <a:gd name="f24" fmla="*/ f19 1 211307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625118" h="21130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35561" tIns="35561" rIns="35561" bIns="35561" anchor="b" anchorCtr="0" compatLnSpc="0"/>
            <a:lstStyle/>
            <a:p>
              <a:pPr fontAlgn="auto">
                <a:lnSpc>
                  <a:spcPct val="90000"/>
                </a:lnSpc>
                <a:spcAft>
                  <a:spcPts val="600"/>
                </a:spcAft>
              </a:pPr>
              <a:r>
                <a:rPr lang="es-ES" sz="1350" kern="1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FORMACION PROFESIONAL alto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21">
            <a:extLst>
              <a:ext uri="{FF2B5EF4-FFF2-40B4-BE49-F238E27FC236}">
                <a16:creationId xmlns:a16="http://schemas.microsoft.com/office/drawing/2014/main" id="{EF630E6E-EA91-41CA-A44B-B7D876AA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192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 mapa de competencias más desarrollado: </a:t>
            </a:r>
            <a:r>
              <a:rPr kumimoji="0" lang="es-ES" altLang="es-ES" sz="1100" b="0" i="0" u="sng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https://drive.google.com/file/d/0B0nq-A7HBqO1d1pQT0R2enpoZWM/view?usp=sharing</a:t>
            </a: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5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ctrTitle" idx="4294967295"/>
          </p:nvPr>
        </p:nvSpPr>
        <p:spPr>
          <a:xfrm>
            <a:off x="1072444" y="358415"/>
            <a:ext cx="7132714" cy="1142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5400" dirty="0"/>
              <a:t>Autoempleo colectivo</a:t>
            </a:r>
            <a:br>
              <a:rPr lang="es-ES" sz="6000" dirty="0"/>
            </a:br>
            <a:endParaRPr lang="es-ES" sz="6000"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4294967295"/>
          </p:nvPr>
        </p:nvSpPr>
        <p:spPr>
          <a:xfrm>
            <a:off x="714519" y="2852686"/>
            <a:ext cx="8037357" cy="340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 dirty="0"/>
              <a:t>Es una superación de la apuesta individual del </a:t>
            </a:r>
            <a:r>
              <a:rPr lang="es-ES" dirty="0" err="1"/>
              <a:t>emprendizaje</a:t>
            </a:r>
            <a:r>
              <a:rPr lang="es-ES" dirty="0"/>
              <a:t>, permite generar equipos de trabajo con capacidades complementarias, que van más allá del simple sumatorio de saberes.</a:t>
            </a:r>
          </a:p>
          <a:p>
            <a:pPr marL="0" indent="0">
              <a:buNone/>
            </a:pPr>
            <a:r>
              <a:rPr lang="es-ES" dirty="0"/>
              <a:t>El modelo debe permitir la gestión de la propia empresa.</a:t>
            </a:r>
          </a:p>
        </p:txBody>
      </p:sp>
      <p:grpSp>
        <p:nvGrpSpPr>
          <p:cNvPr id="144" name="Google Shape;144;p21"/>
          <p:cNvGrpSpPr/>
          <p:nvPr/>
        </p:nvGrpSpPr>
        <p:grpSpPr>
          <a:xfrm>
            <a:off x="7814461" y="1500674"/>
            <a:ext cx="1055530" cy="1055594"/>
            <a:chOff x="6643075" y="3664250"/>
            <a:chExt cx="407950" cy="407975"/>
          </a:xfrm>
        </p:grpSpPr>
        <p:sp>
          <p:nvSpPr>
            <p:cNvPr id="145" name="Google Shape;145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1"/>
          <p:cNvGrpSpPr/>
          <p:nvPr/>
        </p:nvGrpSpPr>
        <p:grpSpPr>
          <a:xfrm rot="2700000">
            <a:off x="6837286" y="1744918"/>
            <a:ext cx="711027" cy="710987"/>
            <a:chOff x="576250" y="4319400"/>
            <a:chExt cx="442075" cy="442050"/>
          </a:xfrm>
        </p:grpSpPr>
        <p:sp>
          <p:nvSpPr>
            <p:cNvPr id="148" name="Google Shape;148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" name="Google Shape;96;p18">
            <a:extLst>
              <a:ext uri="{FF2B5EF4-FFF2-40B4-BE49-F238E27FC236}">
                <a16:creationId xmlns:a16="http://schemas.microsoft.com/office/drawing/2014/main" id="{891D187C-0DB9-4648-86BA-B7581E8AF610}"/>
              </a:ext>
            </a:extLst>
          </p:cNvPr>
          <p:cNvSpPr/>
          <p:nvPr/>
        </p:nvSpPr>
        <p:spPr>
          <a:xfrm>
            <a:off x="5025796" y="995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6CD834D8-24A5-4DDD-96D6-97B44E572A29}"/>
              </a:ext>
            </a:extLst>
          </p:cNvPr>
          <p:cNvSpPr/>
          <p:nvPr/>
        </p:nvSpPr>
        <p:spPr>
          <a:xfrm rot="2487341">
            <a:off x="2879952" y="1302034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Google Shape;96;p18">
            <a:extLst>
              <a:ext uri="{FF2B5EF4-FFF2-40B4-BE49-F238E27FC236}">
                <a16:creationId xmlns:a16="http://schemas.microsoft.com/office/drawing/2014/main" id="{AB2F510D-AB19-4EF6-B505-180985067017}"/>
              </a:ext>
            </a:extLst>
          </p:cNvPr>
          <p:cNvSpPr/>
          <p:nvPr/>
        </p:nvSpPr>
        <p:spPr>
          <a:xfrm rot="1146877">
            <a:off x="5580944" y="1831053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96;p18">
            <a:extLst>
              <a:ext uri="{FF2B5EF4-FFF2-40B4-BE49-F238E27FC236}">
                <a16:creationId xmlns:a16="http://schemas.microsoft.com/office/drawing/2014/main" id="{C1F2EB2D-E235-4C60-A4F2-D5B0348483BC}"/>
              </a:ext>
            </a:extLst>
          </p:cNvPr>
          <p:cNvSpPr/>
          <p:nvPr/>
        </p:nvSpPr>
        <p:spPr>
          <a:xfrm>
            <a:off x="218809" y="1759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7" name="Google Shape;97;p18">
            <a:extLst>
              <a:ext uri="{FF2B5EF4-FFF2-40B4-BE49-F238E27FC236}">
                <a16:creationId xmlns:a16="http://schemas.microsoft.com/office/drawing/2014/main" id="{18E2B3F6-D767-402E-9FE3-92D8D9F38474}"/>
              </a:ext>
            </a:extLst>
          </p:cNvPr>
          <p:cNvSpPr/>
          <p:nvPr/>
        </p:nvSpPr>
        <p:spPr>
          <a:xfrm rot="2487341">
            <a:off x="8444626" y="484882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ctrTitle"/>
          </p:nvPr>
        </p:nvSpPr>
        <p:spPr>
          <a:xfrm>
            <a:off x="1027289" y="882187"/>
            <a:ext cx="800199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0850" lvl="0" indent="-358775"/>
            <a:r>
              <a:rPr lang="es-ES" sz="3200" b="0" dirty="0">
                <a:solidFill>
                  <a:schemeClr val="tx1"/>
                </a:solidFill>
                <a:latin typeface="Calibri"/>
              </a:rPr>
              <a:t>a. Genera Escenario que hace posible la profesionalización.</a:t>
            </a:r>
            <a:br>
              <a:rPr lang="es-ES" sz="3200" b="0" dirty="0">
                <a:solidFill>
                  <a:schemeClr val="tx1"/>
                </a:solidFill>
                <a:latin typeface="Calibri"/>
              </a:rPr>
            </a:br>
            <a:br>
              <a:rPr lang="es-ES" sz="3200" b="0" dirty="0">
                <a:solidFill>
                  <a:schemeClr val="tx1"/>
                </a:solidFill>
                <a:latin typeface="Calibri"/>
              </a:rPr>
            </a:br>
            <a:r>
              <a:rPr lang="es-ES" sz="3200" b="0" dirty="0">
                <a:solidFill>
                  <a:schemeClr val="tx1"/>
                </a:solidFill>
                <a:latin typeface="Calibri"/>
              </a:rPr>
              <a:t> </a:t>
            </a:r>
            <a:br>
              <a:rPr lang="es-ES" sz="3200" b="0" dirty="0">
                <a:solidFill>
                  <a:schemeClr val="tx1"/>
                </a:solidFill>
                <a:latin typeface="Calibri"/>
              </a:rPr>
            </a:br>
            <a:endParaRPr lang="es-ES" sz="3200" b="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936FCF4-4017-4B61-A83B-1760DB7E95B4}"/>
              </a:ext>
            </a:extLst>
          </p:cNvPr>
          <p:cNvSpPr/>
          <p:nvPr/>
        </p:nvSpPr>
        <p:spPr>
          <a:xfrm>
            <a:off x="1078088" y="1500716"/>
            <a:ext cx="7951195" cy="5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lang="es-ES" sz="3200" b="1" dirty="0">
              <a:solidFill>
                <a:schemeClr val="bg1"/>
              </a:solidFill>
              <a:latin typeface="Calibri"/>
              <a:sym typeface="Titillium Web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8E430C-27F2-4ADE-94B8-37CFBBF22A0A}"/>
              </a:ext>
            </a:extLst>
          </p:cNvPr>
          <p:cNvSpPr/>
          <p:nvPr/>
        </p:nvSpPr>
        <p:spPr>
          <a:xfrm>
            <a:off x="841021" y="3757915"/>
            <a:ext cx="8116711" cy="6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s-ES" sz="3200" dirty="0">
                <a:solidFill>
                  <a:schemeClr val="tx1"/>
                </a:solidFill>
                <a:latin typeface="Calibri"/>
                <a:sym typeface="Titillium Web"/>
              </a:rPr>
              <a:t>d. Su nivel de evolución depende de la cultura emprendedora del entorno.</a:t>
            </a:r>
            <a:br>
              <a:rPr lang="es-ES" sz="3200" b="1" dirty="0">
                <a:solidFill>
                  <a:schemeClr val="tx1"/>
                </a:solidFill>
                <a:latin typeface="Calibri"/>
                <a:sym typeface="Titillium Web"/>
              </a:rPr>
            </a:br>
            <a:r>
              <a:rPr lang="es-ES" sz="3200" b="1" dirty="0">
                <a:solidFill>
                  <a:schemeClr val="tx1"/>
                </a:solidFill>
                <a:latin typeface="Calibri"/>
                <a:sym typeface="Titillium Web"/>
              </a:rPr>
              <a:t>	</a:t>
            </a:r>
            <a:br>
              <a:rPr lang="es-ES" sz="3200" b="1" dirty="0">
                <a:solidFill>
                  <a:schemeClr val="tx1"/>
                </a:solidFill>
                <a:latin typeface="Calibri"/>
                <a:sym typeface="Titillium Web"/>
              </a:rPr>
            </a:br>
            <a:endParaRPr lang="es-ES" sz="3200" b="1" dirty="0">
              <a:solidFill>
                <a:schemeClr val="tx1"/>
              </a:solidFill>
              <a:latin typeface="Calibri"/>
              <a:sym typeface="Titillium Web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0A0D7F4-1B2D-458D-9F4C-6B7E4F16F1E3}"/>
              </a:ext>
            </a:extLst>
          </p:cNvPr>
          <p:cNvSpPr/>
          <p:nvPr/>
        </p:nvSpPr>
        <p:spPr>
          <a:xfrm>
            <a:off x="1052688" y="1982734"/>
            <a:ext cx="7693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tx1"/>
                </a:solidFill>
                <a:latin typeface="Calibri"/>
              </a:rPr>
              <a:t>b. </a:t>
            </a:r>
            <a:r>
              <a:rPr lang="es-ES" sz="32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Mentoring</a:t>
            </a:r>
            <a:r>
              <a:rPr lang="es-ES" sz="3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para un aprendizaje progresivo.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71169B1-BFE2-4517-BA94-769AEDB510A4}"/>
              </a:ext>
            </a:extLst>
          </p:cNvPr>
          <p:cNvSpPr/>
          <p:nvPr/>
        </p:nvSpPr>
        <p:spPr>
          <a:xfrm>
            <a:off x="205092" y="254456"/>
            <a:ext cx="2693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/>
              <a:t>Autoempleo colectivo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A14AB9-9A74-44ED-A9F2-23164AB11C16}"/>
              </a:ext>
            </a:extLst>
          </p:cNvPr>
          <p:cNvSpPr txBox="1"/>
          <p:nvPr/>
        </p:nvSpPr>
        <p:spPr>
          <a:xfrm>
            <a:off x="1078088" y="2750909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c. Capitalización.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864711963"/>
      </p:ext>
    </p:extLst>
  </p:cSld>
  <p:clrMapOvr>
    <a:masterClrMapping/>
  </p:clrMapOvr>
</p:sld>
</file>

<file path=ppt/theme/theme1.xml><?xml version="1.0" encoding="utf-8"?>
<a:theme xmlns:a="http://schemas.openxmlformats.org/drawingml/2006/main" name="Fidel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idel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1886</Words>
  <Application>Microsoft Office PowerPoint</Application>
  <PresentationFormat>Presentación en pantalla (16:9)</PresentationFormat>
  <Paragraphs>351</Paragraphs>
  <Slides>24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Calibri</vt:lpstr>
      <vt:lpstr>Candara</vt:lpstr>
      <vt:lpstr>Arial</vt:lpstr>
      <vt:lpstr>Times New Roman</vt:lpstr>
      <vt:lpstr>Titillium Web</vt:lpstr>
      <vt:lpstr>Fidele template</vt:lpstr>
      <vt:lpstr>1_Fidele template</vt:lpstr>
      <vt:lpstr>PROFESIONALIZACION DE PERSONAS ADULTAS.  MODELO ARACNE</vt:lpstr>
      <vt:lpstr>1. CONCEPTO</vt:lpstr>
      <vt:lpstr>Siete características:</vt:lpstr>
      <vt:lpstr>Función profesional </vt:lpstr>
      <vt:lpstr>a. Titulación oficial. </vt:lpstr>
      <vt:lpstr>Función profesional</vt:lpstr>
      <vt:lpstr>A modo de ejemplo, la función profesional variará acorde a la ocupación que se quiera desarrollar: </vt:lpstr>
      <vt:lpstr>Autoempleo colectivo </vt:lpstr>
      <vt:lpstr>a. Genera Escenario que hace posible la profesionalización.    </vt:lpstr>
      <vt:lpstr>Autoempleo Colectivo</vt:lpstr>
      <vt:lpstr>AUTOEMPLO colectivo, conjunto de competencias preseleccionadas para cada uno de los niveles de aprendizaje.  </vt:lpstr>
      <vt:lpstr>Empoderamiento individual y grupal </vt:lpstr>
      <vt:lpstr>a. Genera cambios permanentes </vt:lpstr>
      <vt:lpstr>Empoderamiento individual y colectivo</vt:lpstr>
      <vt:lpstr>Empoderamiento individual y colectivo</vt:lpstr>
      <vt:lpstr>En el ámbito del EMPODERAMIENTO, realizamos una clasificación tentativa, fruto de la reflexión colectiva y susceptible de variación en futuras revisiones del modelo. </vt:lpstr>
      <vt:lpstr>CLASIFICACION DE COMPETENCIAS EMPODERAMIENTO ATENDIENDO A SU FUNCIONALIDAD</vt:lpstr>
      <vt:lpstr>CRITERIOS METODOLÓGICOS  MODELO ARACNE </vt:lpstr>
      <vt:lpstr>La especificidad de formación de las personas adultas </vt:lpstr>
      <vt:lpstr>Educacion de personas adultas: las diferencian con respecto a la educación de personas jóvenes.  </vt:lpstr>
      <vt:lpstr>Educacion de personas adultas: las diferencian con respecto a la educación de personas jóvenes.  </vt:lpstr>
      <vt:lpstr>Educacion de personas adultas: las diferencian con respecto a la educación de personas jóvenes.  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FRD</dc:creator>
  <cp:lastModifiedBy>Eva Ortuñez</cp:lastModifiedBy>
  <cp:revision>45</cp:revision>
  <dcterms:modified xsi:type="dcterms:W3CDTF">2018-10-15T07:14:56Z</dcterms:modified>
</cp:coreProperties>
</file>