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4" r:id="rId2"/>
  </p:sldMasterIdLst>
  <p:notesMasterIdLst>
    <p:notesMasterId r:id="rId27"/>
  </p:notesMasterIdLst>
  <p:sldIdLst>
    <p:sldId id="256" r:id="rId3"/>
    <p:sldId id="259" r:id="rId4"/>
    <p:sldId id="285" r:id="rId5"/>
    <p:sldId id="262" r:id="rId6"/>
    <p:sldId id="287" r:id="rId7"/>
    <p:sldId id="261" r:id="rId8"/>
    <p:sldId id="296" r:id="rId9"/>
    <p:sldId id="290" r:id="rId10"/>
    <p:sldId id="291" r:id="rId11"/>
    <p:sldId id="292" r:id="rId12"/>
    <p:sldId id="297" r:id="rId13"/>
    <p:sldId id="293" r:id="rId14"/>
    <p:sldId id="294" r:id="rId15"/>
    <p:sldId id="295" r:id="rId16"/>
    <p:sldId id="298" r:id="rId17"/>
    <p:sldId id="299" r:id="rId18"/>
    <p:sldId id="300" r:id="rId19"/>
    <p:sldId id="265" r:id="rId20"/>
    <p:sldId id="286" r:id="rId21"/>
    <p:sldId id="302" r:id="rId22"/>
    <p:sldId id="305" r:id="rId23"/>
    <p:sldId id="303" r:id="rId24"/>
    <p:sldId id="266" r:id="rId25"/>
    <p:sldId id="306" r:id="rId26"/>
  </p:sldIdLst>
  <p:sldSz cx="9144000" cy="5143500" type="screen16x9"/>
  <p:notesSz cx="6858000" cy="9144000"/>
  <p:embeddedFontLst>
    <p:embeddedFont>
      <p:font typeface="Calibri" panose="020F0502020204030204" pitchFamily="34" charset="0"/>
      <p:regular r:id="rId28"/>
      <p:bold r:id="rId29"/>
      <p:italic r:id="rId30"/>
      <p:boldItalic r:id="rId31"/>
    </p:embeddedFont>
    <p:embeddedFont>
      <p:font typeface="Candara" panose="020E0502030303020204" pitchFamily="34" charset="0"/>
      <p:regular r:id="rId32"/>
      <p:bold r:id="rId33"/>
      <p:italic r:id="rId34"/>
      <p:boldItalic r:id="rId35"/>
    </p:embeddedFont>
    <p:embeddedFont>
      <p:font typeface="Titillium Web" panose="020B0604020202020204" charset="0"/>
      <p:regular r:id="rId36"/>
      <p:bold r:id="rId37"/>
      <p:italic r:id="rId38"/>
      <p:boldItalic r:id="rId39"/>
    </p:embeddedFont>
  </p:embeddedFontLst>
  <p:custDataLst>
    <p:tags r:id="rId40"/>
  </p:custDataLst>
  <p:defaultText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CA66B3-E73F-4030-B490-B3C949B709D6}"/>
</file>

<file path=ppt/viewProps.xml><?xml version="1.0" encoding="utf-8"?>
<p:viewPr xmlns:a="http://schemas.openxmlformats.org/drawingml/2006/main" xmlns:r="http://schemas.openxmlformats.org/officeDocument/2006/relationships" xmlns:p="http://schemas.openxmlformats.org/presentationml/2006/main">
  <p:normalViewPr snapVertSplitter="1" horzBarState="maximized">
    <p:restoredLeft sz="15588" autoAdjust="0"/>
    <p:restoredTop sz="94660"/>
  </p:normalViewPr>
  <p:slideViewPr>
    <p:cSldViewPr snapToGrid="0">
      <p:cViewPr varScale="1">
        <p:scale>
          <a:sx n="80" d="100"/>
          <a:sy n="80" d="100"/>
        </p:scale>
        <p:origin x="1032" y="84"/>
      </p:cViewPr>
      <p:guideLst>
        <p:guide orient="horz" pos="1620"/>
        <p:guide pos="288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2.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6.fntdata"/><Relationship Id="rId38" Type="http://schemas.openxmlformats.org/officeDocument/2006/relationships/font" Target="fonts/font1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s>
</file>

<file path=ppt/diagrams/_rels/data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diagrams/_rels/drawing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image" Target="../media/image9.jpeg"/></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48C4CF-4377-4B63-BE6E-97B11D643A62}" type="doc">
      <dgm:prSet loTypeId="urn:microsoft.com/office/officeart/2008/layout/IncreasingCircleProcess" loCatId="list" qsTypeId="urn:microsoft.com/office/officeart/2005/8/quickstyle/simple1" qsCatId="simple" csTypeId="urn:microsoft.com/office/officeart/2005/8/colors/accent5_3" csCatId="accent5" phldr="1"/>
      <dgm:spPr/>
      <dgm:t>
        <a:bodyPr/>
        <a:lstStyle/>
        <a:p>
          <a:endParaRPr lang="es-ES"/>
        </a:p>
      </dgm:t>
    </dgm:pt>
    <dgm:pt modelId="{11A99E64-4B79-4082-B890-ACE2D2181BB5}" type="parTrans" cxnId="{AE7A51DD-C944-4467-8481-61BA9DA5A0FB}">
      <dgm:prSet custT="1"/>
      <dgm:spPr/>
      <dgm:t>
        <a:bodyPr/>
        <a:lstStyle/>
        <a:p>
          <a:endParaRPr lang="es-ES" sz="1000"/>
        </a:p>
      </dgm:t>
    </dgm:pt>
    <dgm:pt modelId="{899C4D1E-EF35-4F98-A77E-26C56EC1F31B}">
      <dgm:prSet custT="1"/>
      <dgm:spPr/>
      <dgm:t>
        <a:bodyPr/>
        <a:lstStyle/>
        <a:p>
          <a:r>
            <a:rPr lang="en-GB" sz="1000" b="0" i="0" strike="noStrike" cap="none" spc="0" baseline="0" dirty="0">
              <a:solidFill>
                <a:srgbClr val="000000"/>
              </a:solidFill>
              <a:effectLst/>
              <a:latin typeface="Arial"/>
              <a:ea typeface="Arial"/>
              <a:cs typeface="Arial"/>
            </a:rPr>
            <a:t>Basic EMPOWERMENT</a:t>
          </a:r>
        </a:p>
      </dgm:t>
    </dgm:pt>
    <dgm:pt modelId="{A0EC0E8A-80B0-4A79-B347-7B251A6E44D8}" type="parTrans" cxnId="{9C1D32D9-82F0-4E23-BD22-D47C8497983C}">
      <dgm:prSet custT="1"/>
      <dgm:spPr/>
      <dgm:t>
        <a:bodyPr/>
        <a:lstStyle/>
        <a:p>
          <a:endParaRPr lang="es-ES" sz="1000"/>
        </a:p>
      </dgm:t>
    </dgm:pt>
    <dgm:pt modelId="{920CACCD-039B-45BB-83AA-5879BE7BDF24}">
      <dgm:prSet phldrT="[Texto]" custT="1"/>
      <dgm:spPr>
        <a:solidFill>
          <a:srgbClr val="FFFFFF"/>
        </a:solidFill>
        <a:ln w="25402">
          <a:solidFill>
            <a:srgbClr val="F79646"/>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SELF-ASSERTION:</a:t>
          </a:r>
        </a:p>
        <a:p>
          <a:pPr>
            <a:spcAft>
              <a:spcPct val="0"/>
            </a:spcAft>
          </a:pPr>
          <a:r>
            <a:rPr lang="en-GB" sz="1000" b="0" i="0" strike="noStrike" cap="none" spc="0" baseline="0">
              <a:solidFill>
                <a:srgbClr val="000000"/>
              </a:solidFill>
              <a:effectLst/>
              <a:latin typeface="Arial"/>
              <a:ea typeface="Arial"/>
              <a:cs typeface="Arial"/>
            </a:rPr>
            <a:t>Self-confidence</a:t>
          </a:r>
        </a:p>
        <a:p>
          <a:pPr>
            <a:spcAft>
              <a:spcPct val="0"/>
            </a:spcAft>
          </a:pPr>
          <a:r>
            <a:rPr lang="en-GB" sz="1000" b="0" i="0" strike="noStrike" cap="none" spc="0" baseline="0">
              <a:solidFill>
                <a:srgbClr val="000000"/>
              </a:solidFill>
              <a:effectLst/>
              <a:latin typeface="Arial"/>
              <a:ea typeface="Arial"/>
              <a:cs typeface="Arial"/>
            </a:rPr>
            <a:t>Self-control</a:t>
          </a:r>
        </a:p>
        <a:p>
          <a:pPr>
            <a:spcAft>
              <a:spcPct val="0"/>
            </a:spcAft>
          </a:pPr>
          <a:r>
            <a:rPr lang="en-GB" sz="1000" b="0" i="0" strike="noStrike" cap="none" spc="0" baseline="0">
              <a:solidFill>
                <a:srgbClr val="000000"/>
              </a:solidFill>
              <a:effectLst/>
              <a:latin typeface="Arial"/>
              <a:ea typeface="Arial"/>
              <a:cs typeface="Arial"/>
            </a:rPr>
            <a:t>overcoming learned helplessness, </a:t>
          </a:r>
        </a:p>
        <a:p>
          <a:pPr>
            <a:spcAft>
              <a:spcPct val="0"/>
            </a:spcAft>
          </a:pPr>
          <a:r>
            <a:rPr lang="en-GB" sz="1000" b="0" i="0" strike="noStrike" cap="none" spc="0" baseline="0">
              <a:solidFill>
                <a:srgbClr val="000000"/>
              </a:solidFill>
              <a:effectLst/>
              <a:latin typeface="Arial"/>
              <a:ea typeface="Arial"/>
              <a:cs typeface="Arial"/>
            </a:rPr>
            <a:t>ask for help</a:t>
          </a:r>
        </a:p>
        <a:p>
          <a:pPr>
            <a:spcAft>
              <a:spcPct val="0"/>
            </a:spcAft>
          </a:pPr>
          <a:r>
            <a:rPr lang="en-GB" sz="1000" b="0" i="0" strike="noStrike" cap="none" spc="0" baseline="0">
              <a:solidFill>
                <a:srgbClr val="000000"/>
              </a:solidFill>
              <a:effectLst/>
              <a:latin typeface="Arial"/>
              <a:ea typeface="Arial"/>
              <a:cs typeface="Arial"/>
            </a:rPr>
            <a:t>communicate feelings. </a:t>
          </a:r>
        </a:p>
        <a:p>
          <a:pPr>
            <a:spcAft>
              <a:spcPct val="0"/>
            </a:spcAft>
          </a:pPr>
          <a:r>
            <a:rPr lang="en-GB" sz="1000" b="0" i="0" strike="noStrike" cap="none" spc="0" baseline="0">
              <a:solidFill>
                <a:srgbClr val="000000"/>
              </a:solidFill>
              <a:effectLst/>
              <a:latin typeface="Arial"/>
              <a:ea typeface="Arial"/>
              <a:cs typeface="Arial"/>
            </a:rPr>
            <a:t>relation</a:t>
          </a:r>
        </a:p>
        <a:p>
          <a:pPr>
            <a:spcAft>
              <a:spcPct val="0"/>
            </a:spcAft>
          </a:pPr>
          <a:r>
            <a:rPr lang="en-GB" sz="1000" b="0" i="0" strike="noStrike" cap="none" spc="0" baseline="0">
              <a:solidFill>
                <a:srgbClr val="000000"/>
              </a:solidFill>
              <a:effectLst/>
              <a:latin typeface="Arial"/>
              <a:ea typeface="Arial"/>
              <a:cs typeface="Arial"/>
            </a:rPr>
            <a:t>collaboration</a:t>
          </a:r>
        </a:p>
      </dgm:t>
    </dgm:pt>
    <dgm:pt modelId="{86442DE5-5E08-4F8B-85B4-A7B010FD7D95}" type="sibTrans" cxnId="{9C1D32D9-82F0-4E23-BD22-D47C8497983C}">
      <dgm:prSet custT="1"/>
      <dgm:spPr/>
      <dgm:t>
        <a:bodyPr/>
        <a:lstStyle/>
        <a:p>
          <a:endParaRPr lang="es-ES" sz="1000"/>
        </a:p>
      </dgm:t>
    </dgm:pt>
    <dgm:pt modelId="{499ADE5D-57BB-4864-9A49-381DEF658AC4}" type="parTrans" cxnId="{175BE23E-8804-4E99-8F75-C3F59D38B7CE}">
      <dgm:prSet custT="1"/>
      <dgm:spPr/>
      <dgm:t>
        <a:bodyPr/>
        <a:lstStyle/>
        <a:p>
          <a:endParaRPr lang="es-ES" sz="1000"/>
        </a:p>
      </dgm:t>
    </dgm:pt>
    <dgm:pt modelId="{0C94DF30-4655-4EA7-B456-3D6FECDBBCCF}">
      <dgm:prSet phldrT="[Texto]" custT="1"/>
      <dgm:spPr>
        <a:solidFill>
          <a:srgbClr val="FFFFFF"/>
        </a:solidFill>
        <a:ln w="25402">
          <a:solidFill>
            <a:srgbClr val="F79646"/>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RAISING AWARENESS</a:t>
          </a:r>
        </a:p>
        <a:p>
          <a:pPr>
            <a:spcAft>
              <a:spcPct val="0"/>
            </a:spcAft>
          </a:pPr>
          <a:r>
            <a:rPr lang="en-GB" sz="1000" b="0" i="0" strike="noStrike" cap="none" spc="0" baseline="0">
              <a:solidFill>
                <a:srgbClr val="000000"/>
              </a:solidFill>
              <a:effectLst/>
              <a:latin typeface="Arial"/>
              <a:ea typeface="Arial"/>
              <a:cs typeface="Arial"/>
            </a:rPr>
            <a:t>Ability to analyse objectively, with empathy </a:t>
          </a:r>
        </a:p>
        <a:p>
          <a:pPr>
            <a:spcAft>
              <a:spcPct val="0"/>
            </a:spcAft>
          </a:pPr>
          <a:r>
            <a:rPr lang="en-GB" sz="1000" b="0" i="0" strike="noStrike" cap="none" spc="0" baseline="0">
              <a:solidFill>
                <a:srgbClr val="000000"/>
              </a:solidFill>
              <a:effectLst/>
              <a:latin typeface="Arial"/>
              <a:ea typeface="Arial"/>
              <a:cs typeface="Arial"/>
            </a:rPr>
            <a:t>Raising awareness of discrimination</a:t>
          </a:r>
        </a:p>
        <a:p>
          <a:pPr>
            <a:spcAft>
              <a:spcPct val="0"/>
            </a:spcAft>
          </a:pPr>
          <a:r>
            <a:rPr lang="en-GB" sz="1000" b="0" i="0" strike="noStrike" cap="none" spc="0" baseline="0">
              <a:solidFill>
                <a:srgbClr val="000000"/>
              </a:solidFill>
              <a:effectLst/>
              <a:latin typeface="Arial"/>
              <a:ea typeface="Arial"/>
              <a:cs typeface="Arial"/>
            </a:rPr>
            <a:t>development of social skills within the group</a:t>
          </a:r>
        </a:p>
      </dgm:t>
    </dgm:pt>
    <dgm:pt modelId="{8BAA0EB6-2A3B-482C-AA1C-868BC9C5B851}" type="sibTrans" cxnId="{175BE23E-8804-4E99-8F75-C3F59D38B7CE}">
      <dgm:prSet custT="1"/>
      <dgm:spPr/>
      <dgm:t>
        <a:bodyPr/>
        <a:lstStyle/>
        <a:p>
          <a:endParaRPr lang="es-ES" sz="1000"/>
        </a:p>
      </dgm:t>
    </dgm:pt>
    <dgm:pt modelId="{AF7BB730-CBE5-48D6-B73D-B32E361CDFC4}" type="sibTrans" cxnId="{AE7A51DD-C944-4467-8481-61BA9DA5A0FB}">
      <dgm:prSet custT="1"/>
      <dgm:spPr/>
      <dgm:t>
        <a:bodyPr/>
        <a:lstStyle/>
        <a:p>
          <a:endParaRPr lang="es-ES" sz="1000"/>
        </a:p>
      </dgm:t>
    </dgm:pt>
    <dgm:pt modelId="{70DE73E7-D63A-4DA8-B0F9-26E2561F70CA}" type="parTrans" cxnId="{67B335E7-5C15-41D2-B690-BD477D881E03}">
      <dgm:prSet custT="1"/>
      <dgm:spPr/>
      <dgm:t>
        <a:bodyPr/>
        <a:lstStyle/>
        <a:p>
          <a:endParaRPr lang="es-ES" sz="1000"/>
        </a:p>
      </dgm:t>
    </dgm:pt>
    <dgm:pt modelId="{93758124-8F6E-43FE-9DC4-443739167628}">
      <dgm:prSet custT="1"/>
      <dgm:spPr/>
      <dgm:t>
        <a:bodyPr/>
        <a:lstStyle/>
        <a:p>
          <a:r>
            <a:rPr lang="en-GB" sz="1000" b="0" i="0" strike="noStrike" cap="none" spc="0" baseline="0" dirty="0">
              <a:solidFill>
                <a:srgbClr val="000000"/>
              </a:solidFill>
              <a:effectLst/>
              <a:latin typeface="Arial"/>
              <a:ea typeface="Arial"/>
              <a:cs typeface="Arial"/>
            </a:rPr>
            <a:t>Intermediate EMPOWERMENT</a:t>
          </a:r>
        </a:p>
      </dgm:t>
    </dgm:pt>
    <dgm:pt modelId="{B9CBC037-3439-42DA-BEDC-86BB7B3EBA0F}" type="parTrans" cxnId="{75A1015C-D80D-4C18-AFDD-D0DC37370159}">
      <dgm:prSet custT="1"/>
      <dgm:spPr/>
      <dgm:t>
        <a:bodyPr/>
        <a:lstStyle/>
        <a:p>
          <a:endParaRPr lang="es-ES" sz="1000"/>
        </a:p>
      </dgm:t>
    </dgm:pt>
    <dgm:pt modelId="{6F39AFE5-7D9C-4460-B8CE-9C23F28CEA6A}">
      <dgm:prSet custT="1"/>
      <dgm:spPr>
        <a:solidFill>
          <a:srgbClr val="FFFFFF"/>
        </a:solidFill>
        <a:ln w="25402">
          <a:solidFill>
            <a:srgbClr val="C0504D"/>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SELF-ASSERTION</a:t>
          </a:r>
        </a:p>
      </dgm:t>
    </dgm:pt>
    <dgm:pt modelId="{39B0E0FD-9F6E-4E5D-88D2-843F7874D207}" type="sibTrans" cxnId="{75A1015C-D80D-4C18-AFDD-D0DC37370159}">
      <dgm:prSet custT="1"/>
      <dgm:spPr/>
      <dgm:t>
        <a:bodyPr/>
        <a:lstStyle/>
        <a:p>
          <a:endParaRPr lang="es-ES" sz="1000"/>
        </a:p>
      </dgm:t>
    </dgm:pt>
    <dgm:pt modelId="{BB09C856-0537-4AAA-BED1-062A55E37FDE}" type="parTrans" cxnId="{DF863C26-DDC3-4E11-980F-570E2704E042}">
      <dgm:prSet custT="1"/>
      <dgm:spPr/>
      <dgm:t>
        <a:bodyPr/>
        <a:lstStyle/>
        <a:p>
          <a:endParaRPr lang="es-ES" sz="1000"/>
        </a:p>
      </dgm:t>
    </dgm:pt>
    <dgm:pt modelId="{071C5479-8E78-4E7B-85F2-EE5A15D65A45}">
      <dgm:prSet custT="1"/>
      <dgm:spPr>
        <a:solidFill>
          <a:srgbClr val="FFFFFF"/>
        </a:solidFill>
        <a:ln w="25402">
          <a:solidFill>
            <a:srgbClr val="C0504D"/>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communication</a:t>
          </a:r>
        </a:p>
        <a:p>
          <a:pPr>
            <a:spcAft>
              <a:spcPct val="0"/>
            </a:spcAft>
          </a:pPr>
          <a:r>
            <a:rPr lang="en-GB" sz="1000" b="0" i="0" strike="noStrike" cap="none" spc="0" baseline="0">
              <a:solidFill>
                <a:srgbClr val="000000"/>
              </a:solidFill>
              <a:effectLst/>
              <a:latin typeface="Arial"/>
              <a:ea typeface="Arial"/>
              <a:cs typeface="Arial"/>
            </a:rPr>
            <a:t>professional development project, </a:t>
          </a:r>
        </a:p>
        <a:p>
          <a:pPr>
            <a:spcAft>
              <a:spcPct val="0"/>
            </a:spcAft>
          </a:pPr>
          <a:r>
            <a:rPr lang="en-GB" sz="1000" b="0" i="0" strike="noStrike" cap="none" spc="0" baseline="0">
              <a:solidFill>
                <a:srgbClr val="000000"/>
              </a:solidFill>
              <a:effectLst/>
              <a:latin typeface="Arial"/>
              <a:ea typeface="Arial"/>
              <a:cs typeface="Arial"/>
            </a:rPr>
            <a:t>accessing and managing resources, </a:t>
          </a:r>
        </a:p>
        <a:p>
          <a:pPr>
            <a:spcAft>
              <a:spcPct val="0"/>
            </a:spcAft>
          </a:pPr>
          <a:r>
            <a:rPr lang="en-GB" sz="1000" b="0" i="0" strike="noStrike" cap="none" spc="0" baseline="0">
              <a:solidFill>
                <a:srgbClr val="000000"/>
              </a:solidFill>
              <a:effectLst/>
              <a:latin typeface="Arial"/>
              <a:ea typeface="Arial"/>
              <a:cs typeface="Arial"/>
            </a:rPr>
            <a:t>group awareness, </a:t>
          </a:r>
        </a:p>
        <a:p>
          <a:pPr>
            <a:spcAft>
              <a:spcPct val="0"/>
            </a:spcAft>
          </a:pPr>
          <a:r>
            <a:rPr lang="en-GB" sz="1000" b="0" i="0" strike="noStrike" cap="none" spc="0" baseline="0">
              <a:solidFill>
                <a:srgbClr val="000000"/>
              </a:solidFill>
              <a:effectLst/>
              <a:latin typeface="Arial"/>
              <a:ea typeface="Arial"/>
              <a:cs typeface="Arial"/>
            </a:rPr>
            <a:t> expression of involvement and emotions</a:t>
          </a:r>
        </a:p>
        <a:p>
          <a:pPr>
            <a:spcAft>
              <a:spcPct val="0"/>
            </a:spcAft>
          </a:pPr>
          <a:r>
            <a:rPr lang="en-GB" sz="1000" b="0" i="0" strike="noStrike" cap="none" spc="0" baseline="0">
              <a:solidFill>
                <a:srgbClr val="000000"/>
              </a:solidFill>
              <a:effectLst/>
              <a:latin typeface="Arial"/>
              <a:ea typeface="Arial"/>
              <a:cs typeface="Arial"/>
            </a:rPr>
            <a:t>Compliance with rules and tasks</a:t>
          </a:r>
        </a:p>
        <a:p>
          <a:pPr>
            <a:spcAft>
              <a:spcPct val="0"/>
            </a:spcAft>
          </a:pPr>
          <a:r>
            <a:rPr lang="en-GB" sz="1000" b="0" i="0" strike="noStrike" cap="none" spc="0" baseline="0">
              <a:solidFill>
                <a:srgbClr val="000000"/>
              </a:solidFill>
              <a:effectLst/>
              <a:latin typeface="Arial"/>
              <a:ea typeface="Arial"/>
              <a:cs typeface="Arial"/>
            </a:rPr>
            <a:t>Team working</a:t>
          </a:r>
        </a:p>
        <a:p>
          <a:pPr>
            <a:spcAft>
              <a:spcPct val="0"/>
            </a:spcAft>
          </a:pPr>
          <a:r>
            <a:rPr lang="en-GB" sz="1000" b="1" i="0" strike="noStrike" cap="none" spc="0" baseline="0">
              <a:solidFill>
                <a:srgbClr val="000000"/>
              </a:solidFill>
              <a:effectLst/>
              <a:latin typeface="Arial"/>
              <a:ea typeface="Arial"/>
              <a:cs typeface="Arial"/>
            </a:rPr>
            <a:t>RAISING AWARENESS</a:t>
          </a:r>
        </a:p>
        <a:p>
          <a:pPr>
            <a:spcAft>
              <a:spcPct val="0"/>
            </a:spcAft>
          </a:pPr>
          <a:r>
            <a:rPr lang="en-GB" sz="1000" b="1" i="0" strike="noStrike" cap="none" spc="0" baseline="0">
              <a:solidFill>
                <a:srgbClr val="000000"/>
              </a:solidFill>
              <a:effectLst/>
              <a:latin typeface="Arial"/>
              <a:ea typeface="Arial"/>
              <a:cs typeface="Arial"/>
            </a:rPr>
            <a:t>critical political awareness</a:t>
          </a:r>
        </a:p>
        <a:p>
          <a:pPr>
            <a:spcAft>
              <a:spcPct val="0"/>
            </a:spcAft>
          </a:pPr>
          <a:r>
            <a:rPr lang="en-GB" sz="1000" b="0" i="0" strike="noStrike" cap="none" spc="0" baseline="0">
              <a:solidFill>
                <a:srgbClr val="000000"/>
              </a:solidFill>
              <a:effectLst/>
              <a:latin typeface="Arial"/>
              <a:ea typeface="Arial"/>
              <a:cs typeface="Arial"/>
            </a:rPr>
            <a:t>flexibility</a:t>
          </a:r>
        </a:p>
        <a:p>
          <a:pPr>
            <a:spcAft>
              <a:spcPct val="0"/>
            </a:spcAft>
          </a:pPr>
          <a:r>
            <a:rPr lang="en-GB" sz="1000" b="1" i="0" strike="noStrike" cap="none" spc="0" baseline="0">
              <a:solidFill>
                <a:srgbClr val="000000"/>
              </a:solidFill>
              <a:effectLst/>
              <a:latin typeface="Arial"/>
              <a:ea typeface="Arial"/>
              <a:cs typeface="Arial"/>
            </a:rPr>
            <a:t>DECISION ON THEIR LIVES AND DEVELOPMENT</a:t>
          </a:r>
        </a:p>
        <a:p>
          <a:pPr>
            <a:spcAft>
              <a:spcPct val="0"/>
            </a:spcAft>
          </a:pPr>
          <a:r>
            <a:rPr lang="en-GB" sz="1000" b="1" i="0" strike="noStrike" cap="none" spc="0" baseline="0">
              <a:solidFill>
                <a:srgbClr val="000000"/>
              </a:solidFill>
              <a:effectLst/>
              <a:latin typeface="Arial"/>
              <a:ea typeface="Arial"/>
              <a:cs typeface="Arial"/>
            </a:rPr>
            <a:t>Initiative and decision-making, </a:t>
          </a:r>
        </a:p>
      </dgm:t>
    </dgm:pt>
    <dgm:pt modelId="{D3BA3180-D463-4607-9A55-08B188477255}" type="sibTrans" cxnId="{DF863C26-DDC3-4E11-980F-570E2704E042}">
      <dgm:prSet custT="1"/>
      <dgm:spPr/>
      <dgm:t>
        <a:bodyPr/>
        <a:lstStyle/>
        <a:p>
          <a:endParaRPr lang="es-ES" sz="1000"/>
        </a:p>
      </dgm:t>
    </dgm:pt>
    <dgm:pt modelId="{E7DF47D3-0C0A-4316-93F4-4B4AF720647A}" type="sibTrans" cxnId="{67B335E7-5C15-41D2-B690-BD477D881E03}">
      <dgm:prSet custT="1"/>
      <dgm:spPr/>
      <dgm:t>
        <a:bodyPr/>
        <a:lstStyle/>
        <a:p>
          <a:endParaRPr lang="es-ES" sz="1000"/>
        </a:p>
      </dgm:t>
    </dgm:pt>
    <dgm:pt modelId="{77FC1CCC-71E3-42DF-B442-8FC6355FC8EB}" type="parTrans" cxnId="{C8A7BE9D-F2E6-4ADA-BB79-F7F684A3DE75}">
      <dgm:prSet custT="1"/>
      <dgm:spPr/>
      <dgm:t>
        <a:bodyPr/>
        <a:lstStyle/>
        <a:p>
          <a:endParaRPr lang="es-ES" sz="1000"/>
        </a:p>
      </dgm:t>
    </dgm:pt>
    <dgm:pt modelId="{927B48B6-8FF8-46FA-831E-A7BBDB07157F}">
      <dgm:prSet phldrT="[Texto]" custT="1"/>
      <dgm:spPr/>
      <dgm:t>
        <a:bodyPr/>
        <a:lstStyle/>
        <a:p>
          <a:r>
            <a:rPr lang="en-GB" sz="1000" b="0" i="0" strike="noStrike" cap="none" spc="0" baseline="0" dirty="0">
              <a:solidFill>
                <a:srgbClr val="000000"/>
              </a:solidFill>
              <a:effectLst/>
              <a:latin typeface="Arial"/>
              <a:ea typeface="Arial"/>
              <a:cs typeface="Arial"/>
            </a:rPr>
            <a:t>Advanced EMPOWERMENT</a:t>
          </a:r>
        </a:p>
      </dgm:t>
    </dgm:pt>
    <dgm:pt modelId="{FD93A552-A877-4762-9B07-E4819FA5AC98}" type="parTrans" cxnId="{261F24F0-528A-4E19-B4CE-4B92B9AC90A6}">
      <dgm:prSet custT="1"/>
      <dgm:spPr/>
      <dgm:t>
        <a:bodyPr/>
        <a:lstStyle/>
        <a:p>
          <a:endParaRPr lang="es-ES" sz="1000"/>
        </a:p>
      </dgm:t>
    </dgm:pt>
    <dgm:pt modelId="{B7921784-8B13-41A2-8310-62134D070B92}">
      <dgm:prSet phldrT="[Texto]"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SELF-ASSERTION</a:t>
          </a:r>
        </a:p>
      </dgm:t>
    </dgm:pt>
    <dgm:pt modelId="{205F1CBB-BBBE-4BDE-B080-5854AB83AB6A}" type="sibTrans" cxnId="{261F24F0-528A-4E19-B4CE-4B92B9AC90A6}">
      <dgm:prSet custT="1"/>
      <dgm:spPr/>
      <dgm:t>
        <a:bodyPr/>
        <a:lstStyle/>
        <a:p>
          <a:endParaRPr lang="es-ES" sz="1000"/>
        </a:p>
      </dgm:t>
    </dgm:pt>
    <dgm:pt modelId="{56FBFFA8-89AE-4447-B024-E78D70C4C56B}" type="parTrans" cxnId="{4E549076-2941-443C-81A2-4F35F6F31B98}">
      <dgm:prSet custT="1"/>
      <dgm:spPr/>
      <dgm:t>
        <a:bodyPr/>
        <a:lstStyle/>
        <a:p>
          <a:endParaRPr lang="es-ES" sz="1000"/>
        </a:p>
      </dgm:t>
    </dgm:pt>
    <dgm:pt modelId="{E4B56E55-26F9-4451-8879-495F9ACA28EC}">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Emotionally involved in development</a:t>
          </a:r>
        </a:p>
        <a:p>
          <a:pPr>
            <a:spcAft>
              <a:spcPct val="0"/>
            </a:spcAft>
          </a:pPr>
          <a:r>
            <a:rPr lang="en-GB" sz="1000" b="0" i="0" strike="noStrike" cap="none" spc="0" baseline="0">
              <a:solidFill>
                <a:srgbClr val="000000"/>
              </a:solidFill>
              <a:effectLst/>
              <a:latin typeface="Arial"/>
              <a:ea typeface="Arial"/>
              <a:cs typeface="Arial"/>
            </a:rPr>
            <a:t>Public expression of one's own thoughts, ideas, beliefs</a:t>
          </a:r>
        </a:p>
        <a:p>
          <a:pPr>
            <a:spcAft>
              <a:spcPct val="0"/>
            </a:spcAft>
          </a:pPr>
          <a:r>
            <a:rPr lang="en-GB" sz="1000" b="0" i="0" strike="noStrike" cap="none" spc="0" baseline="0">
              <a:solidFill>
                <a:srgbClr val="000000"/>
              </a:solidFill>
              <a:effectLst/>
              <a:latin typeface="Arial"/>
              <a:ea typeface="Arial"/>
              <a:cs typeface="Arial"/>
            </a:rPr>
            <a:t>Search for synergies</a:t>
          </a:r>
        </a:p>
        <a:p>
          <a:pPr>
            <a:spcAft>
              <a:spcPct val="0"/>
            </a:spcAft>
          </a:pPr>
          <a:r>
            <a:rPr lang="en-GB" sz="1000" b="0" i="0" strike="noStrike" cap="none" spc="0" baseline="0">
              <a:solidFill>
                <a:srgbClr val="000000"/>
              </a:solidFill>
              <a:effectLst/>
              <a:latin typeface="Arial"/>
              <a:ea typeface="Arial"/>
              <a:cs typeface="Arial"/>
            </a:rPr>
            <a:t>Boosting others' capabilities</a:t>
          </a:r>
        </a:p>
        <a:p>
          <a:pPr>
            <a:spcAft>
              <a:spcPct val="0"/>
            </a:spcAft>
          </a:pPr>
          <a:r>
            <a:rPr lang="en-GB" sz="1000" b="0" i="0" strike="noStrike" cap="none" spc="0" baseline="0">
              <a:solidFill>
                <a:srgbClr val="000000"/>
              </a:solidFill>
              <a:effectLst/>
              <a:latin typeface="Arial"/>
              <a:ea typeface="Arial"/>
              <a:cs typeface="Arial"/>
            </a:rPr>
            <a:t>Visibility as a group</a:t>
          </a:r>
        </a:p>
      </dgm:t>
    </dgm:pt>
    <dgm:pt modelId="{B4907F04-D89E-4FCB-BD4B-4856067B40AD}" type="sibTrans" cxnId="{4E549076-2941-443C-81A2-4F35F6F31B98}">
      <dgm:prSet custT="1"/>
      <dgm:spPr/>
      <dgm:t>
        <a:bodyPr/>
        <a:lstStyle/>
        <a:p>
          <a:endParaRPr lang="es-ES" sz="1000"/>
        </a:p>
      </dgm:t>
    </dgm:pt>
    <dgm:pt modelId="{F3661674-1F7E-4E91-8786-0C503A260275}" type="parTrans" cxnId="{78A0EE50-A6B1-46EE-9709-1AF013BD24F1}">
      <dgm:prSet custT="1"/>
      <dgm:spPr/>
      <dgm:t>
        <a:bodyPr/>
        <a:lstStyle/>
        <a:p>
          <a:endParaRPr lang="es-ES" sz="1000"/>
        </a:p>
      </dgm:t>
    </dgm:pt>
    <dgm:pt modelId="{72FB93EC-11EA-41E8-9E31-2F11833D5EB3}">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RAISING AWARENESS</a:t>
          </a:r>
        </a:p>
      </dgm:t>
    </dgm:pt>
    <dgm:pt modelId="{EFC85169-34EA-4BF1-9443-9A341DE7D989}" type="sibTrans" cxnId="{78A0EE50-A6B1-46EE-9709-1AF013BD24F1}">
      <dgm:prSet custT="1"/>
      <dgm:spPr/>
      <dgm:t>
        <a:bodyPr/>
        <a:lstStyle/>
        <a:p>
          <a:endParaRPr lang="es-ES" sz="1000"/>
        </a:p>
      </dgm:t>
    </dgm:pt>
    <dgm:pt modelId="{B0FAAFFA-FC0E-4543-A507-4C0CA4175AEF}" type="parTrans" cxnId="{FD006000-1911-4807-830B-408063EA650C}">
      <dgm:prSet custT="1"/>
      <dgm:spPr/>
      <dgm:t>
        <a:bodyPr/>
        <a:lstStyle/>
        <a:p>
          <a:endParaRPr lang="es-ES" sz="1000"/>
        </a:p>
      </dgm:t>
    </dgm:pt>
    <dgm:pt modelId="{71DA57C7-6C2A-44B1-8DCB-17528185BB03}">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Reflective thinking</a:t>
          </a:r>
        </a:p>
      </dgm:t>
    </dgm:pt>
    <dgm:pt modelId="{0AB9FA54-D344-40DE-85E7-69D37FB757B4}" type="sibTrans" cxnId="{FD006000-1911-4807-830B-408063EA650C}">
      <dgm:prSet custT="1"/>
      <dgm:spPr/>
      <dgm:t>
        <a:bodyPr/>
        <a:lstStyle/>
        <a:p>
          <a:endParaRPr lang="es-ES" sz="1000"/>
        </a:p>
      </dgm:t>
    </dgm:pt>
    <dgm:pt modelId="{556E0D7C-AAC0-48F4-A644-8295B6ABBA2C}" type="parTrans" cxnId="{FB15E88F-0E56-4F22-9542-8160607A5DB0}">
      <dgm:prSet custT="1"/>
      <dgm:spPr/>
      <dgm:t>
        <a:bodyPr/>
        <a:lstStyle/>
        <a:p>
          <a:endParaRPr lang="es-ES" sz="1000"/>
        </a:p>
      </dgm:t>
    </dgm:pt>
    <dgm:pt modelId="{D4FCA557-5A6C-41D6-9CE8-CAFE350812EF}">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DECISION ON THEIR LIVES AND DEVELOPMENT</a:t>
          </a:r>
        </a:p>
      </dgm:t>
    </dgm:pt>
    <dgm:pt modelId="{8F62BBEF-5D14-4808-9442-C00AE5AF66DF}" type="sibTrans" cxnId="{FB15E88F-0E56-4F22-9542-8160607A5DB0}">
      <dgm:prSet custT="1"/>
      <dgm:spPr/>
      <dgm:t>
        <a:bodyPr/>
        <a:lstStyle/>
        <a:p>
          <a:endParaRPr lang="es-ES" sz="1000"/>
        </a:p>
      </dgm:t>
    </dgm:pt>
    <dgm:pt modelId="{D58C25AD-150B-4835-8DC0-BCCAB80C955C}" type="parTrans" cxnId="{D6B37530-041B-449E-AFF5-17CF4383C539}">
      <dgm:prSet custT="1"/>
      <dgm:spPr/>
      <dgm:t>
        <a:bodyPr/>
        <a:lstStyle/>
        <a:p>
          <a:endParaRPr lang="es-ES" sz="1000"/>
        </a:p>
      </dgm:t>
    </dgm:pt>
    <dgm:pt modelId="{9268581E-F7A4-4F64-9D08-D687186FE9B1}">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n-GB" sz="1000" b="1" i="0" strike="noStrike" cap="none" spc="0" baseline="0">
              <a:solidFill>
                <a:srgbClr val="000000"/>
              </a:solidFill>
              <a:effectLst/>
              <a:latin typeface="Arial"/>
              <a:ea typeface="Arial"/>
              <a:cs typeface="Arial"/>
            </a:rPr>
            <a:t>Leadership (females)</a:t>
          </a:r>
        </a:p>
        <a:p>
          <a:pPr>
            <a:spcAft>
              <a:spcPct val="0"/>
            </a:spcAft>
          </a:pPr>
          <a:r>
            <a:rPr lang="en-GB" sz="1000" b="0" i="0" strike="noStrike" cap="none" spc="0" baseline="0">
              <a:solidFill>
                <a:srgbClr val="000000"/>
              </a:solidFill>
              <a:effectLst/>
              <a:latin typeface="Arial"/>
              <a:ea typeface="Arial"/>
              <a:cs typeface="Arial"/>
            </a:rPr>
            <a:t>Worker-entrepreneur bipolarity</a:t>
          </a:r>
        </a:p>
        <a:p>
          <a:pPr>
            <a:spcAft>
              <a:spcPct val="0"/>
            </a:spcAft>
          </a:pPr>
          <a:r>
            <a:rPr lang="en-GB" sz="1000" b="0" i="0" strike="noStrike" cap="none" spc="0" baseline="0">
              <a:solidFill>
                <a:srgbClr val="000000"/>
              </a:solidFill>
              <a:effectLst/>
              <a:latin typeface="Arial"/>
              <a:ea typeface="Arial"/>
              <a:cs typeface="Arial"/>
            </a:rPr>
            <a:t>Organisational capacity </a:t>
          </a:r>
        </a:p>
        <a:p>
          <a:pPr>
            <a:spcAft>
              <a:spcPct val="0"/>
            </a:spcAft>
          </a:pPr>
          <a:r>
            <a:rPr lang="en-GB" sz="1000" b="0" i="0" strike="noStrike" cap="none" spc="0" baseline="0">
              <a:solidFill>
                <a:srgbClr val="000000"/>
              </a:solidFill>
              <a:effectLst/>
              <a:latin typeface="Arial"/>
              <a:ea typeface="Arial"/>
              <a:cs typeface="Arial"/>
            </a:rPr>
            <a:t>Ability for dialogue</a:t>
          </a:r>
        </a:p>
        <a:p>
          <a:pPr>
            <a:spcAft>
              <a:spcPct val="0"/>
            </a:spcAft>
          </a:pPr>
          <a:r>
            <a:rPr lang="en-GB" sz="1000" b="1" i="0" strike="noStrike" cap="none" spc="0" baseline="0">
              <a:solidFill>
                <a:srgbClr val="000000"/>
              </a:solidFill>
              <a:effectLst/>
              <a:latin typeface="Arial"/>
              <a:ea typeface="Arial"/>
              <a:cs typeface="Arial"/>
            </a:rPr>
            <a:t>TRANSFORM THE ENVIRONMENT/STRUCTURES</a:t>
          </a:r>
        </a:p>
        <a:p>
          <a:pPr>
            <a:spcAft>
              <a:spcPct val="0"/>
            </a:spcAft>
          </a:pPr>
          <a:r>
            <a:rPr lang="en-GB" sz="1000" b="0" i="0" strike="noStrike" cap="none" spc="0" baseline="0">
              <a:solidFill>
                <a:srgbClr val="000000"/>
              </a:solidFill>
              <a:effectLst/>
              <a:latin typeface="Arial"/>
              <a:ea typeface="Arial"/>
              <a:cs typeface="Arial"/>
            </a:rPr>
            <a:t>Ability to project</a:t>
          </a:r>
        </a:p>
        <a:p>
          <a:pPr>
            <a:spcAft>
              <a:spcPct val="0"/>
            </a:spcAft>
          </a:pPr>
          <a:r>
            <a:rPr lang="en-GB" sz="1000" b="0" i="0" strike="noStrike" cap="none" spc="0" baseline="0">
              <a:solidFill>
                <a:srgbClr val="000000"/>
              </a:solidFill>
              <a:effectLst/>
              <a:latin typeface="Arial"/>
              <a:ea typeface="Arial"/>
              <a:cs typeface="Arial"/>
            </a:rPr>
            <a:t>Managing change</a:t>
          </a:r>
        </a:p>
        <a:p>
          <a:pPr>
            <a:spcAft>
              <a:spcPct val="0"/>
            </a:spcAft>
          </a:pPr>
          <a:r>
            <a:rPr lang="en-GB" sz="1000" b="0" i="0" strike="noStrike" cap="none" spc="0" baseline="0">
              <a:solidFill>
                <a:srgbClr val="000000"/>
              </a:solidFill>
              <a:effectLst/>
              <a:latin typeface="Arial"/>
              <a:ea typeface="Arial"/>
              <a:cs typeface="Arial"/>
            </a:rPr>
            <a:t>Creativity</a:t>
          </a:r>
        </a:p>
        <a:p>
          <a:pPr>
            <a:spcAft>
              <a:spcPct val="0"/>
            </a:spcAft>
          </a:pPr>
          <a:r>
            <a:rPr lang="en-GB" sz="1000" b="0" i="0" strike="noStrike" cap="none" spc="0" baseline="0">
              <a:solidFill>
                <a:srgbClr val="000000"/>
              </a:solidFill>
              <a:effectLst/>
              <a:latin typeface="Arial"/>
              <a:ea typeface="Arial"/>
              <a:cs typeface="Arial"/>
            </a:rPr>
            <a:t>negotiation </a:t>
          </a:r>
        </a:p>
        <a:p>
          <a:pPr>
            <a:spcAft>
              <a:spcPct val="0"/>
            </a:spcAft>
          </a:pPr>
          <a:r>
            <a:rPr lang="en-GB" sz="1000" b="0" i="0" strike="noStrike" cap="none" spc="0" baseline="0">
              <a:solidFill>
                <a:srgbClr val="000000"/>
              </a:solidFill>
              <a:effectLst/>
              <a:latin typeface="Arial"/>
              <a:ea typeface="Arial"/>
              <a:cs typeface="Arial"/>
            </a:rPr>
            <a:t>Visibility</a:t>
          </a:r>
        </a:p>
      </dgm:t>
    </dgm:pt>
    <dgm:pt modelId="{EC575328-F9B5-4EB0-A356-BD30EEED2777}" type="sibTrans" cxnId="{D6B37530-041B-449E-AFF5-17CF4383C539}">
      <dgm:prSet custT="1"/>
      <dgm:spPr/>
      <dgm:t>
        <a:bodyPr/>
        <a:lstStyle/>
        <a:p>
          <a:endParaRPr lang="es-ES" sz="1000"/>
        </a:p>
      </dgm:t>
    </dgm:pt>
    <dgm:pt modelId="{81F46036-1B52-431B-AF72-D8E8D2AC7670}" type="parTrans" cxnId="{23C6E35D-AA02-4623-8C41-7C5494085F81}">
      <dgm:prSet custT="1"/>
      <dgm:spPr/>
      <dgm:t>
        <a:bodyPr/>
        <a:lstStyle/>
        <a:p>
          <a:endParaRPr lang="es-ES" sz="1000"/>
        </a:p>
      </dgm:t>
    </dgm:pt>
    <dgm:pt modelId="{2B72BD83-14B1-44C4-9653-BACBAEDA04C6}">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n-GB" sz="1000" b="0" i="0" strike="noStrike" cap="none" spc="0" baseline="0">
              <a:solidFill>
                <a:srgbClr val="000000"/>
              </a:solidFill>
              <a:effectLst/>
              <a:latin typeface="Arial"/>
              <a:ea typeface="Arial"/>
              <a:cs typeface="Arial"/>
            </a:rPr>
            <a:t>Representation within a group</a:t>
          </a:r>
        </a:p>
      </dgm:t>
    </dgm:pt>
    <dgm:pt modelId="{14CB7B31-D866-479B-8120-38B10F800C18}" type="sibTrans" cxnId="{23C6E35D-AA02-4623-8C41-7C5494085F81}">
      <dgm:prSet custT="1"/>
      <dgm:spPr/>
      <dgm:t>
        <a:bodyPr/>
        <a:lstStyle/>
        <a:p>
          <a:endParaRPr lang="es-ES" sz="1000"/>
        </a:p>
      </dgm:t>
    </dgm:pt>
    <dgm:pt modelId="{F2F6AB55-F0EB-4F29-A452-7B69AC952BE5}" type="parTrans" cxnId="{1B5EB4C9-9FF5-4EAC-8E26-5E7AB3399753}">
      <dgm:prSet custT="1"/>
      <dgm:spPr/>
      <dgm:t>
        <a:bodyPr/>
        <a:lstStyle/>
        <a:p>
          <a:endParaRPr lang="es-ES" sz="1000"/>
        </a:p>
      </dgm:t>
    </dgm:pt>
    <dgm:pt modelId="{A1521619-04B7-4356-AC38-614DCA7011F9}">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n-GB" sz="1000" b="0" i="0" strike="noStrike" cap="none" spc="0" baseline="0">
              <a:solidFill>
                <a:srgbClr val="000000"/>
              </a:solidFill>
              <a:effectLst/>
              <a:latin typeface="Arial"/>
              <a:ea typeface="Arial"/>
              <a:cs typeface="Arial"/>
            </a:rPr>
            <a:t>Democratic management of working teams</a:t>
          </a:r>
        </a:p>
      </dgm:t>
    </dgm:pt>
    <dgm:pt modelId="{DA883409-1550-44E2-BCDF-A0F6C47653CF}" type="sibTrans" cxnId="{1B5EB4C9-9FF5-4EAC-8E26-5E7AB3399753}">
      <dgm:prSet custT="1"/>
      <dgm:spPr/>
      <dgm:t>
        <a:bodyPr/>
        <a:lstStyle/>
        <a:p>
          <a:endParaRPr lang="es-ES" sz="1000"/>
        </a:p>
      </dgm:t>
    </dgm:pt>
    <dgm:pt modelId="{7ECC9A1A-5D00-4534-8BEB-6EB149D7696A}" type="parTrans" cxnId="{DBD3E5A8-B5C0-4F71-A672-5A2F1322D124}">
      <dgm:prSet custT="1"/>
      <dgm:spPr/>
      <dgm:t>
        <a:bodyPr/>
        <a:lstStyle/>
        <a:p>
          <a:endParaRPr lang="es-ES" sz="1000"/>
        </a:p>
      </dgm:t>
    </dgm:pt>
    <dgm:pt modelId="{939A458A-75FC-44AA-AC3C-87B0DC9CD9A6}">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endParaRPr lang="es-ES" sz="1000" b="0"/>
        </a:p>
        <a:p>
          <a:pPr>
            <a:spcAft>
              <a:spcPct val="0"/>
            </a:spcAft>
          </a:pPr>
          <a:endParaRPr lang="es-ES" sz="1000" b="0"/>
        </a:p>
        <a:p>
          <a:pPr>
            <a:spcAft>
              <a:spcPct val="0"/>
            </a:spcAft>
          </a:pPr>
          <a:endParaRPr lang="es-ES" sz="1000" b="0"/>
        </a:p>
        <a:p>
          <a:pPr>
            <a:spcAft>
              <a:spcPct val="0"/>
            </a:spcAft>
          </a:pPr>
          <a:endParaRPr lang="es-ES" sz="1000" b="0"/>
        </a:p>
      </dgm:t>
    </dgm:pt>
    <dgm:pt modelId="{A05742F3-32F0-4662-9A65-A1306843014C}" type="sibTrans" cxnId="{DBD3E5A8-B5C0-4F71-A672-5A2F1322D124}">
      <dgm:prSet custT="1"/>
      <dgm:spPr/>
      <dgm:t>
        <a:bodyPr/>
        <a:lstStyle/>
        <a:p>
          <a:endParaRPr lang="es-ES" sz="1000"/>
        </a:p>
      </dgm:t>
    </dgm:pt>
    <dgm:pt modelId="{30B3478A-A674-43E8-89BF-0A7CCAF9D2F2}" type="parTrans" cxnId="{103B5095-C687-4CA5-8E14-F8504B149030}">
      <dgm:prSet custT="1"/>
      <dgm:spPr/>
      <dgm:t>
        <a:bodyPr/>
        <a:lstStyle/>
        <a:p>
          <a:endParaRPr lang="es-ES" sz="1000"/>
        </a:p>
      </dgm:t>
    </dgm:pt>
    <dgm:pt modelId="{3897836A-C76A-4F00-96F7-B9F04BFBF311}">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endParaRPr lang="es-ES" sz="1000" b="0"/>
        </a:p>
      </dgm:t>
    </dgm:pt>
    <dgm:pt modelId="{B8A8F527-8497-43E7-9A2A-4D0EBE2ED778}" type="sibTrans" cxnId="{103B5095-C687-4CA5-8E14-F8504B149030}">
      <dgm:prSet custT="1"/>
      <dgm:spPr/>
      <dgm:t>
        <a:bodyPr/>
        <a:lstStyle/>
        <a:p>
          <a:endParaRPr lang="es-ES" sz="1000"/>
        </a:p>
      </dgm:t>
    </dgm:pt>
    <dgm:pt modelId="{39D5FD01-D97A-4F1D-864C-69A257984C12}" type="parTrans" cxnId="{304E6C39-6760-4CCE-90B4-8837140BEBD8}">
      <dgm:prSet custT="1"/>
      <dgm:spPr/>
      <dgm:t>
        <a:bodyPr/>
        <a:lstStyle/>
        <a:p>
          <a:endParaRPr lang="es-ES" sz="1000"/>
        </a:p>
      </dgm:t>
    </dgm:pt>
    <dgm:pt modelId="{268A25B9-5FC1-4BFC-877E-79ADCDE4F805}">
      <dgm:prSet custT="1"/>
      <dgm:spPr>
        <a:solidFill>
          <a:srgbClr val="FFFFFF"/>
        </a:solidFill>
        <a:ln w="25402">
          <a:solidFill>
            <a:srgbClr val="9BBB59"/>
          </a:solidFill>
          <a:prstDash val="solid"/>
        </a:ln>
      </dgm:spPr>
      <dgm:t>
        <a:bodyPr vert="horz" wrap="square" lIns="17775" tIns="17775" rIns="17775" bIns="17775" anchor="t" anchorCtr="0" compatLnSpc="0"/>
        <a:lstStyle/>
        <a:p>
          <a:pPr>
            <a:spcAft>
              <a:spcPct val="0"/>
            </a:spcAft>
          </a:pPr>
          <a:r>
            <a:rPr lang="es-ES" sz="1000" b="0"/>
            <a:t> </a:t>
          </a:r>
          <a:endParaRPr lang="es-ES" sz="1000"/>
        </a:p>
      </dgm:t>
    </dgm:pt>
    <dgm:pt modelId="{D36969DB-8E01-4D25-AD48-2B1B163FEF92}" type="sibTrans" cxnId="{304E6C39-6760-4CCE-90B4-8837140BEBD8}">
      <dgm:prSet custT="1"/>
      <dgm:spPr/>
      <dgm:t>
        <a:bodyPr/>
        <a:lstStyle/>
        <a:p>
          <a:endParaRPr lang="es-ES" sz="1000"/>
        </a:p>
      </dgm:t>
    </dgm:pt>
    <dgm:pt modelId="{2547786E-7B6F-4DDB-AEC1-65EDF07390ED}" type="sibTrans" cxnId="{C8A7BE9D-F2E6-4ADA-BB79-F7F684A3DE75}">
      <dgm:prSet custT="1"/>
      <dgm:spPr/>
      <dgm:t>
        <a:bodyPr/>
        <a:lstStyle/>
        <a:p>
          <a:endParaRPr lang="es-ES" sz="1000"/>
        </a:p>
      </dgm:t>
    </dgm:pt>
    <dgm:pt modelId="{37891A83-EBDD-4AC9-9183-9F76E2DE7C93}" type="pres">
      <dgm:prSet presAssocID="{B748C4CF-4377-4B63-BE6E-97B11D643A62}" presName="Name0" presStyleCnt="0">
        <dgm:presLayoutVars>
          <dgm:chMax val="7"/>
          <dgm:chPref val="7"/>
          <dgm:dir/>
          <dgm:animOne val="branch"/>
          <dgm:animLvl val="lvl"/>
        </dgm:presLayoutVars>
      </dgm:prSet>
      <dgm:spPr/>
    </dgm:pt>
    <dgm:pt modelId="{914DD8C7-F6CE-475B-8A3A-03CECF6222EA}" type="pres">
      <dgm:prSet presAssocID="{899C4D1E-EF35-4F98-A77E-26C56EC1F31B}" presName="composite" presStyleCnt="0"/>
      <dgm:spPr/>
    </dgm:pt>
    <dgm:pt modelId="{2262C789-E91E-4420-B68B-AC0F1CED9AE4}" type="pres">
      <dgm:prSet presAssocID="{899C4D1E-EF35-4F98-A77E-26C56EC1F31B}" presName="BackAccent" presStyleLbl="bgShp" presStyleIdx="0" presStyleCnt="3" custLinFactNeighborX="11631" custLinFactNeighborY="-25201"/>
      <dgm:spPr/>
    </dgm:pt>
    <dgm:pt modelId="{ED8A1F4E-A2A8-4BCF-824C-9125AAA5DB6F}" type="pres">
      <dgm:prSet presAssocID="{899C4D1E-EF35-4F98-A77E-26C56EC1F31B}" presName="Accent" presStyleLbl="alignNode1" presStyleIdx="0" presStyleCnt="3" custLinFactNeighborX="14539" custLinFactNeighborY="-31501"/>
      <dgm:spPr/>
    </dgm:pt>
    <dgm:pt modelId="{90AC4345-9932-4BA2-882F-9947B05E83F5}" type="pres">
      <dgm:prSet presAssocID="{899C4D1E-EF35-4F98-A77E-26C56EC1F31B}" presName="Child" presStyleLbl="revTx" presStyleIdx="0" presStyleCnt="6" custScaleX="152143" custLinFactNeighborX="-52331" custLinFactNeighborY="-499">
        <dgm:presLayoutVars>
          <dgm:chMax val="0"/>
          <dgm:chPref val="0"/>
          <dgm:bulletEnabled val="1"/>
        </dgm:presLayoutVars>
      </dgm:prSet>
      <dgm:spPr>
        <a:xfrm>
          <a:off x="0" y="740017"/>
          <a:ext cx="1700389" cy="2530246"/>
        </a:xfrm>
        <a:prstGeom prst="rect">
          <a:avLst/>
        </a:prstGeom>
      </dgm:spPr>
    </dgm:pt>
    <dgm:pt modelId="{2464B7A7-CB85-48FE-AD47-C836373EA1B1}" type="pres">
      <dgm:prSet presAssocID="{899C4D1E-EF35-4F98-A77E-26C56EC1F31B}" presName="Parent" presStyleLbl="revTx" presStyleIdx="1" presStyleCnt="6" custScaleX="88161" custScaleY="61188" custLinFactNeighborX="-655" custLinFactNeighborY="-29078">
        <dgm:presLayoutVars>
          <dgm:chMax val="1"/>
          <dgm:chPref val="1"/>
          <dgm:bulletEnabled val="1"/>
        </dgm:presLayoutVars>
      </dgm:prSet>
      <dgm:spPr/>
    </dgm:pt>
    <dgm:pt modelId="{1D7DDD69-2CC8-49B9-B4E2-73CBCE08257B}" type="pres">
      <dgm:prSet presAssocID="{AF7BB730-CBE5-48D6-B73D-B32E361CDFC4}" presName="sibTrans" presStyleCnt="0"/>
      <dgm:spPr/>
    </dgm:pt>
    <dgm:pt modelId="{949CEB8B-7005-4CBD-A3BE-2EA74414BFB7}" type="pres">
      <dgm:prSet presAssocID="{93758124-8F6E-43FE-9DC4-443739167628}" presName="composite" presStyleCnt="0"/>
      <dgm:spPr/>
    </dgm:pt>
    <dgm:pt modelId="{EC16661B-F2D6-4A2F-BA95-5922781CC613}" type="pres">
      <dgm:prSet presAssocID="{93758124-8F6E-43FE-9DC4-443739167628}" presName="BackAccent" presStyleLbl="bgShp" presStyleIdx="1" presStyleCnt="3" custLinFactNeighborY="-13570"/>
      <dgm:spPr/>
    </dgm:pt>
    <dgm:pt modelId="{43CDF049-3641-4BAA-A087-B669C78E5B0E}" type="pres">
      <dgm:prSet presAssocID="{93758124-8F6E-43FE-9DC4-443739167628}" presName="Accent" presStyleLbl="alignNode1" presStyleIdx="1" presStyleCnt="3" custLinFactNeighborY="-16962"/>
      <dgm:spPr/>
    </dgm:pt>
    <dgm:pt modelId="{C66DFFD6-2BFE-4ADD-BF15-50E13DABC3D6}" type="pres">
      <dgm:prSet presAssocID="{93758124-8F6E-43FE-9DC4-443739167628}" presName="Child" presStyleLbl="revTx" presStyleIdx="2" presStyleCnt="6" custScaleX="193708" custScaleY="105636" custLinFactNeighborX="-16552" custLinFactNeighborY="4189">
        <dgm:presLayoutVars>
          <dgm:chMax val="0"/>
          <dgm:chPref val="0"/>
          <dgm:bulletEnabled val="1"/>
        </dgm:presLayoutVars>
      </dgm:prSet>
      <dgm:spPr>
        <a:xfrm>
          <a:off x="2780259" y="740017"/>
          <a:ext cx="2041880" cy="2672850"/>
        </a:xfrm>
        <a:prstGeom prst="rect">
          <a:avLst/>
        </a:prstGeom>
      </dgm:spPr>
    </dgm:pt>
    <dgm:pt modelId="{4AB510C5-7280-467E-A4FC-915CD7E5470C}" type="pres">
      <dgm:prSet presAssocID="{93758124-8F6E-43FE-9DC4-443739167628}" presName="Parent" presStyleLbl="revTx" presStyleIdx="3" presStyleCnt="6" custScaleY="49329" custLinFactNeighborY="-13570">
        <dgm:presLayoutVars>
          <dgm:chMax val="1"/>
          <dgm:chPref val="1"/>
          <dgm:bulletEnabled val="1"/>
        </dgm:presLayoutVars>
      </dgm:prSet>
      <dgm:spPr/>
    </dgm:pt>
    <dgm:pt modelId="{1F520106-C2BF-4E4F-89DA-0823EC4EF86C}" type="pres">
      <dgm:prSet presAssocID="{E7DF47D3-0C0A-4316-93F4-4B4AF720647A}" presName="sibTrans" presStyleCnt="0"/>
      <dgm:spPr/>
    </dgm:pt>
    <dgm:pt modelId="{BE94BA0D-1049-4FBF-88BD-AADB63AEE44E}" type="pres">
      <dgm:prSet presAssocID="{927B48B6-8FF8-46FA-831E-A7BBDB07157F}" presName="composite" presStyleCnt="0"/>
      <dgm:spPr/>
    </dgm:pt>
    <dgm:pt modelId="{473B67B6-CC6F-4E09-870E-13282D905E6B}" type="pres">
      <dgm:prSet presAssocID="{927B48B6-8FF8-46FA-831E-A7BBDB07157F}" presName="BackAccent" presStyleLbl="bgShp" presStyleIdx="2" presStyleCnt="3" custLinFactNeighborX="-1939" custLinFactNeighborY="31017"/>
      <dgm:spPr/>
    </dgm:pt>
    <dgm:pt modelId="{FB0AF80B-228A-46CD-9F66-A0EECE124F58}" type="pres">
      <dgm:prSet presAssocID="{927B48B6-8FF8-46FA-831E-A7BBDB07157F}" presName="Accent" presStyleLbl="alignNode1" presStyleIdx="2" presStyleCnt="3" custLinFactNeighborX="-4846" custLinFactNeighborY="43618"/>
      <dgm:spPr/>
    </dgm:pt>
    <dgm:pt modelId="{B1A6BFD6-4BC2-4669-9289-69A4A26E2E15}" type="pres">
      <dgm:prSet presAssocID="{927B48B6-8FF8-46FA-831E-A7BBDB07157F}" presName="Child" presStyleLbl="revTx" presStyleIdx="4" presStyleCnt="6" custScaleX="226538" custScaleY="146723" custLinFactNeighborX="-17844" custLinFactNeighborY="35752">
        <dgm:presLayoutVars>
          <dgm:chMax val="0"/>
          <dgm:chPref val="0"/>
          <dgm:bulletEnabled val="1"/>
        </dgm:presLayoutVars>
      </dgm:prSet>
      <dgm:spPr>
        <a:xfrm>
          <a:off x="5297409" y="550338"/>
          <a:ext cx="3349784" cy="3135835"/>
        </a:xfrm>
        <a:prstGeom prst="rect">
          <a:avLst/>
        </a:prstGeom>
      </dgm:spPr>
    </dgm:pt>
    <dgm:pt modelId="{14730419-BEBA-47F7-B76F-CE2757875AE3}" type="pres">
      <dgm:prSet presAssocID="{927B48B6-8FF8-46FA-831E-A7BBDB07157F}" presName="Parent" presStyleLbl="revTx" presStyleIdx="5" presStyleCnt="6" custScaleY="57352" custLinFactNeighborX="-655" custLinFactNeighborY="25202">
        <dgm:presLayoutVars>
          <dgm:chMax val="1"/>
          <dgm:chPref val="1"/>
          <dgm:bulletEnabled val="1"/>
        </dgm:presLayoutVars>
      </dgm:prSet>
      <dgm:spPr/>
    </dgm:pt>
  </dgm:ptLst>
  <dgm:cxnLst>
    <dgm:cxn modelId="{FD006000-1911-4807-830B-408063EA650C}" srcId="{927B48B6-8FF8-46FA-831E-A7BBDB07157F}" destId="{71DA57C7-6C2A-44B1-8DCB-17528185BB03}" srcOrd="3" destOrd="0" parTransId="{B0FAAFFA-FC0E-4543-A507-4C0CA4175AEF}" sibTransId="{0AB9FA54-D344-40DE-85E7-69D37FB757B4}"/>
    <dgm:cxn modelId="{B575F80F-04C1-4120-8C0D-D4972046BDBF}" type="presOf" srcId="{920CACCD-039B-45BB-83AA-5879BE7BDF24}" destId="{90AC4345-9932-4BA2-882F-9947B05E83F5}" srcOrd="0" destOrd="0" presId="urn:microsoft.com/office/officeart/2008/layout/IncreasingCircleProcess"/>
    <dgm:cxn modelId="{783F8313-6C66-4D8C-AD66-5D7982016C6A}" type="presOf" srcId="{3897836A-C76A-4F00-96F7-B9F04BFBF311}" destId="{B1A6BFD6-4BC2-4669-9289-69A4A26E2E15}" srcOrd="0" destOrd="9" presId="urn:microsoft.com/office/officeart/2008/layout/IncreasingCircleProcess"/>
    <dgm:cxn modelId="{1242571A-66DD-4428-9470-5ED6C8C3A74A}" type="presOf" srcId="{B7921784-8B13-41A2-8310-62134D070B92}" destId="{B1A6BFD6-4BC2-4669-9289-69A4A26E2E15}" srcOrd="0" destOrd="0" presId="urn:microsoft.com/office/officeart/2008/layout/IncreasingCircleProcess"/>
    <dgm:cxn modelId="{140BB31D-4213-4FCA-AF95-A3C5D0C2CE48}" type="presOf" srcId="{E4B56E55-26F9-4451-8879-495F9ACA28EC}" destId="{B1A6BFD6-4BC2-4669-9289-69A4A26E2E15}" srcOrd="0" destOrd="1" presId="urn:microsoft.com/office/officeart/2008/layout/IncreasingCircleProcess"/>
    <dgm:cxn modelId="{DF863C26-DDC3-4E11-980F-570E2704E042}" srcId="{93758124-8F6E-43FE-9DC4-443739167628}" destId="{071C5479-8E78-4E7B-85F2-EE5A15D65A45}" srcOrd="1" destOrd="0" parTransId="{BB09C856-0537-4AAA-BED1-062A55E37FDE}" sibTransId="{D3BA3180-D463-4607-9A55-08B188477255}"/>
    <dgm:cxn modelId="{D6B37530-041B-449E-AFF5-17CF4383C539}" srcId="{927B48B6-8FF8-46FA-831E-A7BBDB07157F}" destId="{9268581E-F7A4-4F64-9D08-D687186FE9B1}" srcOrd="5" destOrd="0" parTransId="{D58C25AD-150B-4835-8DC0-BCCAB80C955C}" sibTransId="{EC575328-F9B5-4EB0-A356-BD30EEED2777}"/>
    <dgm:cxn modelId="{FC25FD32-FFEA-4721-995C-13653BD4F66F}" type="presOf" srcId="{72FB93EC-11EA-41E8-9E31-2F11833D5EB3}" destId="{B1A6BFD6-4BC2-4669-9289-69A4A26E2E15}" srcOrd="0" destOrd="2" presId="urn:microsoft.com/office/officeart/2008/layout/IncreasingCircleProcess"/>
    <dgm:cxn modelId="{304E6C39-6760-4CCE-90B4-8837140BEBD8}" srcId="{927B48B6-8FF8-46FA-831E-A7BBDB07157F}" destId="{268A25B9-5FC1-4BFC-877E-79ADCDE4F805}" srcOrd="10" destOrd="0" parTransId="{39D5FD01-D97A-4F1D-864C-69A257984C12}" sibTransId="{D36969DB-8E01-4D25-AD48-2B1B163FEF92}"/>
    <dgm:cxn modelId="{175BE23E-8804-4E99-8F75-C3F59D38B7CE}" srcId="{899C4D1E-EF35-4F98-A77E-26C56EC1F31B}" destId="{0C94DF30-4655-4EA7-B456-3D6FECDBBCCF}" srcOrd="1" destOrd="0" parTransId="{499ADE5D-57BB-4864-9A49-381DEF658AC4}" sibTransId="{8BAA0EB6-2A3B-482C-AA1C-868BC9C5B851}"/>
    <dgm:cxn modelId="{02BC473F-6C07-41C2-BA15-4B46C0F5185A}" type="presOf" srcId="{2B72BD83-14B1-44C4-9653-BACBAEDA04C6}" destId="{B1A6BFD6-4BC2-4669-9289-69A4A26E2E15}" srcOrd="0" destOrd="6" presId="urn:microsoft.com/office/officeart/2008/layout/IncreasingCircleProcess"/>
    <dgm:cxn modelId="{75A1015C-D80D-4C18-AFDD-D0DC37370159}" srcId="{93758124-8F6E-43FE-9DC4-443739167628}" destId="{6F39AFE5-7D9C-4460-B8CE-9C23F28CEA6A}" srcOrd="0" destOrd="0" parTransId="{B9CBC037-3439-42DA-BEDC-86BB7B3EBA0F}" sibTransId="{39B0E0FD-9F6E-4E5D-88D2-843F7874D207}"/>
    <dgm:cxn modelId="{23C6E35D-AA02-4623-8C41-7C5494085F81}" srcId="{927B48B6-8FF8-46FA-831E-A7BBDB07157F}" destId="{2B72BD83-14B1-44C4-9653-BACBAEDA04C6}" srcOrd="6" destOrd="0" parTransId="{81F46036-1B52-431B-AF72-D8E8D2AC7670}" sibTransId="{14CB7B31-D866-479B-8120-38B10F800C18}"/>
    <dgm:cxn modelId="{AB719F6C-875D-406B-9A5E-1287F7BE6592}" type="presOf" srcId="{9268581E-F7A4-4F64-9D08-D687186FE9B1}" destId="{B1A6BFD6-4BC2-4669-9289-69A4A26E2E15}" srcOrd="0" destOrd="5" presId="urn:microsoft.com/office/officeart/2008/layout/IncreasingCircleProcess"/>
    <dgm:cxn modelId="{F9D9D44F-F237-4B74-974A-08843E849530}" type="presOf" srcId="{939A458A-75FC-44AA-AC3C-87B0DC9CD9A6}" destId="{B1A6BFD6-4BC2-4669-9289-69A4A26E2E15}" srcOrd="0" destOrd="8" presId="urn:microsoft.com/office/officeart/2008/layout/IncreasingCircleProcess"/>
    <dgm:cxn modelId="{78A0EE50-A6B1-46EE-9709-1AF013BD24F1}" srcId="{927B48B6-8FF8-46FA-831E-A7BBDB07157F}" destId="{72FB93EC-11EA-41E8-9E31-2F11833D5EB3}" srcOrd="2" destOrd="0" parTransId="{F3661674-1F7E-4E91-8786-0C503A260275}" sibTransId="{EFC85169-34EA-4BF1-9443-9A341DE7D989}"/>
    <dgm:cxn modelId="{343B5771-0915-4149-B7F3-8240A8BF1B0C}" type="presOf" srcId="{6F39AFE5-7D9C-4460-B8CE-9C23F28CEA6A}" destId="{C66DFFD6-2BFE-4ADD-BF15-50E13DABC3D6}" srcOrd="0" destOrd="0" presId="urn:microsoft.com/office/officeart/2008/layout/IncreasingCircleProcess"/>
    <dgm:cxn modelId="{4E549076-2941-443C-81A2-4F35F6F31B98}" srcId="{927B48B6-8FF8-46FA-831E-A7BBDB07157F}" destId="{E4B56E55-26F9-4451-8879-495F9ACA28EC}" srcOrd="1" destOrd="0" parTransId="{56FBFFA8-89AE-4447-B024-E78D70C4C56B}" sibTransId="{B4907F04-D89E-4FCB-BD4B-4856067B40AD}"/>
    <dgm:cxn modelId="{601C9157-D75D-4A8D-9227-D98806F316D9}" type="presOf" srcId="{B748C4CF-4377-4B63-BE6E-97B11D643A62}" destId="{37891A83-EBDD-4AC9-9183-9F76E2DE7C93}" srcOrd="0" destOrd="0" presId="urn:microsoft.com/office/officeart/2008/layout/IncreasingCircleProcess"/>
    <dgm:cxn modelId="{521DEA58-F142-46D0-A725-2A9D177DC3B9}" type="presOf" srcId="{D4FCA557-5A6C-41D6-9CE8-CAFE350812EF}" destId="{B1A6BFD6-4BC2-4669-9289-69A4A26E2E15}" srcOrd="0" destOrd="4" presId="urn:microsoft.com/office/officeart/2008/layout/IncreasingCircleProcess"/>
    <dgm:cxn modelId="{8578B77F-CD41-4423-9D2E-C47FEDA44EF9}" type="presOf" srcId="{71DA57C7-6C2A-44B1-8DCB-17528185BB03}" destId="{B1A6BFD6-4BC2-4669-9289-69A4A26E2E15}" srcOrd="0" destOrd="3" presId="urn:microsoft.com/office/officeart/2008/layout/IncreasingCircleProcess"/>
    <dgm:cxn modelId="{FB15E88F-0E56-4F22-9542-8160607A5DB0}" srcId="{927B48B6-8FF8-46FA-831E-A7BBDB07157F}" destId="{D4FCA557-5A6C-41D6-9CE8-CAFE350812EF}" srcOrd="4" destOrd="0" parTransId="{556E0D7C-AAC0-48F4-A644-8295B6ABBA2C}" sibTransId="{8F62BBEF-5D14-4808-9442-C00AE5AF66DF}"/>
    <dgm:cxn modelId="{103B5095-C687-4CA5-8E14-F8504B149030}" srcId="{927B48B6-8FF8-46FA-831E-A7BBDB07157F}" destId="{3897836A-C76A-4F00-96F7-B9F04BFBF311}" srcOrd="9" destOrd="0" parTransId="{30B3478A-A674-43E8-89BF-0A7CCAF9D2F2}" sibTransId="{B8A8F527-8497-43E7-9A2A-4D0EBE2ED778}"/>
    <dgm:cxn modelId="{920A029A-DCB4-468E-93AB-652287384479}" type="presOf" srcId="{A1521619-04B7-4356-AC38-614DCA7011F9}" destId="{B1A6BFD6-4BC2-4669-9289-69A4A26E2E15}" srcOrd="0" destOrd="7" presId="urn:microsoft.com/office/officeart/2008/layout/IncreasingCircleProcess"/>
    <dgm:cxn modelId="{C8A7BE9D-F2E6-4ADA-BB79-F7F684A3DE75}" srcId="{B748C4CF-4377-4B63-BE6E-97B11D643A62}" destId="{927B48B6-8FF8-46FA-831E-A7BBDB07157F}" srcOrd="2" destOrd="0" parTransId="{77FC1CCC-71E3-42DF-B442-8FC6355FC8EB}" sibTransId="{2547786E-7B6F-4DDB-AEC1-65EDF07390ED}"/>
    <dgm:cxn modelId="{DBD3E5A8-B5C0-4F71-A672-5A2F1322D124}" srcId="{927B48B6-8FF8-46FA-831E-A7BBDB07157F}" destId="{939A458A-75FC-44AA-AC3C-87B0DC9CD9A6}" srcOrd="8" destOrd="0" parTransId="{7ECC9A1A-5D00-4534-8BEB-6EB149D7696A}" sibTransId="{A05742F3-32F0-4662-9A65-A1306843014C}"/>
    <dgm:cxn modelId="{2075E8A8-CF40-4D19-B0A1-30B3C4108628}" type="presOf" srcId="{071C5479-8E78-4E7B-85F2-EE5A15D65A45}" destId="{C66DFFD6-2BFE-4ADD-BF15-50E13DABC3D6}" srcOrd="0" destOrd="1" presId="urn:microsoft.com/office/officeart/2008/layout/IncreasingCircleProcess"/>
    <dgm:cxn modelId="{968368BE-682B-4693-9E25-E83A032AB458}" type="presOf" srcId="{268A25B9-5FC1-4BFC-877E-79ADCDE4F805}" destId="{B1A6BFD6-4BC2-4669-9289-69A4A26E2E15}" srcOrd="0" destOrd="10" presId="urn:microsoft.com/office/officeart/2008/layout/IncreasingCircleProcess"/>
    <dgm:cxn modelId="{7B16AAC7-C99F-4463-8C90-56174DEDA2FD}" type="presOf" srcId="{927B48B6-8FF8-46FA-831E-A7BBDB07157F}" destId="{14730419-BEBA-47F7-B76F-CE2757875AE3}" srcOrd="0" destOrd="0" presId="urn:microsoft.com/office/officeart/2008/layout/IncreasingCircleProcess"/>
    <dgm:cxn modelId="{1B5EB4C9-9FF5-4EAC-8E26-5E7AB3399753}" srcId="{927B48B6-8FF8-46FA-831E-A7BBDB07157F}" destId="{A1521619-04B7-4356-AC38-614DCA7011F9}" srcOrd="7" destOrd="0" parTransId="{F2F6AB55-F0EB-4F29-A452-7B69AC952BE5}" sibTransId="{DA883409-1550-44E2-BCDF-A0F6C47653CF}"/>
    <dgm:cxn modelId="{217FA7D5-81D4-455C-B8F3-A9869EA898F2}" type="presOf" srcId="{899C4D1E-EF35-4F98-A77E-26C56EC1F31B}" destId="{2464B7A7-CB85-48FE-AD47-C836373EA1B1}" srcOrd="0" destOrd="0" presId="urn:microsoft.com/office/officeart/2008/layout/IncreasingCircleProcess"/>
    <dgm:cxn modelId="{9C1D32D9-82F0-4E23-BD22-D47C8497983C}" srcId="{899C4D1E-EF35-4F98-A77E-26C56EC1F31B}" destId="{920CACCD-039B-45BB-83AA-5879BE7BDF24}" srcOrd="0" destOrd="0" parTransId="{A0EC0E8A-80B0-4A79-B347-7B251A6E44D8}" sibTransId="{86442DE5-5E08-4F8B-85B4-A7B010FD7D95}"/>
    <dgm:cxn modelId="{AE7A51DD-C944-4467-8481-61BA9DA5A0FB}" srcId="{B748C4CF-4377-4B63-BE6E-97B11D643A62}" destId="{899C4D1E-EF35-4F98-A77E-26C56EC1F31B}" srcOrd="0" destOrd="0" parTransId="{11A99E64-4B79-4082-B890-ACE2D2181BB5}" sibTransId="{AF7BB730-CBE5-48D6-B73D-B32E361CDFC4}"/>
    <dgm:cxn modelId="{67B335E7-5C15-41D2-B690-BD477D881E03}" srcId="{B748C4CF-4377-4B63-BE6E-97B11D643A62}" destId="{93758124-8F6E-43FE-9DC4-443739167628}" srcOrd="1" destOrd="0" parTransId="{70DE73E7-D63A-4DA8-B0F9-26E2561F70CA}" sibTransId="{E7DF47D3-0C0A-4316-93F4-4B4AF720647A}"/>
    <dgm:cxn modelId="{2BF7F6ED-01C2-4958-B083-753C7EA9570B}" type="presOf" srcId="{0C94DF30-4655-4EA7-B456-3D6FECDBBCCF}" destId="{90AC4345-9932-4BA2-882F-9947B05E83F5}" srcOrd="0" destOrd="1" presId="urn:microsoft.com/office/officeart/2008/layout/IncreasingCircleProcess"/>
    <dgm:cxn modelId="{261F24F0-528A-4E19-B4CE-4B92B9AC90A6}" srcId="{927B48B6-8FF8-46FA-831E-A7BBDB07157F}" destId="{B7921784-8B13-41A2-8310-62134D070B92}" srcOrd="0" destOrd="0" parTransId="{FD93A552-A877-4762-9B07-E4819FA5AC98}" sibTransId="{205F1CBB-BBBE-4BDE-B080-5854AB83AB6A}"/>
    <dgm:cxn modelId="{BCB699FC-D9C9-44BD-9000-8053418064C0}" type="presOf" srcId="{93758124-8F6E-43FE-9DC4-443739167628}" destId="{4AB510C5-7280-467E-A4FC-915CD7E5470C}" srcOrd="0" destOrd="0" presId="urn:microsoft.com/office/officeart/2008/layout/IncreasingCircleProcess"/>
    <dgm:cxn modelId="{6A837BBE-131E-4362-8B88-E0B97DD5A220}" type="presParOf" srcId="{37891A83-EBDD-4AC9-9183-9F76E2DE7C93}" destId="{914DD8C7-F6CE-475B-8A3A-03CECF6222EA}" srcOrd="0" destOrd="0" presId="urn:microsoft.com/office/officeart/2008/layout/IncreasingCircleProcess"/>
    <dgm:cxn modelId="{38809519-D769-4623-B6CE-88A8EA6E8EE2}" type="presParOf" srcId="{914DD8C7-F6CE-475B-8A3A-03CECF6222EA}" destId="{2262C789-E91E-4420-B68B-AC0F1CED9AE4}" srcOrd="0" destOrd="0" presId="urn:microsoft.com/office/officeart/2008/layout/IncreasingCircleProcess"/>
    <dgm:cxn modelId="{C997BC8C-2F9A-468E-ACDF-65397DD179EB}" type="presParOf" srcId="{914DD8C7-F6CE-475B-8A3A-03CECF6222EA}" destId="{ED8A1F4E-A2A8-4BCF-824C-9125AAA5DB6F}" srcOrd="1" destOrd="0" presId="urn:microsoft.com/office/officeart/2008/layout/IncreasingCircleProcess"/>
    <dgm:cxn modelId="{FD4323AC-11E8-4B62-8CC7-A702CB19DBB5}" type="presParOf" srcId="{914DD8C7-F6CE-475B-8A3A-03CECF6222EA}" destId="{90AC4345-9932-4BA2-882F-9947B05E83F5}" srcOrd="2" destOrd="0" presId="urn:microsoft.com/office/officeart/2008/layout/IncreasingCircleProcess"/>
    <dgm:cxn modelId="{9E347937-24C2-4932-9974-0823D585D286}" type="presParOf" srcId="{914DD8C7-F6CE-475B-8A3A-03CECF6222EA}" destId="{2464B7A7-CB85-48FE-AD47-C836373EA1B1}" srcOrd="3" destOrd="0" presId="urn:microsoft.com/office/officeart/2008/layout/IncreasingCircleProcess"/>
    <dgm:cxn modelId="{110B6B2A-8A4B-402B-ABD7-FA64747145A2}" type="presParOf" srcId="{37891A83-EBDD-4AC9-9183-9F76E2DE7C93}" destId="{1D7DDD69-2CC8-49B9-B4E2-73CBCE08257B}" srcOrd="1" destOrd="0" presId="urn:microsoft.com/office/officeart/2008/layout/IncreasingCircleProcess"/>
    <dgm:cxn modelId="{C7D92280-74A9-4830-96B7-74E8EF1E7BEB}" type="presParOf" srcId="{37891A83-EBDD-4AC9-9183-9F76E2DE7C93}" destId="{949CEB8B-7005-4CBD-A3BE-2EA74414BFB7}" srcOrd="2" destOrd="0" presId="urn:microsoft.com/office/officeart/2008/layout/IncreasingCircleProcess"/>
    <dgm:cxn modelId="{81F940FA-500C-4C3C-BD43-A5FDF283E91B}" type="presParOf" srcId="{949CEB8B-7005-4CBD-A3BE-2EA74414BFB7}" destId="{EC16661B-F2D6-4A2F-BA95-5922781CC613}" srcOrd="0" destOrd="0" presId="urn:microsoft.com/office/officeart/2008/layout/IncreasingCircleProcess"/>
    <dgm:cxn modelId="{9F9F08A1-6258-431D-8295-1175A26C1130}" type="presParOf" srcId="{949CEB8B-7005-4CBD-A3BE-2EA74414BFB7}" destId="{43CDF049-3641-4BAA-A087-B669C78E5B0E}" srcOrd="1" destOrd="0" presId="urn:microsoft.com/office/officeart/2008/layout/IncreasingCircleProcess"/>
    <dgm:cxn modelId="{C6D14FF8-5DBD-4194-960C-647459166380}" type="presParOf" srcId="{949CEB8B-7005-4CBD-A3BE-2EA74414BFB7}" destId="{C66DFFD6-2BFE-4ADD-BF15-50E13DABC3D6}" srcOrd="2" destOrd="0" presId="urn:microsoft.com/office/officeart/2008/layout/IncreasingCircleProcess"/>
    <dgm:cxn modelId="{0ABEEA1F-E4AA-45EB-B5E7-C90F83DF0759}" type="presParOf" srcId="{949CEB8B-7005-4CBD-A3BE-2EA74414BFB7}" destId="{4AB510C5-7280-467E-A4FC-915CD7E5470C}" srcOrd="3" destOrd="0" presId="urn:microsoft.com/office/officeart/2008/layout/IncreasingCircleProcess"/>
    <dgm:cxn modelId="{718F7CED-C740-45FE-8841-9185D5E2050F}" type="presParOf" srcId="{37891A83-EBDD-4AC9-9183-9F76E2DE7C93}" destId="{1F520106-C2BF-4E4F-89DA-0823EC4EF86C}" srcOrd="3" destOrd="0" presId="urn:microsoft.com/office/officeart/2008/layout/IncreasingCircleProcess"/>
    <dgm:cxn modelId="{8D0F2436-3D5F-4B69-A845-3B33381F060D}" type="presParOf" srcId="{37891A83-EBDD-4AC9-9183-9F76E2DE7C93}" destId="{BE94BA0D-1049-4FBF-88BD-AADB63AEE44E}" srcOrd="4" destOrd="0" presId="urn:microsoft.com/office/officeart/2008/layout/IncreasingCircleProcess"/>
    <dgm:cxn modelId="{35B9AD1D-DA5C-4DAA-87C6-7A886573AB1F}" type="presParOf" srcId="{BE94BA0D-1049-4FBF-88BD-AADB63AEE44E}" destId="{473B67B6-CC6F-4E09-870E-13282D905E6B}" srcOrd="0" destOrd="0" presId="urn:microsoft.com/office/officeart/2008/layout/IncreasingCircleProcess"/>
    <dgm:cxn modelId="{43803819-6A41-409F-8B5B-6C8BD8EA656B}" type="presParOf" srcId="{BE94BA0D-1049-4FBF-88BD-AADB63AEE44E}" destId="{FB0AF80B-228A-46CD-9F66-A0EECE124F58}" srcOrd="1" destOrd="0" presId="urn:microsoft.com/office/officeart/2008/layout/IncreasingCircleProcess"/>
    <dgm:cxn modelId="{B04695C6-434F-4096-B5C1-008202138C53}" type="presParOf" srcId="{BE94BA0D-1049-4FBF-88BD-AADB63AEE44E}" destId="{B1A6BFD6-4BC2-4669-9289-69A4A26E2E15}" srcOrd="2" destOrd="0" presId="urn:microsoft.com/office/officeart/2008/layout/IncreasingCircleProcess"/>
    <dgm:cxn modelId="{814C27FD-FFAC-4D8B-843D-49B6570D4D09}" type="presParOf" srcId="{BE94BA0D-1049-4FBF-88BD-AADB63AEE44E}" destId="{14730419-BEBA-47F7-B76F-CE2757875AE3}"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67CF4D-0FD6-474C-BB08-6C57EF215AC1}" type="doc">
      <dgm:prSet loTypeId="urn:microsoft.com/office/officeart/2008/layout/HexagonCluster" loCatId="relationship" qsTypeId="urn:microsoft.com/office/officeart/2005/8/quickstyle/3d3" qsCatId="3D" csTypeId="urn:microsoft.com/office/officeart/2005/8/colors/colorful5" csCatId="colorful" phldr="1"/>
      <dgm:spPr/>
      <dgm:t>
        <a:bodyPr/>
        <a:lstStyle/>
        <a:p>
          <a:endParaRPr lang="es-ES"/>
        </a:p>
      </dgm:t>
    </dgm:pt>
    <dgm:pt modelId="{10107A30-47E7-4FAB-BDD9-B95910905192}" type="parTrans" cxnId="{0006598D-2F2C-4A86-A7F1-DBC4CF4F324B}">
      <dgm:prSet custT="1"/>
      <dgm:spPr/>
      <dgm:t>
        <a:bodyPr/>
        <a:lstStyle/>
        <a:p>
          <a:endParaRPr lang="es-ES" sz="2000"/>
        </a:p>
      </dgm:t>
    </dgm:pt>
    <dgm:pt modelId="{EF516CC7-0440-45E9-A84C-1A8B2C3FF8C6}">
      <dgm:prSet phldrT="[Texto]" custT="1"/>
      <dgm:spPr/>
      <dgm:t>
        <a:bodyPr/>
        <a:lstStyle/>
        <a:p>
          <a:r>
            <a:rPr lang="en-GB" sz="1050" b="0" i="0" strike="noStrike" cap="none" spc="0" baseline="0">
              <a:solidFill>
                <a:srgbClr val="000000"/>
              </a:solidFill>
              <a:effectLst/>
              <a:latin typeface="Arial"/>
              <a:ea typeface="Arial"/>
              <a:cs typeface="Arial"/>
            </a:rPr>
            <a:t>Developing creativity</a:t>
          </a:r>
        </a:p>
      </dgm:t>
    </dgm:pt>
    <dgm:pt modelId="{34FD27CB-042F-4A37-BE69-258358890630}" type="sibTrans" cxnId="{0006598D-2F2C-4A86-A7F1-DBC4CF4F324B}">
      <dgm:prSet custT="1"/>
      <dgm:spPr>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dgm:spPr>
      <dgm:t>
        <a:bodyPr/>
        <a:lstStyle/>
        <a:p>
          <a:endParaRPr lang="es-ES" sz="2000"/>
        </a:p>
      </dgm:t>
    </dgm:pt>
    <dgm:pt modelId="{A011C32C-515F-4489-88B0-6EF41AAA7EC0}" type="parTrans" cxnId="{099CE070-1A4D-4FD4-86AE-4FB4FAE3D9FB}">
      <dgm:prSet custT="1"/>
      <dgm:spPr/>
      <dgm:t>
        <a:bodyPr/>
        <a:lstStyle/>
        <a:p>
          <a:endParaRPr lang="es-ES" sz="2000"/>
        </a:p>
      </dgm:t>
    </dgm:pt>
    <dgm:pt modelId="{663C6812-D40B-4FD2-9310-D269C200A94C}">
      <dgm:prSet phldrT="[Texto]" custT="1"/>
      <dgm:spPr/>
      <dgm:t>
        <a:bodyPr/>
        <a:lstStyle/>
        <a:p>
          <a:r>
            <a:rPr lang="en-GB" sz="1000" b="0" i="0" strike="noStrike" cap="none" spc="0" baseline="0" dirty="0">
              <a:solidFill>
                <a:srgbClr val="000000"/>
              </a:solidFill>
              <a:effectLst/>
              <a:latin typeface="Arial"/>
              <a:ea typeface="Arial"/>
              <a:cs typeface="Arial"/>
            </a:rPr>
            <a:t>Learning in a production environment</a:t>
          </a:r>
        </a:p>
      </dgm:t>
    </dgm:pt>
    <dgm:pt modelId="{5990C9A4-F9DB-4AB9-96D6-F6AC0597EE01}" type="sibTrans" cxnId="{099CE070-1A4D-4FD4-86AE-4FB4FAE3D9FB}">
      <dgm:prSet custT="1"/>
      <dgm:spPr>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dgm:spPr>
      <dgm:t>
        <a:bodyPr/>
        <a:lstStyle/>
        <a:p>
          <a:endParaRPr lang="es-ES" sz="2000"/>
        </a:p>
      </dgm:t>
    </dgm:pt>
    <dgm:pt modelId="{2F3ABE39-9731-48B4-A786-1C5D19D1E9AB}" type="parTrans" cxnId="{EDC8D5A1-86D1-4536-9DFB-5C3E8BF870CC}">
      <dgm:prSet custT="1"/>
      <dgm:spPr/>
      <dgm:t>
        <a:bodyPr/>
        <a:lstStyle/>
        <a:p>
          <a:endParaRPr lang="es-ES" sz="2000"/>
        </a:p>
      </dgm:t>
    </dgm:pt>
    <dgm:pt modelId="{7DE6F74C-31F2-4CE1-9044-D0C0148FDC45}">
      <dgm:prSet phldrT="[Texto]" custT="1"/>
      <dgm:spPr/>
      <dgm:t>
        <a:bodyPr/>
        <a:lstStyle/>
        <a:p>
          <a:r>
            <a:rPr lang="en-GB" sz="900" b="0" i="0" strike="noStrike" cap="none" spc="0" baseline="0" dirty="0">
              <a:solidFill>
                <a:srgbClr val="000000"/>
              </a:solidFill>
              <a:effectLst/>
              <a:latin typeface="Arial"/>
              <a:ea typeface="Arial"/>
              <a:cs typeface="Arial"/>
            </a:rPr>
            <a:t>Community resource network management</a:t>
          </a:r>
        </a:p>
      </dgm:t>
    </dgm:pt>
    <dgm:pt modelId="{4198D89D-21F3-4A68-8763-DB9A00A7B0B2}" type="sibTrans" cxnId="{EDC8D5A1-86D1-4536-9DFB-5C3E8BF870CC}">
      <dgm:prSet custT="1"/>
      <dgm:spPr>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dgm:spPr>
      <dgm:t>
        <a:bodyPr/>
        <a:lstStyle/>
        <a:p>
          <a:endParaRPr lang="es-ES" sz="2000"/>
        </a:p>
      </dgm:t>
    </dgm:pt>
    <dgm:pt modelId="{EC71FD14-674E-401B-A7C2-BB2FA554E3D6}" type="parTrans" cxnId="{35203D64-9170-47C3-A3D3-59B367D6767A}">
      <dgm:prSet custT="1"/>
      <dgm:spPr/>
      <dgm:t>
        <a:bodyPr/>
        <a:lstStyle/>
        <a:p>
          <a:endParaRPr lang="es-ES" sz="2000"/>
        </a:p>
      </dgm:t>
    </dgm:pt>
    <dgm:pt modelId="{C964F5CF-D2F2-47A3-95E0-0CBF6D62E4CD}">
      <dgm:prSet phldrT="[Texto]" custT="1"/>
      <dgm:spPr/>
      <dgm:t>
        <a:bodyPr/>
        <a:lstStyle/>
        <a:p>
          <a:r>
            <a:rPr lang="en-GB" sz="1050" b="0" i="0" strike="noStrike" cap="none" spc="0" baseline="0">
              <a:solidFill>
                <a:srgbClr val="000000"/>
              </a:solidFill>
              <a:effectLst/>
              <a:latin typeface="Arial"/>
              <a:ea typeface="Arial"/>
              <a:cs typeface="Arial"/>
            </a:rPr>
            <a:t>Entrepreneurial attitude</a:t>
          </a:r>
        </a:p>
      </dgm:t>
    </dgm:pt>
    <dgm:pt modelId="{A49056F3-F3C6-470E-B394-FB7DA87372B0}" type="sibTrans" cxnId="{35203D64-9170-47C3-A3D3-59B367D6767A}">
      <dgm:prSet custT="1"/>
      <dgm:spPr/>
      <dgm:t>
        <a:bodyPr/>
        <a:lstStyle/>
        <a:p>
          <a:endParaRPr lang="es-ES" sz="2000"/>
        </a:p>
      </dgm:t>
    </dgm:pt>
    <dgm:pt modelId="{16E5A3B5-6929-4D36-B8C9-B7BFC3915933}" type="parTrans" cxnId="{C2B17853-3BCC-4A80-A3BF-96528356C296}">
      <dgm:prSet custT="1"/>
      <dgm:spPr/>
      <dgm:t>
        <a:bodyPr/>
        <a:lstStyle/>
        <a:p>
          <a:endParaRPr lang="es-ES" sz="2000"/>
        </a:p>
      </dgm:t>
    </dgm:pt>
    <dgm:pt modelId="{825F3708-D449-4A39-82B2-21B1E4139377}">
      <dgm:prSet custT="1"/>
      <dgm:spPr/>
      <dgm:t>
        <a:bodyPr/>
        <a:lstStyle/>
        <a:p>
          <a:r>
            <a:rPr lang="en-GB" sz="1050" b="0" i="0" strike="noStrike" cap="none" spc="0" baseline="0">
              <a:solidFill>
                <a:srgbClr val="000000"/>
              </a:solidFill>
              <a:effectLst/>
              <a:latin typeface="Arial"/>
              <a:ea typeface="Arial"/>
              <a:cs typeface="Arial"/>
            </a:rPr>
            <a:t>Visibility</a:t>
          </a:r>
        </a:p>
      </dgm:t>
    </dgm:pt>
    <dgm:pt modelId="{A82B565A-3A0C-4B49-88ED-E0A1433C6D80}" type="sibTrans" cxnId="{C2B17853-3BCC-4A80-A3BF-96528356C296}">
      <dgm:prSet custT="1"/>
      <dgm:spPr>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dgm:spPr>
      <dgm:t>
        <a:bodyPr/>
        <a:lstStyle/>
        <a:p>
          <a:endParaRPr lang="es-ES" sz="2000"/>
        </a:p>
      </dgm:t>
    </dgm:pt>
    <dgm:pt modelId="{2BD3E6DD-19EC-4CB3-A4F6-2D811052C337}" type="parTrans" cxnId="{00954B37-06FA-42E7-B728-D3EF2FA8ECB0}">
      <dgm:prSet custT="1"/>
      <dgm:spPr/>
      <dgm:t>
        <a:bodyPr/>
        <a:lstStyle/>
        <a:p>
          <a:endParaRPr lang="es-ES" sz="2000"/>
        </a:p>
      </dgm:t>
    </dgm:pt>
    <dgm:pt modelId="{A6A4F6CA-C035-4520-9B3B-5E10990E3BFA}">
      <dgm:prSet custT="1"/>
      <dgm:spPr/>
      <dgm:t>
        <a:bodyPr/>
        <a:lstStyle/>
        <a:p>
          <a:r>
            <a:rPr lang="en-GB" sz="1050" b="0" i="0" strike="noStrike" cap="none" spc="0" baseline="0">
              <a:solidFill>
                <a:srgbClr val="000000"/>
              </a:solidFill>
              <a:effectLst/>
              <a:latin typeface="Arial"/>
              <a:ea typeface="Arial"/>
              <a:cs typeface="Arial"/>
            </a:rPr>
            <a:t>Effective use of ICTs</a:t>
          </a:r>
        </a:p>
      </dgm:t>
    </dgm:pt>
    <dgm:pt modelId="{13C24BC1-1979-4A02-B3ED-8CEB8BD15AEB}" type="sibTrans" cxnId="{00954B37-06FA-42E7-B728-D3EF2FA8ECB0}">
      <dgm:prSet custT="1"/>
      <dgm:spPr>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dgm:spPr>
      <dgm:t>
        <a:bodyPr/>
        <a:lstStyle/>
        <a:p>
          <a:endParaRPr lang="es-ES" sz="2000"/>
        </a:p>
      </dgm:t>
    </dgm:pt>
    <dgm:pt modelId="{DD66899B-D739-440B-8697-4F359CFCF395}" type="parTrans" cxnId="{EC2E030B-52DD-4357-A2C2-EB668DD9F3F0}">
      <dgm:prSet/>
      <dgm:spPr/>
      <dgm:t>
        <a:bodyPr/>
        <a:lstStyle/>
        <a:p>
          <a:endParaRPr lang="es-ES"/>
        </a:p>
      </dgm:t>
    </dgm:pt>
    <dgm:pt modelId="{6C5EE328-26C2-4C3D-A918-33558E7B98EC}">
      <dgm:prSet custT="1"/>
      <dgm:spPr/>
      <dgm:t>
        <a:bodyPr/>
        <a:lstStyle/>
        <a:p>
          <a:r>
            <a:rPr lang="en-GB" sz="1050" b="0" i="0" strike="noStrike" cap="none" spc="0" baseline="0">
              <a:solidFill>
                <a:srgbClr val="000000"/>
              </a:solidFill>
              <a:effectLst/>
              <a:latin typeface="Arial"/>
              <a:ea typeface="Arial"/>
              <a:cs typeface="Arial"/>
            </a:rPr>
            <a:t>Teaching staff</a:t>
          </a:r>
        </a:p>
      </dgm:t>
    </dgm:pt>
    <dgm:pt modelId="{B087B562-FFCA-444F-9E2B-92D36D397CF6}" type="sibTrans" cxnId="{EC2E030B-52DD-4357-A2C2-EB668DD9F3F0}">
      <dgm:prSet/>
      <dgm:spPr>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dgm:spPr>
      <dgm:t>
        <a:bodyPr/>
        <a:lstStyle/>
        <a:p>
          <a:endParaRPr lang="es-ES"/>
        </a:p>
      </dgm:t>
    </dgm:pt>
    <dgm:pt modelId="{A6B7173C-094D-452F-9FC1-4A4BCE55F31E}" type="parTrans" cxnId="{CDCADEE9-C77E-4991-8A73-A8ECB3FD2D07}">
      <dgm:prSet/>
      <dgm:spPr/>
      <dgm:t>
        <a:bodyPr/>
        <a:lstStyle/>
        <a:p>
          <a:endParaRPr lang="es-ES"/>
        </a:p>
      </dgm:t>
    </dgm:pt>
    <dgm:pt modelId="{A992B447-F711-41FA-B7B9-3E0968DD9F95}">
      <dgm:prSet custT="1"/>
      <dgm:spPr/>
      <dgm:t>
        <a:bodyPr/>
        <a:lstStyle/>
        <a:p>
          <a:r>
            <a:rPr lang="en-GB" sz="1050" b="0" i="0" strike="noStrike" cap="none" spc="0" baseline="0">
              <a:solidFill>
                <a:srgbClr val="000000"/>
              </a:solidFill>
              <a:effectLst/>
              <a:latin typeface="Arial"/>
              <a:ea typeface="Arial"/>
              <a:cs typeface="Arial"/>
            </a:rPr>
            <a:t>Self-guided learning</a:t>
          </a:r>
        </a:p>
      </dgm:t>
    </dgm:pt>
    <dgm:pt modelId="{6D100BC2-D6E8-47CC-9EDC-F9E8FF7D3E98}" type="sibTrans" cxnId="{CDCADEE9-C77E-4991-8A73-A8ECB3FD2D07}">
      <dgm:prSet/>
      <dgm:spPr>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dgm:spPr>
      <dgm:t>
        <a:bodyPr/>
        <a:lstStyle/>
        <a:p>
          <a:endParaRPr lang="es-ES"/>
        </a:p>
      </dgm:t>
    </dgm:pt>
    <dgm:pt modelId="{F375C637-D33E-4DE5-84F1-D684E214F8AC}" type="parTrans" cxnId="{9B317E31-37CE-4282-B634-F5E851AF8E49}">
      <dgm:prSet/>
      <dgm:spPr/>
      <dgm:t>
        <a:bodyPr/>
        <a:lstStyle/>
        <a:p>
          <a:endParaRPr lang="es-ES"/>
        </a:p>
      </dgm:t>
    </dgm:pt>
    <dgm:pt modelId="{E6DA504C-794D-47F5-9450-4C3A06DF4EE1}">
      <dgm:prSet custT="1"/>
      <dgm:spPr/>
      <dgm:t>
        <a:bodyPr/>
        <a:lstStyle/>
        <a:p>
          <a:r>
            <a:rPr lang="en-GB" sz="1050" b="0" i="0" strike="noStrike" cap="none" spc="0" baseline="0">
              <a:solidFill>
                <a:srgbClr val="000000"/>
              </a:solidFill>
              <a:effectLst/>
              <a:latin typeface="Arial"/>
              <a:ea typeface="Arial"/>
              <a:cs typeface="Arial"/>
            </a:rPr>
            <a:t>Basic skills</a:t>
          </a:r>
        </a:p>
      </dgm:t>
    </dgm:pt>
    <dgm:pt modelId="{07D44645-CA0E-402B-84C7-CC1DBE40823E}" type="sibTrans" cxnId="{9B317E31-37CE-4282-B634-F5E851AF8E49}">
      <dgm:prSet/>
      <dgm:spPr/>
      <dgm:t>
        <a:bodyPr/>
        <a:lstStyle/>
        <a:p>
          <a:endParaRPr lang="es-ES"/>
        </a:p>
      </dgm:t>
    </dgm:pt>
    <dgm:pt modelId="{7AE4B047-1968-4FB2-8ABB-CBA322CCE9BF}" type="parTrans" cxnId="{8BFCFD24-D87A-4A91-B3DE-88176D12C17F}">
      <dgm:prSet/>
      <dgm:spPr/>
      <dgm:t>
        <a:bodyPr/>
        <a:lstStyle/>
        <a:p>
          <a:endParaRPr lang="es-ES"/>
        </a:p>
      </dgm:t>
    </dgm:pt>
    <dgm:pt modelId="{C63787F6-2350-45DE-922D-065274C49BAB}">
      <dgm:prSet custT="1"/>
      <dgm:spPr/>
      <dgm:t>
        <a:bodyPr/>
        <a:lstStyle/>
        <a:p>
          <a:r>
            <a:rPr lang="en-GB" sz="1000" b="0" i="0" strike="noStrike" cap="none" spc="0" baseline="0" dirty="0">
              <a:solidFill>
                <a:srgbClr val="000000"/>
              </a:solidFill>
              <a:effectLst/>
              <a:latin typeface="Arial"/>
              <a:ea typeface="Arial"/>
              <a:cs typeface="Arial"/>
            </a:rPr>
            <a:t>Professional </a:t>
          </a:r>
          <a:r>
            <a:rPr lang="en-GB" sz="900" b="0" i="0" strike="noStrike" cap="none" spc="0" baseline="0" dirty="0">
              <a:solidFill>
                <a:srgbClr val="000000"/>
              </a:solidFill>
              <a:effectLst/>
              <a:latin typeface="Arial"/>
              <a:ea typeface="Arial"/>
              <a:cs typeface="Arial"/>
            </a:rPr>
            <a:t>diversification</a:t>
          </a:r>
          <a:endParaRPr lang="en-GB" sz="1000" b="0" i="0" strike="noStrike" cap="none" spc="0" baseline="0" dirty="0">
            <a:solidFill>
              <a:srgbClr val="000000"/>
            </a:solidFill>
            <a:effectLst/>
            <a:latin typeface="Arial"/>
            <a:ea typeface="Arial"/>
            <a:cs typeface="Arial"/>
          </a:endParaRPr>
        </a:p>
      </dgm:t>
    </dgm:pt>
    <dgm:pt modelId="{6E64F5D4-ADD2-433F-A3C5-31F41EC6E490}" type="sibTrans" cxnId="{8BFCFD24-D87A-4A91-B3DE-88176D12C17F}">
      <dgm:prSet/>
      <dgm:spPr/>
      <dgm:t>
        <a:bodyPr/>
        <a:lstStyle/>
        <a:p>
          <a:endParaRPr lang="es-ES"/>
        </a:p>
      </dgm:t>
    </dgm:pt>
    <dgm:pt modelId="{879C70AC-8E71-41AE-AC33-3A53B0881DCE}" type="parTrans" cxnId="{5158190D-5260-4CB8-9DE8-3ED678AC7471}">
      <dgm:prSet/>
      <dgm:spPr/>
      <dgm:t>
        <a:bodyPr/>
        <a:lstStyle/>
        <a:p>
          <a:endParaRPr lang="es-ES"/>
        </a:p>
      </dgm:t>
    </dgm:pt>
    <dgm:pt modelId="{8C3F89FF-993B-47A5-9775-5F231AE4675D}">
      <dgm:prSet custT="1"/>
      <dgm:spPr/>
      <dgm:t>
        <a:bodyPr/>
        <a:lstStyle/>
        <a:p>
          <a:r>
            <a:rPr lang="en-GB" sz="1050" b="0" i="0" strike="noStrike" cap="none" spc="0" baseline="0">
              <a:solidFill>
                <a:srgbClr val="000000"/>
              </a:solidFill>
              <a:effectLst/>
              <a:latin typeface="Arial"/>
              <a:ea typeface="Arial"/>
              <a:cs typeface="Arial"/>
            </a:rPr>
            <a:t>Capitalisation </a:t>
          </a:r>
        </a:p>
      </dgm:t>
    </dgm:pt>
    <dgm:pt modelId="{71902955-C328-42AC-9CBF-4B6FE64EE3DF}" type="sibTrans" cxnId="{5158190D-5260-4CB8-9DE8-3ED678AC7471}">
      <dgm:prSet/>
      <dgm:spPr/>
      <dgm:t>
        <a:bodyPr/>
        <a:lstStyle/>
        <a:p>
          <a:endParaRPr lang="es-ES"/>
        </a:p>
      </dgm:t>
    </dgm:pt>
    <dgm:pt modelId="{3F01BFBB-3379-4DCA-9678-56591C8232F7}" type="parTrans" cxnId="{163C0626-E5E2-44DB-807B-05DC7024149D}">
      <dgm:prSet/>
      <dgm:spPr/>
      <dgm:t>
        <a:bodyPr/>
        <a:lstStyle/>
        <a:p>
          <a:endParaRPr lang="es-ES"/>
        </a:p>
      </dgm:t>
    </dgm:pt>
    <dgm:pt modelId="{4D2B7B43-B9BA-4113-A2E1-0BEA5C9BF92E}">
      <dgm:prSet custT="1"/>
      <dgm:spPr/>
      <dgm:t>
        <a:bodyPr/>
        <a:lstStyle/>
        <a:p>
          <a:pPr>
            <a:buSzPts val="2200"/>
            <a:buFont typeface="+mj-lt"/>
            <a:buAutoNum type="arabicPeriod"/>
          </a:pPr>
          <a:r>
            <a:rPr lang="en-GB" sz="800" b="1" i="0" strike="noStrike" cap="none" spc="0" baseline="0" dirty="0">
              <a:solidFill>
                <a:srgbClr val="000000"/>
              </a:solidFill>
              <a:effectLst/>
              <a:latin typeface="Arial"/>
              <a:ea typeface="Arial"/>
              <a:cs typeface="Arial"/>
            </a:rPr>
            <a:t>Applying </a:t>
          </a:r>
          <a:r>
            <a:rPr lang="en-GB" sz="800" b="1" i="0" strike="noStrike" cap="none" spc="0" baseline="0" dirty="0" err="1">
              <a:solidFill>
                <a:srgbClr val="000000"/>
              </a:solidFill>
              <a:effectLst/>
              <a:latin typeface="Arial"/>
              <a:ea typeface="Arial"/>
              <a:cs typeface="Arial"/>
            </a:rPr>
            <a:t>ARACNE</a:t>
          </a:r>
          <a:r>
            <a:rPr lang="en-GB" sz="800" b="1" i="0" strike="noStrike" cap="none" spc="0" baseline="0" dirty="0">
              <a:solidFill>
                <a:srgbClr val="000000"/>
              </a:solidFill>
              <a:effectLst/>
              <a:latin typeface="Arial"/>
              <a:ea typeface="Arial"/>
              <a:cs typeface="Arial"/>
            </a:rPr>
            <a:t> METHODOLOGICAL CRITERIA</a:t>
          </a:r>
        </a:p>
      </dgm:t>
    </dgm:pt>
    <dgm:pt modelId="{E2CE7E7D-BFCC-418D-A9B9-39EEEB752E3C}" type="sibTrans" cxnId="{163C0626-E5E2-44DB-807B-05DC7024149D}">
      <dgm:prSet/>
      <dgm:spPr/>
      <dgm:t>
        <a:bodyPr/>
        <a:lstStyle/>
        <a:p>
          <a:endParaRPr lang="es-ES"/>
        </a:p>
      </dgm:t>
    </dgm:pt>
    <dgm:pt modelId="{750F9C19-0DFA-4F03-AD26-D10508318F5D}" type="parTrans" cxnId="{6C301681-535E-4A27-9E3C-3176BF89EE99}">
      <dgm:prSet/>
      <dgm:spPr/>
      <dgm:t>
        <a:bodyPr/>
        <a:lstStyle/>
        <a:p>
          <a:endParaRPr lang="es-ES"/>
        </a:p>
      </dgm:t>
    </dgm:pt>
    <dgm:pt modelId="{27E93286-D123-41FE-8BD4-CAAAA51F8CD3}">
      <dgm:prSet/>
      <dgm:spPr/>
      <dgm:t>
        <a:bodyPr/>
        <a:lstStyle/>
        <a:p>
          <a:endParaRPr lang="es-ES" sz="1000" dirty="0"/>
        </a:p>
      </dgm:t>
    </dgm:pt>
    <dgm:pt modelId="{CBC10C94-16D4-4FD8-8BB8-1F178791FE64}" type="sibTrans" cxnId="{6C301681-535E-4A27-9E3C-3176BF89EE99}">
      <dgm:prSet/>
      <dgm:spPr/>
      <dgm:t>
        <a:bodyPr/>
        <a:lstStyle/>
        <a:p>
          <a:endParaRPr lang="es-ES"/>
        </a:p>
      </dgm:t>
    </dgm:pt>
    <dgm:pt modelId="{03B688AF-0E31-4B2B-992C-D0D2E1DEDDCC}" type="pres">
      <dgm:prSet presAssocID="{E467CF4D-0FD6-474C-BB08-6C57EF215AC1}" presName="Name0" presStyleCnt="0">
        <dgm:presLayoutVars>
          <dgm:chMax val="21"/>
          <dgm:chPref val="21"/>
        </dgm:presLayoutVars>
      </dgm:prSet>
      <dgm:spPr/>
    </dgm:pt>
    <dgm:pt modelId="{F79C1234-884B-437C-AFC7-FA8B130FA710}" type="pres">
      <dgm:prSet presAssocID="{EF516CC7-0440-45E9-A84C-1A8B2C3FF8C6}" presName="text1" presStyleCnt="0"/>
      <dgm:spPr/>
    </dgm:pt>
    <dgm:pt modelId="{CC607C49-6975-4DCF-B975-5846B13215CA}" type="pres">
      <dgm:prSet presAssocID="{EF516CC7-0440-45E9-A84C-1A8B2C3FF8C6}" presName="textRepeatNode" presStyleLbl="alignNode1" presStyleIdx="0" presStyleCnt="12">
        <dgm:presLayoutVars>
          <dgm:chMax val="0"/>
          <dgm:chPref val="0"/>
          <dgm:bulletEnabled val="1"/>
        </dgm:presLayoutVars>
      </dgm:prSet>
      <dgm:spPr/>
    </dgm:pt>
    <dgm:pt modelId="{E4589874-3701-4264-9478-F1C665FC492B}" type="pres">
      <dgm:prSet presAssocID="{EF516CC7-0440-45E9-A84C-1A8B2C3FF8C6}" presName="textaccent1" presStyleCnt="0"/>
      <dgm:spPr/>
    </dgm:pt>
    <dgm:pt modelId="{AD4B074D-889B-43CB-8C81-5849B6F24928}" type="pres">
      <dgm:prSet presAssocID="{EF516CC7-0440-45E9-A84C-1A8B2C3FF8C6}" presName="accentRepeatNode" presStyleLbl="solidAlignAcc1" presStyleIdx="0" presStyleCnt="24"/>
      <dgm:spPr/>
    </dgm:pt>
    <dgm:pt modelId="{2B3F2B4C-D521-488E-8E70-B1C056A35620}" type="pres">
      <dgm:prSet presAssocID="{34FD27CB-042F-4A37-BE69-258358890630}" presName="image1" presStyleCnt="0"/>
      <dgm:spPr/>
    </dgm:pt>
    <dgm:pt modelId="{8E72195B-7A22-41D5-8CF4-4A160C4D2CC4}" type="pres">
      <dgm:prSet presAssocID="{34FD27CB-042F-4A37-BE69-258358890630}" presName="imageRepeatNode" presStyleLbl="alignAcc1" presStyleIdx="0" presStyleCnt="12" custLinFactNeighborX="2058" custLinFactNeighborY="13659"/>
      <dgm:spPr/>
    </dgm:pt>
    <dgm:pt modelId="{B40DF68A-961D-4904-8C19-D120ADD6CCC7}" type="pres">
      <dgm:prSet presAssocID="{34FD27CB-042F-4A37-BE69-258358890630}" presName="imageaccent1" presStyleCnt="0"/>
      <dgm:spPr/>
    </dgm:pt>
    <dgm:pt modelId="{58C11289-2265-4832-85D9-E96B40DCDF99}" type="pres">
      <dgm:prSet presAssocID="{34FD27CB-042F-4A37-BE69-258358890630}" presName="accentRepeatNode" presStyleLbl="solidAlignAcc1" presStyleIdx="1" presStyleCnt="24"/>
      <dgm:spPr/>
    </dgm:pt>
    <dgm:pt modelId="{CFB68EED-113E-4FBA-9AD7-A5D294BF76C0}" type="pres">
      <dgm:prSet presAssocID="{663C6812-D40B-4FD2-9310-D269C200A94C}" presName="text2" presStyleCnt="0"/>
      <dgm:spPr/>
    </dgm:pt>
    <dgm:pt modelId="{0D4B1930-04D1-4C7E-8544-2D6C45C47336}" type="pres">
      <dgm:prSet presAssocID="{663C6812-D40B-4FD2-9310-D269C200A94C}" presName="textRepeatNode" presStyleLbl="alignNode1" presStyleIdx="1" presStyleCnt="12">
        <dgm:presLayoutVars>
          <dgm:chMax val="0"/>
          <dgm:chPref val="0"/>
          <dgm:bulletEnabled val="1"/>
        </dgm:presLayoutVars>
      </dgm:prSet>
      <dgm:spPr/>
    </dgm:pt>
    <dgm:pt modelId="{BC0F5CC9-1A2D-456A-8FF5-59AF81F44388}" type="pres">
      <dgm:prSet presAssocID="{663C6812-D40B-4FD2-9310-D269C200A94C}" presName="textaccent2" presStyleCnt="0"/>
      <dgm:spPr/>
    </dgm:pt>
    <dgm:pt modelId="{53A2BDFA-6E31-4652-B3C2-D831D2FC7017}" type="pres">
      <dgm:prSet presAssocID="{663C6812-D40B-4FD2-9310-D269C200A94C}" presName="accentRepeatNode" presStyleLbl="solidAlignAcc1" presStyleIdx="2" presStyleCnt="24"/>
      <dgm:spPr/>
    </dgm:pt>
    <dgm:pt modelId="{216948ED-D627-4907-B837-F0E54E6E716A}" type="pres">
      <dgm:prSet presAssocID="{5990C9A4-F9DB-4AB9-96D6-F6AC0597EE01}" presName="image2" presStyleCnt="0"/>
      <dgm:spPr/>
    </dgm:pt>
    <dgm:pt modelId="{C6B5D01E-BD8E-4B01-ACB0-D9DB001CC6B5}" type="pres">
      <dgm:prSet presAssocID="{5990C9A4-F9DB-4AB9-96D6-F6AC0597EE01}" presName="imageRepeatNode" presStyleLbl="alignAcc1" presStyleIdx="1" presStyleCnt="12"/>
      <dgm:spPr/>
    </dgm:pt>
    <dgm:pt modelId="{A55C5F49-AA9A-4070-B9C8-28B6EDE80943}" type="pres">
      <dgm:prSet presAssocID="{5990C9A4-F9DB-4AB9-96D6-F6AC0597EE01}" presName="imageaccent2" presStyleCnt="0"/>
      <dgm:spPr/>
    </dgm:pt>
    <dgm:pt modelId="{CBF09641-B28E-40CC-90C2-447CD4F459C0}" type="pres">
      <dgm:prSet presAssocID="{5990C9A4-F9DB-4AB9-96D6-F6AC0597EE01}" presName="accentRepeatNode" presStyleLbl="solidAlignAcc1" presStyleIdx="3" presStyleCnt="24"/>
      <dgm:spPr/>
    </dgm:pt>
    <dgm:pt modelId="{9EF90B8B-8A04-4439-AE49-4C7722C1FA44}" type="pres">
      <dgm:prSet presAssocID="{7DE6F74C-31F2-4CE1-9044-D0C0148FDC45}" presName="text3" presStyleCnt="0"/>
      <dgm:spPr/>
    </dgm:pt>
    <dgm:pt modelId="{7EE80EBE-B203-4A58-84D8-C656ABA1EE9A}" type="pres">
      <dgm:prSet presAssocID="{7DE6F74C-31F2-4CE1-9044-D0C0148FDC45}" presName="textRepeatNode" presStyleLbl="alignNode1" presStyleIdx="2" presStyleCnt="12">
        <dgm:presLayoutVars>
          <dgm:chMax val="0"/>
          <dgm:chPref val="0"/>
          <dgm:bulletEnabled val="1"/>
        </dgm:presLayoutVars>
      </dgm:prSet>
      <dgm:spPr/>
    </dgm:pt>
    <dgm:pt modelId="{353B9D1E-E7CB-409A-9412-1E0593606FD9}" type="pres">
      <dgm:prSet presAssocID="{7DE6F74C-31F2-4CE1-9044-D0C0148FDC45}" presName="textaccent3" presStyleCnt="0"/>
      <dgm:spPr/>
    </dgm:pt>
    <dgm:pt modelId="{467B6E29-4BA1-4A99-9CFD-B5267C39A080}" type="pres">
      <dgm:prSet presAssocID="{7DE6F74C-31F2-4CE1-9044-D0C0148FDC45}" presName="accentRepeatNode" presStyleLbl="solidAlignAcc1" presStyleIdx="4" presStyleCnt="24"/>
      <dgm:spPr/>
    </dgm:pt>
    <dgm:pt modelId="{222FEC4D-9355-4861-B7F6-C05F15D1CFDC}" type="pres">
      <dgm:prSet presAssocID="{4198D89D-21F3-4A68-8763-DB9A00A7B0B2}" presName="image3" presStyleCnt="0"/>
      <dgm:spPr/>
    </dgm:pt>
    <dgm:pt modelId="{9E4D7D41-1C5C-4B75-B5D3-ECBD0D85943D}" type="pres">
      <dgm:prSet presAssocID="{4198D89D-21F3-4A68-8763-DB9A00A7B0B2}" presName="imageRepeatNode" presStyleLbl="alignAcc1" presStyleIdx="2" presStyleCnt="12"/>
      <dgm:spPr/>
    </dgm:pt>
    <dgm:pt modelId="{4088A3FC-731A-4389-A013-59A4D2CBEBF9}" type="pres">
      <dgm:prSet presAssocID="{4198D89D-21F3-4A68-8763-DB9A00A7B0B2}" presName="imageaccent3" presStyleCnt="0"/>
      <dgm:spPr/>
    </dgm:pt>
    <dgm:pt modelId="{6239038F-B24D-4D34-B194-82E0D3AB092D}" type="pres">
      <dgm:prSet presAssocID="{4198D89D-21F3-4A68-8763-DB9A00A7B0B2}" presName="accentRepeatNode" presStyleLbl="solidAlignAcc1" presStyleIdx="5" presStyleCnt="24"/>
      <dgm:spPr/>
    </dgm:pt>
    <dgm:pt modelId="{A24D104C-9440-49B3-85BF-7DECE1EC4A76}" type="pres">
      <dgm:prSet presAssocID="{C964F5CF-D2F2-47A3-95E0-0CBF6D62E4CD}" presName="text4" presStyleCnt="0"/>
      <dgm:spPr/>
    </dgm:pt>
    <dgm:pt modelId="{8F3D855E-E3B8-42B4-AC93-7026E644275C}" type="pres">
      <dgm:prSet presAssocID="{C964F5CF-D2F2-47A3-95E0-0CBF6D62E4CD}" presName="textRepeatNode" presStyleLbl="alignNode1" presStyleIdx="3" presStyleCnt="12">
        <dgm:presLayoutVars>
          <dgm:chMax val="0"/>
          <dgm:chPref val="0"/>
          <dgm:bulletEnabled val="1"/>
        </dgm:presLayoutVars>
      </dgm:prSet>
      <dgm:spPr/>
    </dgm:pt>
    <dgm:pt modelId="{B5531DB0-6AF1-4128-A918-405856B5AA42}" type="pres">
      <dgm:prSet presAssocID="{C964F5CF-D2F2-47A3-95E0-0CBF6D62E4CD}" presName="textaccent4" presStyleCnt="0"/>
      <dgm:spPr/>
    </dgm:pt>
    <dgm:pt modelId="{A59C5171-3701-4A0E-AB9E-46EA71E50DB2}" type="pres">
      <dgm:prSet presAssocID="{C964F5CF-D2F2-47A3-95E0-0CBF6D62E4CD}" presName="accentRepeatNode" presStyleLbl="solidAlignAcc1" presStyleIdx="6" presStyleCnt="24"/>
      <dgm:spPr/>
    </dgm:pt>
    <dgm:pt modelId="{C8A3EEAB-0013-49F6-AEBA-03278E800559}" type="pres">
      <dgm:prSet presAssocID="{A49056F3-F3C6-470E-B394-FB7DA87372B0}" presName="image4" presStyleCnt="0"/>
      <dgm:spPr/>
    </dgm:pt>
    <dgm:pt modelId="{578CFE43-F14B-4AA5-899D-81E3B08E7A83}" type="pres">
      <dgm:prSet presAssocID="{A49056F3-F3C6-470E-B394-FB7DA87372B0}" presName="imageRepeatNode" presStyleLbl="alignAcc1" presStyleIdx="3" presStyleCnt="12"/>
      <dgm:spPr/>
    </dgm:pt>
    <dgm:pt modelId="{F4D94ADE-5DF4-48DA-BD47-B8EEEC02FA17}" type="pres">
      <dgm:prSet presAssocID="{A49056F3-F3C6-470E-B394-FB7DA87372B0}" presName="imageaccent4" presStyleCnt="0"/>
      <dgm:spPr/>
    </dgm:pt>
    <dgm:pt modelId="{63B45817-073F-4D70-B11C-631B16884087}" type="pres">
      <dgm:prSet presAssocID="{A49056F3-F3C6-470E-B394-FB7DA87372B0}" presName="accentRepeatNode" presStyleLbl="solidAlignAcc1" presStyleIdx="7" presStyleCnt="24"/>
      <dgm:spPr/>
    </dgm:pt>
    <dgm:pt modelId="{D8008212-2121-4E89-92CB-1E9B4BB6158B}" type="pres">
      <dgm:prSet presAssocID="{825F3708-D449-4A39-82B2-21B1E4139377}" presName="text5" presStyleCnt="0"/>
      <dgm:spPr/>
    </dgm:pt>
    <dgm:pt modelId="{39B1A766-A958-4C9A-8E7A-D00D63E8248D}" type="pres">
      <dgm:prSet presAssocID="{825F3708-D449-4A39-82B2-21B1E4139377}" presName="textRepeatNode" presStyleLbl="alignNode1" presStyleIdx="4" presStyleCnt="12">
        <dgm:presLayoutVars>
          <dgm:chMax val="0"/>
          <dgm:chPref val="0"/>
          <dgm:bulletEnabled val="1"/>
        </dgm:presLayoutVars>
      </dgm:prSet>
      <dgm:spPr/>
    </dgm:pt>
    <dgm:pt modelId="{9E059FD9-5BB9-48BA-A07E-167893D1B048}" type="pres">
      <dgm:prSet presAssocID="{825F3708-D449-4A39-82B2-21B1E4139377}" presName="textaccent5" presStyleCnt="0"/>
      <dgm:spPr/>
    </dgm:pt>
    <dgm:pt modelId="{72EF5380-6B0B-4BF8-846A-A1E2AD02B850}" type="pres">
      <dgm:prSet presAssocID="{825F3708-D449-4A39-82B2-21B1E4139377}" presName="accentRepeatNode" presStyleLbl="solidAlignAcc1" presStyleIdx="8" presStyleCnt="24"/>
      <dgm:spPr/>
    </dgm:pt>
    <dgm:pt modelId="{525D8106-DC4D-410B-8D0A-CAD392BD2DAB}" type="pres">
      <dgm:prSet presAssocID="{A82B565A-3A0C-4B49-88ED-E0A1433C6D80}" presName="image5" presStyleCnt="0"/>
      <dgm:spPr/>
    </dgm:pt>
    <dgm:pt modelId="{0CB3E99E-B197-4FA7-B369-6B11720D56D3}" type="pres">
      <dgm:prSet presAssocID="{A82B565A-3A0C-4B49-88ED-E0A1433C6D80}" presName="imageRepeatNode" presStyleLbl="alignAcc1" presStyleIdx="4" presStyleCnt="12"/>
      <dgm:spPr/>
    </dgm:pt>
    <dgm:pt modelId="{48E58DC0-FAC2-409F-AC72-14C7FA1D44D7}" type="pres">
      <dgm:prSet presAssocID="{A82B565A-3A0C-4B49-88ED-E0A1433C6D80}" presName="imageaccent5" presStyleCnt="0"/>
      <dgm:spPr/>
    </dgm:pt>
    <dgm:pt modelId="{E2D8C1AD-CD20-455C-A331-E0DAF3D8D051}" type="pres">
      <dgm:prSet presAssocID="{A82B565A-3A0C-4B49-88ED-E0A1433C6D80}" presName="accentRepeatNode" presStyleLbl="solidAlignAcc1" presStyleIdx="9" presStyleCnt="24"/>
      <dgm:spPr/>
    </dgm:pt>
    <dgm:pt modelId="{A8E48565-E6F5-447C-822C-0B7DF822FC6C}" type="pres">
      <dgm:prSet presAssocID="{A6A4F6CA-C035-4520-9B3B-5E10990E3BFA}" presName="text6" presStyleCnt="0"/>
      <dgm:spPr/>
    </dgm:pt>
    <dgm:pt modelId="{2E10E4B8-2043-44CD-B129-75EF66D2A9C7}" type="pres">
      <dgm:prSet presAssocID="{A6A4F6CA-C035-4520-9B3B-5E10990E3BFA}" presName="textRepeatNode" presStyleLbl="alignNode1" presStyleIdx="5" presStyleCnt="12">
        <dgm:presLayoutVars>
          <dgm:chMax val="0"/>
          <dgm:chPref val="0"/>
          <dgm:bulletEnabled val="1"/>
        </dgm:presLayoutVars>
      </dgm:prSet>
      <dgm:spPr/>
    </dgm:pt>
    <dgm:pt modelId="{30EC978D-571D-4006-8626-C62E84A74D7C}" type="pres">
      <dgm:prSet presAssocID="{A6A4F6CA-C035-4520-9B3B-5E10990E3BFA}" presName="textaccent6" presStyleCnt="0"/>
      <dgm:spPr/>
    </dgm:pt>
    <dgm:pt modelId="{456671CA-9519-4841-8A24-462A002434F3}" type="pres">
      <dgm:prSet presAssocID="{A6A4F6CA-C035-4520-9B3B-5E10990E3BFA}" presName="accentRepeatNode" presStyleLbl="solidAlignAcc1" presStyleIdx="10" presStyleCnt="24"/>
      <dgm:spPr/>
    </dgm:pt>
    <dgm:pt modelId="{140E15E1-7285-4306-A11F-85525D9232FA}" type="pres">
      <dgm:prSet presAssocID="{13C24BC1-1979-4A02-B3ED-8CEB8BD15AEB}" presName="image6" presStyleCnt="0"/>
      <dgm:spPr/>
    </dgm:pt>
    <dgm:pt modelId="{BDCE1E76-9A4C-4A4F-9993-CD44E68D9C33}" type="pres">
      <dgm:prSet presAssocID="{13C24BC1-1979-4A02-B3ED-8CEB8BD15AEB}" presName="imageRepeatNode" presStyleLbl="alignAcc1" presStyleIdx="5" presStyleCnt="12"/>
      <dgm:spPr/>
    </dgm:pt>
    <dgm:pt modelId="{EFF33E6F-1E4C-4BD3-B4C7-6C9D9415D560}" type="pres">
      <dgm:prSet presAssocID="{13C24BC1-1979-4A02-B3ED-8CEB8BD15AEB}" presName="imageaccent6" presStyleCnt="0"/>
      <dgm:spPr/>
    </dgm:pt>
    <dgm:pt modelId="{D3C816DB-924C-4600-A24E-C90BA0E8EE62}" type="pres">
      <dgm:prSet presAssocID="{13C24BC1-1979-4A02-B3ED-8CEB8BD15AEB}" presName="accentRepeatNode" presStyleLbl="solidAlignAcc1" presStyleIdx="11" presStyleCnt="24"/>
      <dgm:spPr/>
    </dgm:pt>
    <dgm:pt modelId="{0A082F4E-1A00-43E2-9D31-546F913C9A98}" type="pres">
      <dgm:prSet presAssocID="{6C5EE328-26C2-4C3D-A918-33558E7B98EC}" presName="text7" presStyleCnt="0"/>
      <dgm:spPr/>
    </dgm:pt>
    <dgm:pt modelId="{D43E43AA-CE7B-4FDD-BFE1-C6BC2DFBC5AB}" type="pres">
      <dgm:prSet presAssocID="{6C5EE328-26C2-4C3D-A918-33558E7B98EC}" presName="textRepeatNode" presStyleLbl="alignNode1" presStyleIdx="6" presStyleCnt="12">
        <dgm:presLayoutVars>
          <dgm:chMax val="0"/>
          <dgm:chPref val="0"/>
          <dgm:bulletEnabled val="1"/>
        </dgm:presLayoutVars>
      </dgm:prSet>
      <dgm:spPr/>
    </dgm:pt>
    <dgm:pt modelId="{9C86302B-9DD0-4B34-92AC-B2C976D61960}" type="pres">
      <dgm:prSet presAssocID="{6C5EE328-26C2-4C3D-A918-33558E7B98EC}" presName="textaccent7" presStyleCnt="0"/>
      <dgm:spPr/>
    </dgm:pt>
    <dgm:pt modelId="{4E7F3BE9-CD2F-441F-BFDD-DAC18C8B20A2}" type="pres">
      <dgm:prSet presAssocID="{6C5EE328-26C2-4C3D-A918-33558E7B98EC}" presName="accentRepeatNode" presStyleLbl="solidAlignAcc1" presStyleIdx="12" presStyleCnt="24"/>
      <dgm:spPr/>
    </dgm:pt>
    <dgm:pt modelId="{ED40F071-4DAE-4731-84DE-BCA82847E03B}" type="pres">
      <dgm:prSet presAssocID="{B087B562-FFCA-444F-9E2B-92D36D397CF6}" presName="image7" presStyleCnt="0"/>
      <dgm:spPr/>
    </dgm:pt>
    <dgm:pt modelId="{A85369FC-F1B5-43B8-BA41-48E7E43D22B6}" type="pres">
      <dgm:prSet presAssocID="{B087B562-FFCA-444F-9E2B-92D36D397CF6}" presName="imageRepeatNode" presStyleLbl="alignAcc1" presStyleIdx="6" presStyleCnt="12"/>
      <dgm:spPr/>
    </dgm:pt>
    <dgm:pt modelId="{0BC94CAB-D03A-4EC3-B729-9281F7E220AD}" type="pres">
      <dgm:prSet presAssocID="{B087B562-FFCA-444F-9E2B-92D36D397CF6}" presName="imageaccent7" presStyleCnt="0"/>
      <dgm:spPr/>
    </dgm:pt>
    <dgm:pt modelId="{0896E026-01E2-494B-9EB6-A1898A3344AD}" type="pres">
      <dgm:prSet presAssocID="{B087B562-FFCA-444F-9E2B-92D36D397CF6}" presName="accentRepeatNode" presStyleLbl="solidAlignAcc1" presStyleIdx="13" presStyleCnt="24"/>
      <dgm:spPr/>
    </dgm:pt>
    <dgm:pt modelId="{2F854902-F428-4360-AAB2-53A5441974ED}" type="pres">
      <dgm:prSet presAssocID="{A992B447-F711-41FA-B7B9-3E0968DD9F95}" presName="text8" presStyleCnt="0"/>
      <dgm:spPr/>
    </dgm:pt>
    <dgm:pt modelId="{3433A781-355A-4FE3-ACC4-ED7B22E8B510}" type="pres">
      <dgm:prSet presAssocID="{A992B447-F711-41FA-B7B9-3E0968DD9F95}" presName="textRepeatNode" presStyleLbl="alignNode1" presStyleIdx="7" presStyleCnt="12">
        <dgm:presLayoutVars>
          <dgm:chMax val="0"/>
          <dgm:chPref val="0"/>
          <dgm:bulletEnabled val="1"/>
        </dgm:presLayoutVars>
      </dgm:prSet>
      <dgm:spPr/>
    </dgm:pt>
    <dgm:pt modelId="{793FEC0B-2784-4DC1-95B7-A134A0A99FF8}" type="pres">
      <dgm:prSet presAssocID="{A992B447-F711-41FA-B7B9-3E0968DD9F95}" presName="textaccent8" presStyleCnt="0"/>
      <dgm:spPr/>
    </dgm:pt>
    <dgm:pt modelId="{C0B7E7AB-44D9-43D0-9CAE-03E74E95E221}" type="pres">
      <dgm:prSet presAssocID="{A992B447-F711-41FA-B7B9-3E0968DD9F95}" presName="accentRepeatNode" presStyleLbl="solidAlignAcc1" presStyleIdx="14" presStyleCnt="24"/>
      <dgm:spPr/>
    </dgm:pt>
    <dgm:pt modelId="{182242E9-150D-43AD-8722-50C378FB4A3C}" type="pres">
      <dgm:prSet presAssocID="{6D100BC2-D6E8-47CC-9EDC-F9E8FF7D3E98}" presName="image8" presStyleCnt="0"/>
      <dgm:spPr/>
    </dgm:pt>
    <dgm:pt modelId="{08F48440-22A7-4867-BFBB-B32BF2AA5FA8}" type="pres">
      <dgm:prSet presAssocID="{6D100BC2-D6E8-47CC-9EDC-F9E8FF7D3E98}" presName="imageRepeatNode" presStyleLbl="alignAcc1" presStyleIdx="7" presStyleCnt="12"/>
      <dgm:spPr/>
    </dgm:pt>
    <dgm:pt modelId="{52E1524A-2EF8-4BA6-8064-B7D9860A1396}" type="pres">
      <dgm:prSet presAssocID="{6D100BC2-D6E8-47CC-9EDC-F9E8FF7D3E98}" presName="imageaccent8" presStyleCnt="0"/>
      <dgm:spPr/>
    </dgm:pt>
    <dgm:pt modelId="{5813E0FF-299C-46FC-884C-55DE26873A60}" type="pres">
      <dgm:prSet presAssocID="{6D100BC2-D6E8-47CC-9EDC-F9E8FF7D3E98}" presName="accentRepeatNode" presStyleLbl="solidAlignAcc1" presStyleIdx="15" presStyleCnt="24"/>
      <dgm:spPr/>
    </dgm:pt>
    <dgm:pt modelId="{067ABF1A-D8DA-41D2-981E-4C5DCCA453CC}" type="pres">
      <dgm:prSet presAssocID="{E6DA504C-794D-47F5-9450-4C3A06DF4EE1}" presName="text9" presStyleCnt="0"/>
      <dgm:spPr/>
    </dgm:pt>
    <dgm:pt modelId="{4A536883-9794-48EE-B944-32CAEB21F4EA}" type="pres">
      <dgm:prSet presAssocID="{E6DA504C-794D-47F5-9450-4C3A06DF4EE1}" presName="textRepeatNode" presStyleLbl="alignNode1" presStyleIdx="8" presStyleCnt="12">
        <dgm:presLayoutVars>
          <dgm:chMax val="0"/>
          <dgm:chPref val="0"/>
          <dgm:bulletEnabled val="1"/>
        </dgm:presLayoutVars>
      </dgm:prSet>
      <dgm:spPr/>
    </dgm:pt>
    <dgm:pt modelId="{2B4151FF-BE04-4B53-AEDF-A973AEFAC619}" type="pres">
      <dgm:prSet presAssocID="{E6DA504C-794D-47F5-9450-4C3A06DF4EE1}" presName="textaccent9" presStyleCnt="0"/>
      <dgm:spPr/>
    </dgm:pt>
    <dgm:pt modelId="{04D8AAA6-B972-4464-811E-FE66CDF47083}" type="pres">
      <dgm:prSet presAssocID="{E6DA504C-794D-47F5-9450-4C3A06DF4EE1}" presName="accentRepeatNode" presStyleLbl="solidAlignAcc1" presStyleIdx="16" presStyleCnt="24"/>
      <dgm:spPr/>
    </dgm:pt>
    <dgm:pt modelId="{F0343EA2-AD0F-4690-9057-8E2C86D14B74}" type="pres">
      <dgm:prSet presAssocID="{07D44645-CA0E-402B-84C7-CC1DBE40823E}" presName="image9" presStyleCnt="0"/>
      <dgm:spPr/>
    </dgm:pt>
    <dgm:pt modelId="{C60C00A0-9A44-44EF-BC45-8011C382EDE2}" type="pres">
      <dgm:prSet presAssocID="{07D44645-CA0E-402B-84C7-CC1DBE40823E}" presName="imageRepeatNode" presStyleLbl="alignAcc1" presStyleIdx="8" presStyleCnt="12"/>
      <dgm:spPr/>
    </dgm:pt>
    <dgm:pt modelId="{20D21AF4-0996-432E-8879-68E65D3FD97E}" type="pres">
      <dgm:prSet presAssocID="{07D44645-CA0E-402B-84C7-CC1DBE40823E}" presName="imageaccent9" presStyleCnt="0"/>
      <dgm:spPr/>
    </dgm:pt>
    <dgm:pt modelId="{1358C4CC-2DBD-4BF8-A448-C302E62F1406}" type="pres">
      <dgm:prSet presAssocID="{07D44645-CA0E-402B-84C7-CC1DBE40823E}" presName="accentRepeatNode" presStyleLbl="solidAlignAcc1" presStyleIdx="17" presStyleCnt="24"/>
      <dgm:spPr/>
    </dgm:pt>
    <dgm:pt modelId="{70141A29-E023-4C1F-A98E-29DEE8C3EED0}" type="pres">
      <dgm:prSet presAssocID="{C63787F6-2350-45DE-922D-065274C49BAB}" presName="text10" presStyleCnt="0"/>
      <dgm:spPr/>
    </dgm:pt>
    <dgm:pt modelId="{F38F7AFC-1C5B-419F-A212-1C8FE3508907}" type="pres">
      <dgm:prSet presAssocID="{C63787F6-2350-45DE-922D-065274C49BAB}" presName="textRepeatNode" presStyleLbl="alignNode1" presStyleIdx="9" presStyleCnt="12">
        <dgm:presLayoutVars>
          <dgm:chMax val="0"/>
          <dgm:chPref val="0"/>
          <dgm:bulletEnabled val="1"/>
        </dgm:presLayoutVars>
      </dgm:prSet>
      <dgm:spPr/>
    </dgm:pt>
    <dgm:pt modelId="{F1FBBDA3-C437-4F7A-B89A-077909D95142}" type="pres">
      <dgm:prSet presAssocID="{C63787F6-2350-45DE-922D-065274C49BAB}" presName="textaccent10" presStyleCnt="0"/>
      <dgm:spPr/>
    </dgm:pt>
    <dgm:pt modelId="{FAFC980D-50D4-4B69-B339-3312CAB43892}" type="pres">
      <dgm:prSet presAssocID="{C63787F6-2350-45DE-922D-065274C49BAB}" presName="accentRepeatNode" presStyleLbl="solidAlignAcc1" presStyleIdx="18" presStyleCnt="24"/>
      <dgm:spPr/>
    </dgm:pt>
    <dgm:pt modelId="{D67D3075-12E9-437C-8B84-51A9320AA53C}" type="pres">
      <dgm:prSet presAssocID="{6E64F5D4-ADD2-433F-A3C5-31F41EC6E490}" presName="image10" presStyleCnt="0"/>
      <dgm:spPr/>
    </dgm:pt>
    <dgm:pt modelId="{B09D1E0F-ADB1-4CD9-AAD6-FEB952DD7F1B}" type="pres">
      <dgm:prSet presAssocID="{6E64F5D4-ADD2-433F-A3C5-31F41EC6E490}" presName="imageRepeatNode" presStyleLbl="alignAcc1" presStyleIdx="9" presStyleCnt="12"/>
      <dgm:spPr/>
    </dgm:pt>
    <dgm:pt modelId="{AA93E64F-F40A-47E1-BC26-B75DAE55566A}" type="pres">
      <dgm:prSet presAssocID="{6E64F5D4-ADD2-433F-A3C5-31F41EC6E490}" presName="imageaccent10" presStyleCnt="0"/>
      <dgm:spPr/>
    </dgm:pt>
    <dgm:pt modelId="{042CFFF7-F842-45C9-BA47-A3F6DE47F387}" type="pres">
      <dgm:prSet presAssocID="{6E64F5D4-ADD2-433F-A3C5-31F41EC6E490}" presName="accentRepeatNode" presStyleLbl="solidAlignAcc1" presStyleIdx="19" presStyleCnt="24"/>
      <dgm:spPr/>
    </dgm:pt>
    <dgm:pt modelId="{46893A0E-446A-411B-806E-34C80E75C3E2}" type="pres">
      <dgm:prSet presAssocID="{8C3F89FF-993B-47A5-9775-5F231AE4675D}" presName="text11" presStyleCnt="0"/>
      <dgm:spPr/>
    </dgm:pt>
    <dgm:pt modelId="{352C1DC6-5C8D-4C20-8A2A-E04D6752F26C}" type="pres">
      <dgm:prSet presAssocID="{8C3F89FF-993B-47A5-9775-5F231AE4675D}" presName="textRepeatNode" presStyleLbl="alignNode1" presStyleIdx="10" presStyleCnt="12">
        <dgm:presLayoutVars>
          <dgm:chMax val="0"/>
          <dgm:chPref val="0"/>
          <dgm:bulletEnabled val="1"/>
        </dgm:presLayoutVars>
      </dgm:prSet>
      <dgm:spPr/>
    </dgm:pt>
    <dgm:pt modelId="{AB5579B1-080C-434F-A55D-1B65D61610BC}" type="pres">
      <dgm:prSet presAssocID="{8C3F89FF-993B-47A5-9775-5F231AE4675D}" presName="textaccent11" presStyleCnt="0"/>
      <dgm:spPr/>
    </dgm:pt>
    <dgm:pt modelId="{302FEC85-E070-4244-8E0C-E5AB1AD92FD6}" type="pres">
      <dgm:prSet presAssocID="{8C3F89FF-993B-47A5-9775-5F231AE4675D}" presName="accentRepeatNode" presStyleLbl="solidAlignAcc1" presStyleIdx="20" presStyleCnt="24"/>
      <dgm:spPr/>
    </dgm:pt>
    <dgm:pt modelId="{256C0763-5ADE-4E21-8677-DEC51EB91969}" type="pres">
      <dgm:prSet presAssocID="{71902955-C328-42AC-9CBF-4B6FE64EE3DF}" presName="image11" presStyleCnt="0"/>
      <dgm:spPr/>
    </dgm:pt>
    <dgm:pt modelId="{CFBAA113-E184-4E9B-870F-8E6C5347A783}" type="pres">
      <dgm:prSet presAssocID="{71902955-C328-42AC-9CBF-4B6FE64EE3DF}" presName="imageRepeatNode" presStyleLbl="alignAcc1" presStyleIdx="10" presStyleCnt="12"/>
      <dgm:spPr/>
    </dgm:pt>
    <dgm:pt modelId="{D0CA194D-5EBF-46A6-BDEF-AC2535FEF3D1}" type="pres">
      <dgm:prSet presAssocID="{71902955-C328-42AC-9CBF-4B6FE64EE3DF}" presName="imageaccent11" presStyleCnt="0"/>
      <dgm:spPr/>
    </dgm:pt>
    <dgm:pt modelId="{5F8D5CB8-93B4-416C-9A31-AC5757FB9FE2}" type="pres">
      <dgm:prSet presAssocID="{71902955-C328-42AC-9CBF-4B6FE64EE3DF}" presName="accentRepeatNode" presStyleLbl="solidAlignAcc1" presStyleIdx="21" presStyleCnt="24"/>
      <dgm:spPr/>
    </dgm:pt>
    <dgm:pt modelId="{12DE1CB6-7D1A-4141-974B-A07E921DB125}" type="pres">
      <dgm:prSet presAssocID="{4D2B7B43-B9BA-4113-A2E1-0BEA5C9BF92E}" presName="text12" presStyleCnt="0"/>
      <dgm:spPr/>
    </dgm:pt>
    <dgm:pt modelId="{011C1AA5-8748-4511-868F-8EDBF980B90A}" type="pres">
      <dgm:prSet presAssocID="{4D2B7B43-B9BA-4113-A2E1-0BEA5C9BF92E}" presName="textRepeatNode" presStyleLbl="alignNode1" presStyleIdx="11" presStyleCnt="12">
        <dgm:presLayoutVars>
          <dgm:chMax val="0"/>
          <dgm:chPref val="0"/>
          <dgm:bulletEnabled val="1"/>
        </dgm:presLayoutVars>
      </dgm:prSet>
      <dgm:spPr/>
    </dgm:pt>
    <dgm:pt modelId="{84832EB4-4617-49E2-BC02-B84CC4453411}" type="pres">
      <dgm:prSet presAssocID="{4D2B7B43-B9BA-4113-A2E1-0BEA5C9BF92E}" presName="textaccent12" presStyleCnt="0"/>
      <dgm:spPr/>
    </dgm:pt>
    <dgm:pt modelId="{09E30377-35DF-4D06-B256-BFCDEC391EA3}" type="pres">
      <dgm:prSet presAssocID="{4D2B7B43-B9BA-4113-A2E1-0BEA5C9BF92E}" presName="accentRepeatNode" presStyleLbl="solidAlignAcc1" presStyleIdx="22" presStyleCnt="24"/>
      <dgm:spPr/>
    </dgm:pt>
    <dgm:pt modelId="{53A5B664-E700-4717-B3FB-03EE28F29CA0}" type="pres">
      <dgm:prSet presAssocID="{E2CE7E7D-BFCC-418D-A9B9-39EEEB752E3C}" presName="image12" presStyleCnt="0"/>
      <dgm:spPr/>
    </dgm:pt>
    <dgm:pt modelId="{2F224A9F-A580-4E17-9F1F-8A0E3CFFB4A3}" type="pres">
      <dgm:prSet presAssocID="{E2CE7E7D-BFCC-418D-A9B9-39EEEB752E3C}" presName="imageRepeatNode" presStyleLbl="alignAcc1" presStyleIdx="11" presStyleCnt="12"/>
      <dgm:spPr/>
    </dgm:pt>
    <dgm:pt modelId="{1CF4549F-FB39-4288-807B-0101A5EB1F85}" type="pres">
      <dgm:prSet presAssocID="{E2CE7E7D-BFCC-418D-A9B9-39EEEB752E3C}" presName="imageaccent12" presStyleCnt="0"/>
      <dgm:spPr/>
    </dgm:pt>
    <dgm:pt modelId="{3C142533-11D8-4224-B937-FBD4CF507688}" type="pres">
      <dgm:prSet presAssocID="{E2CE7E7D-BFCC-418D-A9B9-39EEEB752E3C}" presName="accentRepeatNode" presStyleLbl="solidAlignAcc1" presStyleIdx="23" presStyleCnt="24"/>
      <dgm:spPr/>
    </dgm:pt>
  </dgm:ptLst>
  <dgm:cxnLst>
    <dgm:cxn modelId="{EC2E030B-52DD-4357-A2C2-EB668DD9F3F0}" srcId="{E467CF4D-0FD6-474C-BB08-6C57EF215AC1}" destId="{6C5EE328-26C2-4C3D-A918-33558E7B98EC}" srcOrd="6" destOrd="0" parTransId="{DD66899B-D739-440B-8697-4F359CFCF395}" sibTransId="{B087B562-FFCA-444F-9E2B-92D36D397CF6}"/>
    <dgm:cxn modelId="{43BC6A0B-6D08-44BF-9006-A3368664B00B}" type="presOf" srcId="{13C24BC1-1979-4A02-B3ED-8CEB8BD15AEB}" destId="{BDCE1E76-9A4C-4A4F-9993-CD44E68D9C33}" srcOrd="0" destOrd="0" presId="urn:microsoft.com/office/officeart/2008/layout/HexagonCluster"/>
    <dgm:cxn modelId="{5158190D-5260-4CB8-9DE8-3ED678AC7471}" srcId="{E467CF4D-0FD6-474C-BB08-6C57EF215AC1}" destId="{8C3F89FF-993B-47A5-9775-5F231AE4675D}" srcOrd="10" destOrd="0" parTransId="{879C70AC-8E71-41AE-AC33-3A53B0881DCE}" sibTransId="{71902955-C328-42AC-9CBF-4B6FE64EE3DF}"/>
    <dgm:cxn modelId="{06619C19-D1A9-4319-884D-DCD594BDC995}" type="presOf" srcId="{E467CF4D-0FD6-474C-BB08-6C57EF215AC1}" destId="{03B688AF-0E31-4B2B-992C-D0D2E1DEDDCC}" srcOrd="0" destOrd="0" presId="urn:microsoft.com/office/officeart/2008/layout/HexagonCluster"/>
    <dgm:cxn modelId="{02DDEF1B-C617-435E-9475-5C1225763DB0}" type="presOf" srcId="{C964F5CF-D2F2-47A3-95E0-0CBF6D62E4CD}" destId="{8F3D855E-E3B8-42B4-AC93-7026E644275C}" srcOrd="0" destOrd="0" presId="urn:microsoft.com/office/officeart/2008/layout/HexagonCluster"/>
    <dgm:cxn modelId="{8BFCFD24-D87A-4A91-B3DE-88176D12C17F}" srcId="{E467CF4D-0FD6-474C-BB08-6C57EF215AC1}" destId="{C63787F6-2350-45DE-922D-065274C49BAB}" srcOrd="9" destOrd="0" parTransId="{7AE4B047-1968-4FB2-8ABB-CBA322CCE9BF}" sibTransId="{6E64F5D4-ADD2-433F-A3C5-31F41EC6E490}"/>
    <dgm:cxn modelId="{163C0626-E5E2-44DB-807B-05DC7024149D}" srcId="{E467CF4D-0FD6-474C-BB08-6C57EF215AC1}" destId="{4D2B7B43-B9BA-4113-A2E1-0BEA5C9BF92E}" srcOrd="11" destOrd="0" parTransId="{3F01BFBB-3379-4DCA-9678-56591C8232F7}" sibTransId="{E2CE7E7D-BFCC-418D-A9B9-39EEEB752E3C}"/>
    <dgm:cxn modelId="{9E3A062B-2C4B-4E6B-8E40-7A0F4BE0252D}" type="presOf" srcId="{4D2B7B43-B9BA-4113-A2E1-0BEA5C9BF92E}" destId="{011C1AA5-8748-4511-868F-8EDBF980B90A}" srcOrd="0" destOrd="0" presId="urn:microsoft.com/office/officeart/2008/layout/HexagonCluster"/>
    <dgm:cxn modelId="{5F2EAC2E-59E4-44E5-B300-304C103B7F6A}" type="presOf" srcId="{E6DA504C-794D-47F5-9450-4C3A06DF4EE1}" destId="{4A536883-9794-48EE-B944-32CAEB21F4EA}" srcOrd="0" destOrd="0" presId="urn:microsoft.com/office/officeart/2008/layout/HexagonCluster"/>
    <dgm:cxn modelId="{9B317E31-37CE-4282-B634-F5E851AF8E49}" srcId="{E467CF4D-0FD6-474C-BB08-6C57EF215AC1}" destId="{E6DA504C-794D-47F5-9450-4C3A06DF4EE1}" srcOrd="8" destOrd="0" parTransId="{F375C637-D33E-4DE5-84F1-D684E214F8AC}" sibTransId="{07D44645-CA0E-402B-84C7-CC1DBE40823E}"/>
    <dgm:cxn modelId="{76367633-6384-47A9-A66A-CB09D30E2FB6}" type="presOf" srcId="{663C6812-D40B-4FD2-9310-D269C200A94C}" destId="{0D4B1930-04D1-4C7E-8544-2D6C45C47336}" srcOrd="0" destOrd="0" presId="urn:microsoft.com/office/officeart/2008/layout/HexagonCluster"/>
    <dgm:cxn modelId="{00954B37-06FA-42E7-B728-D3EF2FA8ECB0}" srcId="{E467CF4D-0FD6-474C-BB08-6C57EF215AC1}" destId="{A6A4F6CA-C035-4520-9B3B-5E10990E3BFA}" srcOrd="5" destOrd="0" parTransId="{2BD3E6DD-19EC-4CB3-A4F6-2D811052C337}" sibTransId="{13C24BC1-1979-4A02-B3ED-8CEB8BD15AEB}"/>
    <dgm:cxn modelId="{2C2C8738-4063-4DF5-B702-111F3404B87B}" type="presOf" srcId="{B087B562-FFCA-444F-9E2B-92D36D397CF6}" destId="{A85369FC-F1B5-43B8-BA41-48E7E43D22B6}" srcOrd="0" destOrd="0" presId="urn:microsoft.com/office/officeart/2008/layout/HexagonCluster"/>
    <dgm:cxn modelId="{3D162E3C-D973-48A5-95BD-B87D2F506858}" type="presOf" srcId="{EF516CC7-0440-45E9-A84C-1A8B2C3FF8C6}" destId="{CC607C49-6975-4DCF-B975-5846B13215CA}" srcOrd="0" destOrd="0" presId="urn:microsoft.com/office/officeart/2008/layout/HexagonCluster"/>
    <dgm:cxn modelId="{7BE67B3F-E7F0-4490-87F1-7212455FD399}" type="presOf" srcId="{34FD27CB-042F-4A37-BE69-258358890630}" destId="{8E72195B-7A22-41D5-8CF4-4A160C4D2CC4}" srcOrd="0" destOrd="0" presId="urn:microsoft.com/office/officeart/2008/layout/HexagonCluster"/>
    <dgm:cxn modelId="{8C53DB63-FBAC-4A58-A9B7-CA209BAA86CA}" type="presOf" srcId="{A6A4F6CA-C035-4520-9B3B-5E10990E3BFA}" destId="{2E10E4B8-2043-44CD-B129-75EF66D2A9C7}" srcOrd="0" destOrd="0" presId="urn:microsoft.com/office/officeart/2008/layout/HexagonCluster"/>
    <dgm:cxn modelId="{53350F44-E442-4159-AD65-DB9DF2AED57D}" type="presOf" srcId="{7DE6F74C-31F2-4CE1-9044-D0C0148FDC45}" destId="{7EE80EBE-B203-4A58-84D8-C656ABA1EE9A}" srcOrd="0" destOrd="0" presId="urn:microsoft.com/office/officeart/2008/layout/HexagonCluster"/>
    <dgm:cxn modelId="{35203D64-9170-47C3-A3D3-59B367D6767A}" srcId="{E467CF4D-0FD6-474C-BB08-6C57EF215AC1}" destId="{C964F5CF-D2F2-47A3-95E0-0CBF6D62E4CD}" srcOrd="3" destOrd="0" parTransId="{EC71FD14-674E-401B-A7C2-BB2FA554E3D6}" sibTransId="{A49056F3-F3C6-470E-B394-FB7DA87372B0}"/>
    <dgm:cxn modelId="{C9DE9967-B3AB-4068-937D-E4654AC7BDDF}" type="presOf" srcId="{A49056F3-F3C6-470E-B394-FB7DA87372B0}" destId="{578CFE43-F14B-4AA5-899D-81E3B08E7A83}" srcOrd="0" destOrd="0" presId="urn:microsoft.com/office/officeart/2008/layout/HexagonCluster"/>
    <dgm:cxn modelId="{A586B96A-D51D-4381-B310-31C31D1559F7}" type="presOf" srcId="{07D44645-CA0E-402B-84C7-CC1DBE40823E}" destId="{C60C00A0-9A44-44EF-BC45-8011C382EDE2}" srcOrd="0" destOrd="0" presId="urn:microsoft.com/office/officeart/2008/layout/HexagonCluster"/>
    <dgm:cxn modelId="{313F794B-5011-40ED-9FB9-24F193D197F0}" type="presOf" srcId="{5990C9A4-F9DB-4AB9-96D6-F6AC0597EE01}" destId="{C6B5D01E-BD8E-4B01-ACB0-D9DB001CC6B5}" srcOrd="0" destOrd="0" presId="urn:microsoft.com/office/officeart/2008/layout/HexagonCluster"/>
    <dgm:cxn modelId="{099CE070-1A4D-4FD4-86AE-4FB4FAE3D9FB}" srcId="{E467CF4D-0FD6-474C-BB08-6C57EF215AC1}" destId="{663C6812-D40B-4FD2-9310-D269C200A94C}" srcOrd="1" destOrd="0" parTransId="{A011C32C-515F-4489-88B0-6EF41AAA7EC0}" sibTransId="{5990C9A4-F9DB-4AB9-96D6-F6AC0597EE01}"/>
    <dgm:cxn modelId="{C2B17853-3BCC-4A80-A3BF-96528356C296}" srcId="{E467CF4D-0FD6-474C-BB08-6C57EF215AC1}" destId="{825F3708-D449-4A39-82B2-21B1E4139377}" srcOrd="4" destOrd="0" parTransId="{16E5A3B5-6929-4D36-B8C9-B7BFC3915933}" sibTransId="{A82B565A-3A0C-4B49-88ED-E0A1433C6D80}"/>
    <dgm:cxn modelId="{574A4858-305D-48DC-B090-2166680F9D93}" type="presOf" srcId="{825F3708-D449-4A39-82B2-21B1E4139377}" destId="{39B1A766-A958-4C9A-8E7A-D00D63E8248D}" srcOrd="0" destOrd="0" presId="urn:microsoft.com/office/officeart/2008/layout/HexagonCluster"/>
    <dgm:cxn modelId="{4477C57B-9193-4E3F-A655-41A27F14093D}" type="presOf" srcId="{6D100BC2-D6E8-47CC-9EDC-F9E8FF7D3E98}" destId="{08F48440-22A7-4867-BFBB-B32BF2AA5FA8}" srcOrd="0" destOrd="0" presId="urn:microsoft.com/office/officeart/2008/layout/HexagonCluster"/>
    <dgm:cxn modelId="{6C301681-535E-4A27-9E3C-3176BF89EE99}" srcId="{E467CF4D-0FD6-474C-BB08-6C57EF215AC1}" destId="{27E93286-D123-41FE-8BD4-CAAAA51F8CD3}" srcOrd="12" destOrd="0" parTransId="{750F9C19-0DFA-4F03-AD26-D10508318F5D}" sibTransId="{CBC10C94-16D4-4FD8-8BB8-1F178791FE64}"/>
    <dgm:cxn modelId="{6801CD82-9591-49B4-A1DA-6AA27001A913}" type="presOf" srcId="{4198D89D-21F3-4A68-8763-DB9A00A7B0B2}" destId="{9E4D7D41-1C5C-4B75-B5D3-ECBD0D85943D}" srcOrd="0" destOrd="0" presId="urn:microsoft.com/office/officeart/2008/layout/HexagonCluster"/>
    <dgm:cxn modelId="{36050288-1B0B-4EF3-A7CD-3B93A4A18780}" type="presOf" srcId="{8C3F89FF-993B-47A5-9775-5F231AE4675D}" destId="{352C1DC6-5C8D-4C20-8A2A-E04D6752F26C}" srcOrd="0" destOrd="0" presId="urn:microsoft.com/office/officeart/2008/layout/HexagonCluster"/>
    <dgm:cxn modelId="{0006598D-2F2C-4A86-A7F1-DBC4CF4F324B}" srcId="{E467CF4D-0FD6-474C-BB08-6C57EF215AC1}" destId="{EF516CC7-0440-45E9-A84C-1A8B2C3FF8C6}" srcOrd="0" destOrd="0" parTransId="{10107A30-47E7-4FAB-BDD9-B95910905192}" sibTransId="{34FD27CB-042F-4A37-BE69-258358890630}"/>
    <dgm:cxn modelId="{EDC8D5A1-86D1-4536-9DFB-5C3E8BF870CC}" srcId="{E467CF4D-0FD6-474C-BB08-6C57EF215AC1}" destId="{7DE6F74C-31F2-4CE1-9044-D0C0148FDC45}" srcOrd="2" destOrd="0" parTransId="{2F3ABE39-9731-48B4-A786-1C5D19D1E9AB}" sibTransId="{4198D89D-21F3-4A68-8763-DB9A00A7B0B2}"/>
    <dgm:cxn modelId="{FA2260A4-AB13-4CB8-8610-369FBFF1DDFD}" type="presOf" srcId="{A992B447-F711-41FA-B7B9-3E0968DD9F95}" destId="{3433A781-355A-4FE3-ACC4-ED7B22E8B510}" srcOrd="0" destOrd="0" presId="urn:microsoft.com/office/officeart/2008/layout/HexagonCluster"/>
    <dgm:cxn modelId="{F48076A6-696E-4497-97F8-C9EF9818085B}" type="presOf" srcId="{A82B565A-3A0C-4B49-88ED-E0A1433C6D80}" destId="{0CB3E99E-B197-4FA7-B369-6B11720D56D3}" srcOrd="0" destOrd="0" presId="urn:microsoft.com/office/officeart/2008/layout/HexagonCluster"/>
    <dgm:cxn modelId="{9803DAC8-1A3C-4DA0-8990-E496DB69AAB5}" type="presOf" srcId="{E2CE7E7D-BFCC-418D-A9B9-39EEEB752E3C}" destId="{2F224A9F-A580-4E17-9F1F-8A0E3CFFB4A3}" srcOrd="0" destOrd="0" presId="urn:microsoft.com/office/officeart/2008/layout/HexagonCluster"/>
    <dgm:cxn modelId="{1466A2CF-068B-4EC0-A4F3-77D7ECDBE8E6}" type="presOf" srcId="{6E64F5D4-ADD2-433F-A3C5-31F41EC6E490}" destId="{B09D1E0F-ADB1-4CD9-AAD6-FEB952DD7F1B}" srcOrd="0" destOrd="0" presId="urn:microsoft.com/office/officeart/2008/layout/HexagonCluster"/>
    <dgm:cxn modelId="{FBCF7EDF-70EC-4B22-AC1D-9FCE5C5A579C}" type="presOf" srcId="{71902955-C328-42AC-9CBF-4B6FE64EE3DF}" destId="{CFBAA113-E184-4E9B-870F-8E6C5347A783}" srcOrd="0" destOrd="0" presId="urn:microsoft.com/office/officeart/2008/layout/HexagonCluster"/>
    <dgm:cxn modelId="{EC8D92E5-2910-4293-97ED-F2038D405917}" type="presOf" srcId="{C63787F6-2350-45DE-922D-065274C49BAB}" destId="{F38F7AFC-1C5B-419F-A212-1C8FE3508907}" srcOrd="0" destOrd="0" presId="urn:microsoft.com/office/officeart/2008/layout/HexagonCluster"/>
    <dgm:cxn modelId="{CDCADEE9-C77E-4991-8A73-A8ECB3FD2D07}" srcId="{E467CF4D-0FD6-474C-BB08-6C57EF215AC1}" destId="{A992B447-F711-41FA-B7B9-3E0968DD9F95}" srcOrd="7" destOrd="0" parTransId="{A6B7173C-094D-452F-9FC1-4A4BCE55F31E}" sibTransId="{6D100BC2-D6E8-47CC-9EDC-F9E8FF7D3E98}"/>
    <dgm:cxn modelId="{0976DFF7-2804-4C1A-B18B-EC056F8CA92B}" type="presOf" srcId="{6C5EE328-26C2-4C3D-A918-33558E7B98EC}" destId="{D43E43AA-CE7B-4FDD-BFE1-C6BC2DFBC5AB}" srcOrd="0" destOrd="0" presId="urn:microsoft.com/office/officeart/2008/layout/HexagonCluster"/>
    <dgm:cxn modelId="{836CBE4B-9CE6-4C86-BD37-43F185983E40}" type="presParOf" srcId="{03B688AF-0E31-4B2B-992C-D0D2E1DEDDCC}" destId="{F79C1234-884B-437C-AFC7-FA8B130FA710}" srcOrd="0" destOrd="0" presId="urn:microsoft.com/office/officeart/2008/layout/HexagonCluster"/>
    <dgm:cxn modelId="{D76152D3-50F8-4374-B034-F479C797C49E}" type="presParOf" srcId="{F79C1234-884B-437C-AFC7-FA8B130FA710}" destId="{CC607C49-6975-4DCF-B975-5846B13215CA}" srcOrd="0" destOrd="0" presId="urn:microsoft.com/office/officeart/2008/layout/HexagonCluster"/>
    <dgm:cxn modelId="{4490C3A5-8650-4AAB-B222-5EE16CBCB8AC}" type="presParOf" srcId="{03B688AF-0E31-4B2B-992C-D0D2E1DEDDCC}" destId="{E4589874-3701-4264-9478-F1C665FC492B}" srcOrd="1" destOrd="0" presId="urn:microsoft.com/office/officeart/2008/layout/HexagonCluster"/>
    <dgm:cxn modelId="{D041B300-B21A-41F3-8FE7-BA736E413FC0}" type="presParOf" srcId="{E4589874-3701-4264-9478-F1C665FC492B}" destId="{AD4B074D-889B-43CB-8C81-5849B6F24928}" srcOrd="0" destOrd="0" presId="urn:microsoft.com/office/officeart/2008/layout/HexagonCluster"/>
    <dgm:cxn modelId="{111AE0DE-7EDB-4167-B519-31FE36754776}" type="presParOf" srcId="{03B688AF-0E31-4B2B-992C-D0D2E1DEDDCC}" destId="{2B3F2B4C-D521-488E-8E70-B1C056A35620}" srcOrd="2" destOrd="0" presId="urn:microsoft.com/office/officeart/2008/layout/HexagonCluster"/>
    <dgm:cxn modelId="{4A1B95E8-D4A9-42CC-9C32-5713CEA91110}" type="presParOf" srcId="{2B3F2B4C-D521-488E-8E70-B1C056A35620}" destId="{8E72195B-7A22-41D5-8CF4-4A160C4D2CC4}" srcOrd="0" destOrd="0" presId="urn:microsoft.com/office/officeart/2008/layout/HexagonCluster"/>
    <dgm:cxn modelId="{DE244B82-A6D2-4492-8B90-7237057CF09D}" type="presParOf" srcId="{03B688AF-0E31-4B2B-992C-D0D2E1DEDDCC}" destId="{B40DF68A-961D-4904-8C19-D120ADD6CCC7}" srcOrd="3" destOrd="0" presId="urn:microsoft.com/office/officeart/2008/layout/HexagonCluster"/>
    <dgm:cxn modelId="{42E48CAB-B5BE-4B14-9B4A-4039951FA016}" type="presParOf" srcId="{B40DF68A-961D-4904-8C19-D120ADD6CCC7}" destId="{58C11289-2265-4832-85D9-E96B40DCDF99}" srcOrd="0" destOrd="0" presId="urn:microsoft.com/office/officeart/2008/layout/HexagonCluster"/>
    <dgm:cxn modelId="{FA13B673-F34B-4ABC-B261-43927B4307B4}" type="presParOf" srcId="{03B688AF-0E31-4B2B-992C-D0D2E1DEDDCC}" destId="{CFB68EED-113E-4FBA-9AD7-A5D294BF76C0}" srcOrd="4" destOrd="0" presId="urn:microsoft.com/office/officeart/2008/layout/HexagonCluster"/>
    <dgm:cxn modelId="{87712E8A-B48E-4A28-9F2A-81222E70FF85}" type="presParOf" srcId="{CFB68EED-113E-4FBA-9AD7-A5D294BF76C0}" destId="{0D4B1930-04D1-4C7E-8544-2D6C45C47336}" srcOrd="0" destOrd="0" presId="urn:microsoft.com/office/officeart/2008/layout/HexagonCluster"/>
    <dgm:cxn modelId="{6AB20E3C-3922-4B6F-A90E-1256292CB64C}" type="presParOf" srcId="{03B688AF-0E31-4B2B-992C-D0D2E1DEDDCC}" destId="{BC0F5CC9-1A2D-456A-8FF5-59AF81F44388}" srcOrd="5" destOrd="0" presId="urn:microsoft.com/office/officeart/2008/layout/HexagonCluster"/>
    <dgm:cxn modelId="{08728C83-AC74-4E85-8EE9-904D719DFDB7}" type="presParOf" srcId="{BC0F5CC9-1A2D-456A-8FF5-59AF81F44388}" destId="{53A2BDFA-6E31-4652-B3C2-D831D2FC7017}" srcOrd="0" destOrd="0" presId="urn:microsoft.com/office/officeart/2008/layout/HexagonCluster"/>
    <dgm:cxn modelId="{0C448042-7521-43BD-912C-C47CB33BE673}" type="presParOf" srcId="{03B688AF-0E31-4B2B-992C-D0D2E1DEDDCC}" destId="{216948ED-D627-4907-B837-F0E54E6E716A}" srcOrd="6" destOrd="0" presId="urn:microsoft.com/office/officeart/2008/layout/HexagonCluster"/>
    <dgm:cxn modelId="{EFCF4F77-12E9-45E0-AE42-2B29501004A3}" type="presParOf" srcId="{216948ED-D627-4907-B837-F0E54E6E716A}" destId="{C6B5D01E-BD8E-4B01-ACB0-D9DB001CC6B5}" srcOrd="0" destOrd="0" presId="urn:microsoft.com/office/officeart/2008/layout/HexagonCluster"/>
    <dgm:cxn modelId="{42AEC822-896F-4824-9AEF-42FC2CB4CEF9}" type="presParOf" srcId="{03B688AF-0E31-4B2B-992C-D0D2E1DEDDCC}" destId="{A55C5F49-AA9A-4070-B9C8-28B6EDE80943}" srcOrd="7" destOrd="0" presId="urn:microsoft.com/office/officeart/2008/layout/HexagonCluster"/>
    <dgm:cxn modelId="{94D89D35-C0BD-4AAC-954F-021AADCADFF9}" type="presParOf" srcId="{A55C5F49-AA9A-4070-B9C8-28B6EDE80943}" destId="{CBF09641-B28E-40CC-90C2-447CD4F459C0}" srcOrd="0" destOrd="0" presId="urn:microsoft.com/office/officeart/2008/layout/HexagonCluster"/>
    <dgm:cxn modelId="{C00B6B84-B1BD-4FA4-B946-D9990A6B63E0}" type="presParOf" srcId="{03B688AF-0E31-4B2B-992C-D0D2E1DEDDCC}" destId="{9EF90B8B-8A04-4439-AE49-4C7722C1FA44}" srcOrd="8" destOrd="0" presId="urn:microsoft.com/office/officeart/2008/layout/HexagonCluster"/>
    <dgm:cxn modelId="{2456702E-9746-4444-8C1C-F5E33A756CE9}" type="presParOf" srcId="{9EF90B8B-8A04-4439-AE49-4C7722C1FA44}" destId="{7EE80EBE-B203-4A58-84D8-C656ABA1EE9A}" srcOrd="0" destOrd="0" presId="urn:microsoft.com/office/officeart/2008/layout/HexagonCluster"/>
    <dgm:cxn modelId="{08944F90-D9DE-4CE9-8E3A-A82E6E8D8EB2}" type="presParOf" srcId="{03B688AF-0E31-4B2B-992C-D0D2E1DEDDCC}" destId="{353B9D1E-E7CB-409A-9412-1E0593606FD9}" srcOrd="9" destOrd="0" presId="urn:microsoft.com/office/officeart/2008/layout/HexagonCluster"/>
    <dgm:cxn modelId="{C5DB52E3-BB05-4ABC-839C-9FB68CE5AF30}" type="presParOf" srcId="{353B9D1E-E7CB-409A-9412-1E0593606FD9}" destId="{467B6E29-4BA1-4A99-9CFD-B5267C39A080}" srcOrd="0" destOrd="0" presId="urn:microsoft.com/office/officeart/2008/layout/HexagonCluster"/>
    <dgm:cxn modelId="{2FC1B837-2E36-4BF0-AFF1-6D14A93B3A94}" type="presParOf" srcId="{03B688AF-0E31-4B2B-992C-D0D2E1DEDDCC}" destId="{222FEC4D-9355-4861-B7F6-C05F15D1CFDC}" srcOrd="10" destOrd="0" presId="urn:microsoft.com/office/officeart/2008/layout/HexagonCluster"/>
    <dgm:cxn modelId="{A7C4018A-E4BD-4884-ACCA-A2FE4C65F1AF}" type="presParOf" srcId="{222FEC4D-9355-4861-B7F6-C05F15D1CFDC}" destId="{9E4D7D41-1C5C-4B75-B5D3-ECBD0D85943D}" srcOrd="0" destOrd="0" presId="urn:microsoft.com/office/officeart/2008/layout/HexagonCluster"/>
    <dgm:cxn modelId="{8B73D2D3-EAF3-4380-84A5-09AA53A53DAF}" type="presParOf" srcId="{03B688AF-0E31-4B2B-992C-D0D2E1DEDDCC}" destId="{4088A3FC-731A-4389-A013-59A4D2CBEBF9}" srcOrd="11" destOrd="0" presId="urn:microsoft.com/office/officeart/2008/layout/HexagonCluster"/>
    <dgm:cxn modelId="{960BA638-ACD5-4A5D-A8BC-75AA1149EE9E}" type="presParOf" srcId="{4088A3FC-731A-4389-A013-59A4D2CBEBF9}" destId="{6239038F-B24D-4D34-B194-82E0D3AB092D}" srcOrd="0" destOrd="0" presId="urn:microsoft.com/office/officeart/2008/layout/HexagonCluster"/>
    <dgm:cxn modelId="{0ED1E0F5-D2A5-4873-8394-64330FCAA25D}" type="presParOf" srcId="{03B688AF-0E31-4B2B-992C-D0D2E1DEDDCC}" destId="{A24D104C-9440-49B3-85BF-7DECE1EC4A76}" srcOrd="12" destOrd="0" presId="urn:microsoft.com/office/officeart/2008/layout/HexagonCluster"/>
    <dgm:cxn modelId="{F514A61C-DE3B-4305-92BA-DF5E74CF7E6D}" type="presParOf" srcId="{A24D104C-9440-49B3-85BF-7DECE1EC4A76}" destId="{8F3D855E-E3B8-42B4-AC93-7026E644275C}" srcOrd="0" destOrd="0" presId="urn:microsoft.com/office/officeart/2008/layout/HexagonCluster"/>
    <dgm:cxn modelId="{1F62821D-59E8-4834-B5D3-530A1546202E}" type="presParOf" srcId="{03B688AF-0E31-4B2B-992C-D0D2E1DEDDCC}" destId="{B5531DB0-6AF1-4128-A918-405856B5AA42}" srcOrd="13" destOrd="0" presId="urn:microsoft.com/office/officeart/2008/layout/HexagonCluster"/>
    <dgm:cxn modelId="{139548CA-DFEB-4868-BEEF-1C832E7D85E5}" type="presParOf" srcId="{B5531DB0-6AF1-4128-A918-405856B5AA42}" destId="{A59C5171-3701-4A0E-AB9E-46EA71E50DB2}" srcOrd="0" destOrd="0" presId="urn:microsoft.com/office/officeart/2008/layout/HexagonCluster"/>
    <dgm:cxn modelId="{3936396D-FBA7-4A5D-B825-9DB6C1E9F7CE}" type="presParOf" srcId="{03B688AF-0E31-4B2B-992C-D0D2E1DEDDCC}" destId="{C8A3EEAB-0013-49F6-AEBA-03278E800559}" srcOrd="14" destOrd="0" presId="urn:microsoft.com/office/officeart/2008/layout/HexagonCluster"/>
    <dgm:cxn modelId="{F1B17661-7534-40D3-9D92-CA91CD5FF033}" type="presParOf" srcId="{C8A3EEAB-0013-49F6-AEBA-03278E800559}" destId="{578CFE43-F14B-4AA5-899D-81E3B08E7A83}" srcOrd="0" destOrd="0" presId="urn:microsoft.com/office/officeart/2008/layout/HexagonCluster"/>
    <dgm:cxn modelId="{2EFC6679-714A-433A-A4BC-D0933EB61758}" type="presParOf" srcId="{03B688AF-0E31-4B2B-992C-D0D2E1DEDDCC}" destId="{F4D94ADE-5DF4-48DA-BD47-B8EEEC02FA17}" srcOrd="15" destOrd="0" presId="urn:microsoft.com/office/officeart/2008/layout/HexagonCluster"/>
    <dgm:cxn modelId="{8726C727-5773-431C-984A-3F5380BED84C}" type="presParOf" srcId="{F4D94ADE-5DF4-48DA-BD47-B8EEEC02FA17}" destId="{63B45817-073F-4D70-B11C-631B16884087}" srcOrd="0" destOrd="0" presId="urn:microsoft.com/office/officeart/2008/layout/HexagonCluster"/>
    <dgm:cxn modelId="{5DE17B5C-FD0E-460E-A402-C7C5DBFB7337}" type="presParOf" srcId="{03B688AF-0E31-4B2B-992C-D0D2E1DEDDCC}" destId="{D8008212-2121-4E89-92CB-1E9B4BB6158B}" srcOrd="16" destOrd="0" presId="urn:microsoft.com/office/officeart/2008/layout/HexagonCluster"/>
    <dgm:cxn modelId="{84328772-7658-441A-BC30-00F48643FB88}" type="presParOf" srcId="{D8008212-2121-4E89-92CB-1E9B4BB6158B}" destId="{39B1A766-A958-4C9A-8E7A-D00D63E8248D}" srcOrd="0" destOrd="0" presId="urn:microsoft.com/office/officeart/2008/layout/HexagonCluster"/>
    <dgm:cxn modelId="{1ACFBB71-DE74-4601-AA5C-9CB8FB79FA16}" type="presParOf" srcId="{03B688AF-0E31-4B2B-992C-D0D2E1DEDDCC}" destId="{9E059FD9-5BB9-48BA-A07E-167893D1B048}" srcOrd="17" destOrd="0" presId="urn:microsoft.com/office/officeart/2008/layout/HexagonCluster"/>
    <dgm:cxn modelId="{2C5AC6A0-F0C8-45B0-B9F9-E5C8933E6134}" type="presParOf" srcId="{9E059FD9-5BB9-48BA-A07E-167893D1B048}" destId="{72EF5380-6B0B-4BF8-846A-A1E2AD02B850}" srcOrd="0" destOrd="0" presId="urn:microsoft.com/office/officeart/2008/layout/HexagonCluster"/>
    <dgm:cxn modelId="{71182B95-42D2-4D29-BDFD-7483AFE2C4D5}" type="presParOf" srcId="{03B688AF-0E31-4B2B-992C-D0D2E1DEDDCC}" destId="{525D8106-DC4D-410B-8D0A-CAD392BD2DAB}" srcOrd="18" destOrd="0" presId="urn:microsoft.com/office/officeart/2008/layout/HexagonCluster"/>
    <dgm:cxn modelId="{7A1C8460-F1DF-4038-BCD6-0A8FD5CBFD3F}" type="presParOf" srcId="{525D8106-DC4D-410B-8D0A-CAD392BD2DAB}" destId="{0CB3E99E-B197-4FA7-B369-6B11720D56D3}" srcOrd="0" destOrd="0" presId="urn:microsoft.com/office/officeart/2008/layout/HexagonCluster"/>
    <dgm:cxn modelId="{46CFB157-3520-4017-A053-159333888FD8}" type="presParOf" srcId="{03B688AF-0E31-4B2B-992C-D0D2E1DEDDCC}" destId="{48E58DC0-FAC2-409F-AC72-14C7FA1D44D7}" srcOrd="19" destOrd="0" presId="urn:microsoft.com/office/officeart/2008/layout/HexagonCluster"/>
    <dgm:cxn modelId="{F841604B-F397-4CB7-A885-B31756ACA206}" type="presParOf" srcId="{48E58DC0-FAC2-409F-AC72-14C7FA1D44D7}" destId="{E2D8C1AD-CD20-455C-A331-E0DAF3D8D051}" srcOrd="0" destOrd="0" presId="urn:microsoft.com/office/officeart/2008/layout/HexagonCluster"/>
    <dgm:cxn modelId="{C3C48317-EF31-46AA-994D-7B0EEDBFAD64}" type="presParOf" srcId="{03B688AF-0E31-4B2B-992C-D0D2E1DEDDCC}" destId="{A8E48565-E6F5-447C-822C-0B7DF822FC6C}" srcOrd="20" destOrd="0" presId="urn:microsoft.com/office/officeart/2008/layout/HexagonCluster"/>
    <dgm:cxn modelId="{6F74EB1C-9F35-42EB-9308-26A733A4818C}" type="presParOf" srcId="{A8E48565-E6F5-447C-822C-0B7DF822FC6C}" destId="{2E10E4B8-2043-44CD-B129-75EF66D2A9C7}" srcOrd="0" destOrd="0" presId="urn:microsoft.com/office/officeart/2008/layout/HexagonCluster"/>
    <dgm:cxn modelId="{9FED54B5-02C8-4D38-89AB-CFF584CBA7BA}" type="presParOf" srcId="{03B688AF-0E31-4B2B-992C-D0D2E1DEDDCC}" destId="{30EC978D-571D-4006-8626-C62E84A74D7C}" srcOrd="21" destOrd="0" presId="urn:microsoft.com/office/officeart/2008/layout/HexagonCluster"/>
    <dgm:cxn modelId="{A77C0187-07BC-4978-91A2-31B7A0AA6097}" type="presParOf" srcId="{30EC978D-571D-4006-8626-C62E84A74D7C}" destId="{456671CA-9519-4841-8A24-462A002434F3}" srcOrd="0" destOrd="0" presId="urn:microsoft.com/office/officeart/2008/layout/HexagonCluster"/>
    <dgm:cxn modelId="{CAE437EC-6F08-4594-9EE7-85BCBBBAB5C3}" type="presParOf" srcId="{03B688AF-0E31-4B2B-992C-D0D2E1DEDDCC}" destId="{140E15E1-7285-4306-A11F-85525D9232FA}" srcOrd="22" destOrd="0" presId="urn:microsoft.com/office/officeart/2008/layout/HexagonCluster"/>
    <dgm:cxn modelId="{D202CB88-8B11-4E75-8A4E-527DA301E28E}" type="presParOf" srcId="{140E15E1-7285-4306-A11F-85525D9232FA}" destId="{BDCE1E76-9A4C-4A4F-9993-CD44E68D9C33}" srcOrd="0" destOrd="0" presId="urn:microsoft.com/office/officeart/2008/layout/HexagonCluster"/>
    <dgm:cxn modelId="{C219C71F-3999-4005-8BCD-F453879A9FCA}" type="presParOf" srcId="{03B688AF-0E31-4B2B-992C-D0D2E1DEDDCC}" destId="{EFF33E6F-1E4C-4BD3-B4C7-6C9D9415D560}" srcOrd="23" destOrd="0" presId="urn:microsoft.com/office/officeart/2008/layout/HexagonCluster"/>
    <dgm:cxn modelId="{62EEE829-A74E-4EE0-91E3-FA3E2A50EA52}" type="presParOf" srcId="{EFF33E6F-1E4C-4BD3-B4C7-6C9D9415D560}" destId="{D3C816DB-924C-4600-A24E-C90BA0E8EE62}" srcOrd="0" destOrd="0" presId="urn:microsoft.com/office/officeart/2008/layout/HexagonCluster"/>
    <dgm:cxn modelId="{A50977F2-6189-4E32-805B-7C228FC88362}" type="presParOf" srcId="{03B688AF-0E31-4B2B-992C-D0D2E1DEDDCC}" destId="{0A082F4E-1A00-43E2-9D31-546F913C9A98}" srcOrd="24" destOrd="0" presId="urn:microsoft.com/office/officeart/2008/layout/HexagonCluster"/>
    <dgm:cxn modelId="{49A1AEA0-78DE-4A01-B293-499ED9CC203B}" type="presParOf" srcId="{0A082F4E-1A00-43E2-9D31-546F913C9A98}" destId="{D43E43AA-CE7B-4FDD-BFE1-C6BC2DFBC5AB}" srcOrd="0" destOrd="0" presId="urn:microsoft.com/office/officeart/2008/layout/HexagonCluster"/>
    <dgm:cxn modelId="{24E5906D-4A2C-4C49-B63D-11A8DB3CC538}" type="presParOf" srcId="{03B688AF-0E31-4B2B-992C-D0D2E1DEDDCC}" destId="{9C86302B-9DD0-4B34-92AC-B2C976D61960}" srcOrd="25" destOrd="0" presId="urn:microsoft.com/office/officeart/2008/layout/HexagonCluster"/>
    <dgm:cxn modelId="{DBE8FF49-E787-434E-871A-6BA9F9A62435}" type="presParOf" srcId="{9C86302B-9DD0-4B34-92AC-B2C976D61960}" destId="{4E7F3BE9-CD2F-441F-BFDD-DAC18C8B20A2}" srcOrd="0" destOrd="0" presId="urn:microsoft.com/office/officeart/2008/layout/HexagonCluster"/>
    <dgm:cxn modelId="{664587FB-0D6C-410A-86F6-554163769894}" type="presParOf" srcId="{03B688AF-0E31-4B2B-992C-D0D2E1DEDDCC}" destId="{ED40F071-4DAE-4731-84DE-BCA82847E03B}" srcOrd="26" destOrd="0" presId="urn:microsoft.com/office/officeart/2008/layout/HexagonCluster"/>
    <dgm:cxn modelId="{ACE51F5F-3F36-4336-97E8-432716D03E46}" type="presParOf" srcId="{ED40F071-4DAE-4731-84DE-BCA82847E03B}" destId="{A85369FC-F1B5-43B8-BA41-48E7E43D22B6}" srcOrd="0" destOrd="0" presId="urn:microsoft.com/office/officeart/2008/layout/HexagonCluster"/>
    <dgm:cxn modelId="{D92AFEA7-671D-4B90-9553-1C1A5EEC087F}" type="presParOf" srcId="{03B688AF-0E31-4B2B-992C-D0D2E1DEDDCC}" destId="{0BC94CAB-D03A-4EC3-B729-9281F7E220AD}" srcOrd="27" destOrd="0" presId="urn:microsoft.com/office/officeart/2008/layout/HexagonCluster"/>
    <dgm:cxn modelId="{3565FDE4-CEEA-4041-966D-9E77868831D7}" type="presParOf" srcId="{0BC94CAB-D03A-4EC3-B729-9281F7E220AD}" destId="{0896E026-01E2-494B-9EB6-A1898A3344AD}" srcOrd="0" destOrd="0" presId="urn:microsoft.com/office/officeart/2008/layout/HexagonCluster"/>
    <dgm:cxn modelId="{8C9EC730-4EC0-4B95-AA9F-0C5A4C7C5576}" type="presParOf" srcId="{03B688AF-0E31-4B2B-992C-D0D2E1DEDDCC}" destId="{2F854902-F428-4360-AAB2-53A5441974ED}" srcOrd="28" destOrd="0" presId="urn:microsoft.com/office/officeart/2008/layout/HexagonCluster"/>
    <dgm:cxn modelId="{B156D9DC-CE45-42EA-8051-69BC1F76FC14}" type="presParOf" srcId="{2F854902-F428-4360-AAB2-53A5441974ED}" destId="{3433A781-355A-4FE3-ACC4-ED7B22E8B510}" srcOrd="0" destOrd="0" presId="urn:microsoft.com/office/officeart/2008/layout/HexagonCluster"/>
    <dgm:cxn modelId="{ED66FB8E-EEA2-4F77-90C7-7DAF1EDAB315}" type="presParOf" srcId="{03B688AF-0E31-4B2B-992C-D0D2E1DEDDCC}" destId="{793FEC0B-2784-4DC1-95B7-A134A0A99FF8}" srcOrd="29" destOrd="0" presId="urn:microsoft.com/office/officeart/2008/layout/HexagonCluster"/>
    <dgm:cxn modelId="{C6C87A2C-6B05-49F7-A952-B76CD9939F95}" type="presParOf" srcId="{793FEC0B-2784-4DC1-95B7-A134A0A99FF8}" destId="{C0B7E7AB-44D9-43D0-9CAE-03E74E95E221}" srcOrd="0" destOrd="0" presId="urn:microsoft.com/office/officeart/2008/layout/HexagonCluster"/>
    <dgm:cxn modelId="{E4AB4730-E4EC-4F11-9B5D-1BFD68312F87}" type="presParOf" srcId="{03B688AF-0E31-4B2B-992C-D0D2E1DEDDCC}" destId="{182242E9-150D-43AD-8722-50C378FB4A3C}" srcOrd="30" destOrd="0" presId="urn:microsoft.com/office/officeart/2008/layout/HexagonCluster"/>
    <dgm:cxn modelId="{0261D8D4-C4B7-4FDD-B2D1-CCAB336E9488}" type="presParOf" srcId="{182242E9-150D-43AD-8722-50C378FB4A3C}" destId="{08F48440-22A7-4867-BFBB-B32BF2AA5FA8}" srcOrd="0" destOrd="0" presId="urn:microsoft.com/office/officeart/2008/layout/HexagonCluster"/>
    <dgm:cxn modelId="{EE082FEB-FCFF-49E8-AF64-998347902E2D}" type="presParOf" srcId="{03B688AF-0E31-4B2B-992C-D0D2E1DEDDCC}" destId="{52E1524A-2EF8-4BA6-8064-B7D9860A1396}" srcOrd="31" destOrd="0" presId="urn:microsoft.com/office/officeart/2008/layout/HexagonCluster"/>
    <dgm:cxn modelId="{3587A6B9-44F1-4561-ABED-FD5D9CBE7D4A}" type="presParOf" srcId="{52E1524A-2EF8-4BA6-8064-B7D9860A1396}" destId="{5813E0FF-299C-46FC-884C-55DE26873A60}" srcOrd="0" destOrd="0" presId="urn:microsoft.com/office/officeart/2008/layout/HexagonCluster"/>
    <dgm:cxn modelId="{C0871069-83D7-49FD-91A1-87DF7B5F6FC2}" type="presParOf" srcId="{03B688AF-0E31-4B2B-992C-D0D2E1DEDDCC}" destId="{067ABF1A-D8DA-41D2-981E-4C5DCCA453CC}" srcOrd="32" destOrd="0" presId="urn:microsoft.com/office/officeart/2008/layout/HexagonCluster"/>
    <dgm:cxn modelId="{BCE6D7C9-4FB3-495F-B6A3-BC9EF4C91B9B}" type="presParOf" srcId="{067ABF1A-D8DA-41D2-981E-4C5DCCA453CC}" destId="{4A536883-9794-48EE-B944-32CAEB21F4EA}" srcOrd="0" destOrd="0" presId="urn:microsoft.com/office/officeart/2008/layout/HexagonCluster"/>
    <dgm:cxn modelId="{17E57323-13F7-4DCD-97E5-2289E083280A}" type="presParOf" srcId="{03B688AF-0E31-4B2B-992C-D0D2E1DEDDCC}" destId="{2B4151FF-BE04-4B53-AEDF-A973AEFAC619}" srcOrd="33" destOrd="0" presId="urn:microsoft.com/office/officeart/2008/layout/HexagonCluster"/>
    <dgm:cxn modelId="{AD19182E-66DD-4DD4-A249-F1FF96BCAECA}" type="presParOf" srcId="{2B4151FF-BE04-4B53-AEDF-A973AEFAC619}" destId="{04D8AAA6-B972-4464-811E-FE66CDF47083}" srcOrd="0" destOrd="0" presId="urn:microsoft.com/office/officeart/2008/layout/HexagonCluster"/>
    <dgm:cxn modelId="{63B7529F-3073-426F-8779-5CF7A5BFD126}" type="presParOf" srcId="{03B688AF-0E31-4B2B-992C-D0D2E1DEDDCC}" destId="{F0343EA2-AD0F-4690-9057-8E2C86D14B74}" srcOrd="34" destOrd="0" presId="urn:microsoft.com/office/officeart/2008/layout/HexagonCluster"/>
    <dgm:cxn modelId="{1EB113A5-5103-4BE2-A48F-D299F6545C9A}" type="presParOf" srcId="{F0343EA2-AD0F-4690-9057-8E2C86D14B74}" destId="{C60C00A0-9A44-44EF-BC45-8011C382EDE2}" srcOrd="0" destOrd="0" presId="urn:microsoft.com/office/officeart/2008/layout/HexagonCluster"/>
    <dgm:cxn modelId="{1F7C1C60-7C70-466F-9A18-DD6308E1624D}" type="presParOf" srcId="{03B688AF-0E31-4B2B-992C-D0D2E1DEDDCC}" destId="{20D21AF4-0996-432E-8879-68E65D3FD97E}" srcOrd="35" destOrd="0" presId="urn:microsoft.com/office/officeart/2008/layout/HexagonCluster"/>
    <dgm:cxn modelId="{C07AC044-A679-419D-ADFA-B90C1E9DF5FC}" type="presParOf" srcId="{20D21AF4-0996-432E-8879-68E65D3FD97E}" destId="{1358C4CC-2DBD-4BF8-A448-C302E62F1406}" srcOrd="0" destOrd="0" presId="urn:microsoft.com/office/officeart/2008/layout/HexagonCluster"/>
    <dgm:cxn modelId="{9CEB8C49-E257-4045-B115-5001C7E006B4}" type="presParOf" srcId="{03B688AF-0E31-4B2B-992C-D0D2E1DEDDCC}" destId="{70141A29-E023-4C1F-A98E-29DEE8C3EED0}" srcOrd="36" destOrd="0" presId="urn:microsoft.com/office/officeart/2008/layout/HexagonCluster"/>
    <dgm:cxn modelId="{06275D89-8AD4-4013-A61A-12D72BBC007F}" type="presParOf" srcId="{70141A29-E023-4C1F-A98E-29DEE8C3EED0}" destId="{F38F7AFC-1C5B-419F-A212-1C8FE3508907}" srcOrd="0" destOrd="0" presId="urn:microsoft.com/office/officeart/2008/layout/HexagonCluster"/>
    <dgm:cxn modelId="{4DFBB063-32F1-4855-B3E8-B4F4BEBDA09D}" type="presParOf" srcId="{03B688AF-0E31-4B2B-992C-D0D2E1DEDDCC}" destId="{F1FBBDA3-C437-4F7A-B89A-077909D95142}" srcOrd="37" destOrd="0" presId="urn:microsoft.com/office/officeart/2008/layout/HexagonCluster"/>
    <dgm:cxn modelId="{F4E2F740-695F-425F-B0CE-4825132F3D1C}" type="presParOf" srcId="{F1FBBDA3-C437-4F7A-B89A-077909D95142}" destId="{FAFC980D-50D4-4B69-B339-3312CAB43892}" srcOrd="0" destOrd="0" presId="urn:microsoft.com/office/officeart/2008/layout/HexagonCluster"/>
    <dgm:cxn modelId="{2E85D71C-9FEB-448A-A178-0E9C7BFB6765}" type="presParOf" srcId="{03B688AF-0E31-4B2B-992C-D0D2E1DEDDCC}" destId="{D67D3075-12E9-437C-8B84-51A9320AA53C}" srcOrd="38" destOrd="0" presId="urn:microsoft.com/office/officeart/2008/layout/HexagonCluster"/>
    <dgm:cxn modelId="{A83BE70E-CC4C-416B-9813-34949F408B01}" type="presParOf" srcId="{D67D3075-12E9-437C-8B84-51A9320AA53C}" destId="{B09D1E0F-ADB1-4CD9-AAD6-FEB952DD7F1B}" srcOrd="0" destOrd="0" presId="urn:microsoft.com/office/officeart/2008/layout/HexagonCluster"/>
    <dgm:cxn modelId="{58D2609A-F0C5-4AEA-93DC-3AFA2D203265}" type="presParOf" srcId="{03B688AF-0E31-4B2B-992C-D0D2E1DEDDCC}" destId="{AA93E64F-F40A-47E1-BC26-B75DAE55566A}" srcOrd="39" destOrd="0" presId="urn:microsoft.com/office/officeart/2008/layout/HexagonCluster"/>
    <dgm:cxn modelId="{B1CD894B-79B9-4982-A9C6-CA0359B013DA}" type="presParOf" srcId="{AA93E64F-F40A-47E1-BC26-B75DAE55566A}" destId="{042CFFF7-F842-45C9-BA47-A3F6DE47F387}" srcOrd="0" destOrd="0" presId="urn:microsoft.com/office/officeart/2008/layout/HexagonCluster"/>
    <dgm:cxn modelId="{B443E54F-3A26-429C-AA8A-C2EFEA811E53}" type="presParOf" srcId="{03B688AF-0E31-4B2B-992C-D0D2E1DEDDCC}" destId="{46893A0E-446A-411B-806E-34C80E75C3E2}" srcOrd="40" destOrd="0" presId="urn:microsoft.com/office/officeart/2008/layout/HexagonCluster"/>
    <dgm:cxn modelId="{80D2B356-9C6C-4E16-97D6-A99EDDC3EDAF}" type="presParOf" srcId="{46893A0E-446A-411B-806E-34C80E75C3E2}" destId="{352C1DC6-5C8D-4C20-8A2A-E04D6752F26C}" srcOrd="0" destOrd="0" presId="urn:microsoft.com/office/officeart/2008/layout/HexagonCluster"/>
    <dgm:cxn modelId="{69C29E21-D975-40E0-A5DC-6583D93BCD1A}" type="presParOf" srcId="{03B688AF-0E31-4B2B-992C-D0D2E1DEDDCC}" destId="{AB5579B1-080C-434F-A55D-1B65D61610BC}" srcOrd="41" destOrd="0" presId="urn:microsoft.com/office/officeart/2008/layout/HexagonCluster"/>
    <dgm:cxn modelId="{BFA24DB1-85E7-4A55-9DE6-D690AC303AD7}" type="presParOf" srcId="{AB5579B1-080C-434F-A55D-1B65D61610BC}" destId="{302FEC85-E070-4244-8E0C-E5AB1AD92FD6}" srcOrd="0" destOrd="0" presId="urn:microsoft.com/office/officeart/2008/layout/HexagonCluster"/>
    <dgm:cxn modelId="{9A008507-A8C3-47BE-B6CB-72A40FA25541}" type="presParOf" srcId="{03B688AF-0E31-4B2B-992C-D0D2E1DEDDCC}" destId="{256C0763-5ADE-4E21-8677-DEC51EB91969}" srcOrd="42" destOrd="0" presId="urn:microsoft.com/office/officeart/2008/layout/HexagonCluster"/>
    <dgm:cxn modelId="{948A377D-8526-4006-8922-3F990FEA5479}" type="presParOf" srcId="{256C0763-5ADE-4E21-8677-DEC51EB91969}" destId="{CFBAA113-E184-4E9B-870F-8E6C5347A783}" srcOrd="0" destOrd="0" presId="urn:microsoft.com/office/officeart/2008/layout/HexagonCluster"/>
    <dgm:cxn modelId="{0D7F4B9B-9A03-4905-AC0F-00D54381D9F1}" type="presParOf" srcId="{03B688AF-0E31-4B2B-992C-D0D2E1DEDDCC}" destId="{D0CA194D-5EBF-46A6-BDEF-AC2535FEF3D1}" srcOrd="43" destOrd="0" presId="urn:microsoft.com/office/officeart/2008/layout/HexagonCluster"/>
    <dgm:cxn modelId="{73422632-5A5D-4BC3-94BD-9F581B41AD54}" type="presParOf" srcId="{D0CA194D-5EBF-46A6-BDEF-AC2535FEF3D1}" destId="{5F8D5CB8-93B4-416C-9A31-AC5757FB9FE2}" srcOrd="0" destOrd="0" presId="urn:microsoft.com/office/officeart/2008/layout/HexagonCluster"/>
    <dgm:cxn modelId="{6838B940-A7FC-40BD-B42C-F4D08159FA48}" type="presParOf" srcId="{03B688AF-0E31-4B2B-992C-D0D2E1DEDDCC}" destId="{12DE1CB6-7D1A-4141-974B-A07E921DB125}" srcOrd="44" destOrd="0" presId="urn:microsoft.com/office/officeart/2008/layout/HexagonCluster"/>
    <dgm:cxn modelId="{BFB0A56A-52DA-4D05-9958-CD9C94C72646}" type="presParOf" srcId="{12DE1CB6-7D1A-4141-974B-A07E921DB125}" destId="{011C1AA5-8748-4511-868F-8EDBF980B90A}" srcOrd="0" destOrd="0" presId="urn:microsoft.com/office/officeart/2008/layout/HexagonCluster"/>
    <dgm:cxn modelId="{8114CF12-57D6-47F7-943E-CE17BFB8C812}" type="presParOf" srcId="{03B688AF-0E31-4B2B-992C-D0D2E1DEDDCC}" destId="{84832EB4-4617-49E2-BC02-B84CC4453411}" srcOrd="45" destOrd="0" presId="urn:microsoft.com/office/officeart/2008/layout/HexagonCluster"/>
    <dgm:cxn modelId="{53C88EA1-6BDE-4DDE-BF63-0CB674E56157}" type="presParOf" srcId="{84832EB4-4617-49E2-BC02-B84CC4453411}" destId="{09E30377-35DF-4D06-B256-BFCDEC391EA3}" srcOrd="0" destOrd="0" presId="urn:microsoft.com/office/officeart/2008/layout/HexagonCluster"/>
    <dgm:cxn modelId="{159BE2AE-066A-4B05-A886-09B9B4F6ED79}" type="presParOf" srcId="{03B688AF-0E31-4B2B-992C-D0D2E1DEDDCC}" destId="{53A5B664-E700-4717-B3FB-03EE28F29CA0}" srcOrd="46" destOrd="0" presId="urn:microsoft.com/office/officeart/2008/layout/HexagonCluster"/>
    <dgm:cxn modelId="{E944D94D-7C69-42F4-BA26-2B176907849E}" type="presParOf" srcId="{53A5B664-E700-4717-B3FB-03EE28F29CA0}" destId="{2F224A9F-A580-4E17-9F1F-8A0E3CFFB4A3}" srcOrd="0" destOrd="0" presId="urn:microsoft.com/office/officeart/2008/layout/HexagonCluster"/>
    <dgm:cxn modelId="{3EBBDD43-34B9-41B7-8978-F07EED55580F}" type="presParOf" srcId="{03B688AF-0E31-4B2B-992C-D0D2E1DEDDCC}" destId="{1CF4549F-FB39-4288-807B-0101A5EB1F85}" srcOrd="47" destOrd="0" presId="urn:microsoft.com/office/officeart/2008/layout/HexagonCluster"/>
    <dgm:cxn modelId="{61968892-A867-49AD-9849-916F21216DA0}" type="presParOf" srcId="{1CF4549F-FB39-4288-807B-0101A5EB1F85}" destId="{3C142533-11D8-4224-B937-FBD4CF507688}" srcOrd="0" destOrd="0" presId="urn:microsoft.com/office/officeart/2008/layout/HexagonCluster"/>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2C789-E91E-4420-B68B-AC0F1CED9AE4}">
      <dsp:nvSpPr>
        <dsp:cNvPr id="0" name=""/>
        <dsp:cNvSpPr/>
      </dsp:nvSpPr>
      <dsp:spPr>
        <a:xfrm>
          <a:off x="59338" y="117705"/>
          <a:ext cx="491348" cy="49134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8A1F4E-A2A8-4BCF-824C-9125AAA5DB6F}">
      <dsp:nvSpPr>
        <dsp:cNvPr id="0" name=""/>
        <dsp:cNvSpPr/>
      </dsp:nvSpPr>
      <dsp:spPr>
        <a:xfrm>
          <a:off x="108474" y="166840"/>
          <a:ext cx="393079" cy="393079"/>
        </a:xfrm>
        <a:prstGeom prst="chord">
          <a:avLst>
            <a:gd name="adj1" fmla="val 1168272"/>
            <a:gd name="adj2" fmla="val 9631728"/>
          </a:avLst>
        </a:prstGeom>
        <a:solidFill>
          <a:schemeClr val="accent5">
            <a:shade val="80000"/>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AC4345-9932-4BA2-882F-9947B05E83F5}">
      <dsp:nvSpPr>
        <dsp:cNvPr id="0" name=""/>
        <dsp:cNvSpPr/>
      </dsp:nvSpPr>
      <dsp:spPr>
        <a:xfrm>
          <a:off x="0" y="722560"/>
          <a:ext cx="2211510" cy="2067760"/>
        </a:xfrm>
        <a:prstGeom prst="rect">
          <a:avLst/>
        </a:prstGeom>
        <a:solidFill>
          <a:srgbClr val="FFFFFF"/>
        </a:solidFill>
        <a:ln w="25402">
          <a:solidFill>
            <a:srgbClr val="F79646"/>
          </a:solidFill>
          <a:prstDash val="solid"/>
        </a:ln>
        <a:effectLst/>
      </dsp:spPr>
      <dsp:style>
        <a:lnRef idx="0">
          <a:scrgbClr r="0" g="0" b="0"/>
        </a:lnRef>
        <a:fillRef idx="0">
          <a:scrgbClr r="0" g="0" b="0"/>
        </a:fillRef>
        <a:effectRef idx="0">
          <a:scrgbClr r="0" g="0" b="0"/>
        </a:effectRef>
        <a:fontRef idx="minor"/>
      </dsp:style>
      <dsp:txBody>
        <a:bodyPr spcFirstLastPara="0" vert="horz" wrap="square" lIns="17775" tIns="17775" rIns="17775" bIns="17775" numCol="1" spcCol="1270" anchor="t" anchorCtr="0" compatLnSpc="0">
          <a:noAutofit/>
        </a:bodyPr>
        <a:lstStyle/>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SELF-ASSERTION:</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Self-confidence</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Self-control</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overcoming learned helplessness, </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ask for help</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communicate feelings. </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relation</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collaboration</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RAISING AWARENESS</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Ability to analyse objectively, with empathy </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Raising awareness of discrimination</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development of social skills within the group</a:t>
          </a:r>
        </a:p>
      </dsp:txBody>
      <dsp:txXfrm>
        <a:off x="0" y="722560"/>
        <a:ext cx="2211510" cy="2067760"/>
      </dsp:txXfrm>
    </dsp:sp>
    <dsp:sp modelId="{2464B7A7-CB85-48FE-AD47-C836373EA1B1}">
      <dsp:nvSpPr>
        <dsp:cNvPr id="0" name=""/>
        <dsp:cNvSpPr/>
      </dsp:nvSpPr>
      <dsp:spPr>
        <a:xfrm>
          <a:off x="672426" y="194006"/>
          <a:ext cx="1281485" cy="3006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b" anchorCtr="0">
          <a:noAutofit/>
        </a:bodyPr>
        <a:lstStyle/>
        <a:p>
          <a:pPr marL="0" lvl="0" indent="0" algn="l" defTabSz="444500">
            <a:lnSpc>
              <a:spcPct val="90000"/>
            </a:lnSpc>
            <a:spcBef>
              <a:spcPct val="0"/>
            </a:spcBef>
            <a:spcAft>
              <a:spcPct val="35000"/>
            </a:spcAft>
            <a:buNone/>
          </a:pPr>
          <a:r>
            <a:rPr lang="en-GB" sz="1000" b="0" i="0" strike="noStrike" kern="1200" cap="none" spc="0" baseline="0" dirty="0">
              <a:solidFill>
                <a:srgbClr val="000000"/>
              </a:solidFill>
              <a:effectLst/>
              <a:latin typeface="Arial"/>
              <a:ea typeface="Arial"/>
              <a:cs typeface="Arial"/>
            </a:rPr>
            <a:t>Basic EMPOWERMENT</a:t>
          </a:r>
        </a:p>
      </dsp:txBody>
      <dsp:txXfrm>
        <a:off x="672426" y="194006"/>
        <a:ext cx="1281485" cy="300646"/>
      </dsp:txXfrm>
    </dsp:sp>
    <dsp:sp modelId="{EC16661B-F2D6-4A2F-BA95-5922781CC613}">
      <dsp:nvSpPr>
        <dsp:cNvPr id="0" name=""/>
        <dsp:cNvSpPr/>
      </dsp:nvSpPr>
      <dsp:spPr>
        <a:xfrm>
          <a:off x="2618154" y="145719"/>
          <a:ext cx="491348" cy="49134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CDF049-3641-4BAA-A087-B669C78E5B0E}">
      <dsp:nvSpPr>
        <dsp:cNvPr id="0" name=""/>
        <dsp:cNvSpPr/>
      </dsp:nvSpPr>
      <dsp:spPr>
        <a:xfrm>
          <a:off x="2667288" y="194855"/>
          <a:ext cx="393079" cy="393079"/>
        </a:xfrm>
        <a:prstGeom prst="chord">
          <a:avLst>
            <a:gd name="adj1" fmla="val 20431728"/>
            <a:gd name="adj2" fmla="val 11968272"/>
          </a:avLst>
        </a:prstGeom>
        <a:solidFill>
          <a:schemeClr val="accent5">
            <a:shade val="80000"/>
            <a:hueOff val="-34071"/>
            <a:satOff val="3273"/>
            <a:lumOff val="9595"/>
            <a:alphaOff val="0"/>
          </a:schemeClr>
        </a:solidFill>
        <a:ln w="25400" cap="flat" cmpd="sng" algn="ctr">
          <a:solidFill>
            <a:schemeClr val="accent5">
              <a:shade val="80000"/>
              <a:hueOff val="-34071"/>
              <a:satOff val="3273"/>
              <a:lumOff val="95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6DFFD6-2BFE-4ADD-BF15-50E13DABC3D6}">
      <dsp:nvSpPr>
        <dsp:cNvPr id="0" name=""/>
        <dsp:cNvSpPr/>
      </dsp:nvSpPr>
      <dsp:spPr>
        <a:xfrm>
          <a:off x="2290214" y="732093"/>
          <a:ext cx="2815688" cy="2184298"/>
        </a:xfrm>
        <a:prstGeom prst="rect">
          <a:avLst/>
        </a:prstGeom>
        <a:solidFill>
          <a:srgbClr val="FFFFFF"/>
        </a:solidFill>
        <a:ln w="25402">
          <a:solidFill>
            <a:srgbClr val="C0504D"/>
          </a:solidFill>
          <a:prstDash val="solid"/>
        </a:ln>
        <a:effectLst/>
      </dsp:spPr>
      <dsp:style>
        <a:lnRef idx="0">
          <a:scrgbClr r="0" g="0" b="0"/>
        </a:lnRef>
        <a:fillRef idx="0">
          <a:scrgbClr r="0" g="0" b="0"/>
        </a:fillRef>
        <a:effectRef idx="0">
          <a:scrgbClr r="0" g="0" b="0"/>
        </a:effectRef>
        <a:fontRef idx="minor"/>
      </dsp:style>
      <dsp:txBody>
        <a:bodyPr spcFirstLastPara="0" vert="horz" wrap="square" lIns="17775" tIns="17775" rIns="17775" bIns="17775" numCol="1" spcCol="1270" anchor="t" anchorCtr="0" compatLnSpc="0">
          <a:noAutofit/>
        </a:bodyPr>
        <a:lstStyle/>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SELF-ASSERTION</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communication</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professional development project, </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accessing and managing resources, </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group awareness, </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 expression of involvement and emotions</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Compliance with rules and tasks</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Team working</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RAISING AWARENESS</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critical political awareness</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flexibility</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DECISION ON THEIR LIVES AND DEVELOPMENT</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Initiative and decision-making, </a:t>
          </a:r>
        </a:p>
      </dsp:txBody>
      <dsp:txXfrm>
        <a:off x="2290214" y="732093"/>
        <a:ext cx="2815688" cy="2184298"/>
      </dsp:txXfrm>
    </dsp:sp>
    <dsp:sp modelId="{4AB510C5-7280-467E-A4FC-915CD7E5470C}">
      <dsp:nvSpPr>
        <dsp:cNvPr id="0" name=""/>
        <dsp:cNvSpPr/>
      </dsp:nvSpPr>
      <dsp:spPr>
        <a:xfrm>
          <a:off x="3211867" y="270204"/>
          <a:ext cx="1453573" cy="242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b" anchorCtr="0">
          <a:noAutofit/>
        </a:bodyPr>
        <a:lstStyle/>
        <a:p>
          <a:pPr marL="0" lvl="0" indent="0" algn="l" defTabSz="444500">
            <a:lnSpc>
              <a:spcPct val="90000"/>
            </a:lnSpc>
            <a:spcBef>
              <a:spcPct val="0"/>
            </a:spcBef>
            <a:spcAft>
              <a:spcPct val="35000"/>
            </a:spcAft>
            <a:buNone/>
          </a:pPr>
          <a:r>
            <a:rPr lang="en-GB" sz="1000" b="0" i="0" strike="noStrike" kern="1200" cap="none" spc="0" baseline="0" dirty="0">
              <a:solidFill>
                <a:srgbClr val="000000"/>
              </a:solidFill>
              <a:effectLst/>
              <a:latin typeface="Arial"/>
              <a:ea typeface="Arial"/>
              <a:cs typeface="Arial"/>
            </a:rPr>
            <a:t>Intermediate EMPOWERMENT</a:t>
          </a:r>
        </a:p>
      </dsp:txBody>
      <dsp:txXfrm>
        <a:off x="3211867" y="270204"/>
        <a:ext cx="1453573" cy="242377"/>
      </dsp:txXfrm>
    </dsp:sp>
    <dsp:sp modelId="{473B67B6-CC6F-4E09-870E-13282D905E6B}">
      <dsp:nvSpPr>
        <dsp:cNvPr id="0" name=""/>
        <dsp:cNvSpPr/>
      </dsp:nvSpPr>
      <dsp:spPr>
        <a:xfrm>
          <a:off x="5765284" y="152401"/>
          <a:ext cx="491348" cy="491348"/>
        </a:xfrm>
        <a:prstGeom prst="ellipse">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0AF80B-228A-46CD-9F66-A0EECE124F58}">
      <dsp:nvSpPr>
        <dsp:cNvPr id="0" name=""/>
        <dsp:cNvSpPr/>
      </dsp:nvSpPr>
      <dsp:spPr>
        <a:xfrm>
          <a:off x="5804897" y="220588"/>
          <a:ext cx="393079" cy="393079"/>
        </a:xfrm>
        <a:prstGeom prst="chord">
          <a:avLst>
            <a:gd name="adj1" fmla="val 16200000"/>
            <a:gd name="adj2" fmla="val 16200000"/>
          </a:avLst>
        </a:prstGeom>
        <a:solidFill>
          <a:schemeClr val="accent5">
            <a:shade val="80000"/>
            <a:hueOff val="-68142"/>
            <a:satOff val="6545"/>
            <a:lumOff val="19190"/>
            <a:alphaOff val="0"/>
          </a:schemeClr>
        </a:solidFill>
        <a:ln w="25400" cap="flat" cmpd="sng" algn="ctr">
          <a:solidFill>
            <a:schemeClr val="accent5">
              <a:shade val="80000"/>
              <a:hueOff val="-68142"/>
              <a:satOff val="6545"/>
              <a:lumOff val="1919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A6BFD6-4BC2-4669-9289-69A4A26E2E15}">
      <dsp:nvSpPr>
        <dsp:cNvPr id="0" name=""/>
        <dsp:cNvSpPr/>
      </dsp:nvSpPr>
      <dsp:spPr>
        <a:xfrm>
          <a:off x="5189487" y="747545"/>
          <a:ext cx="3292897" cy="3033879"/>
        </a:xfrm>
        <a:prstGeom prst="rect">
          <a:avLst/>
        </a:prstGeom>
        <a:solidFill>
          <a:srgbClr val="FFFFFF"/>
        </a:solidFill>
        <a:ln w="25402">
          <a:solidFill>
            <a:srgbClr val="9BBB59"/>
          </a:solidFill>
          <a:prstDash val="solid"/>
        </a:ln>
        <a:effectLst/>
      </dsp:spPr>
      <dsp:style>
        <a:lnRef idx="0">
          <a:scrgbClr r="0" g="0" b="0"/>
        </a:lnRef>
        <a:fillRef idx="0">
          <a:scrgbClr r="0" g="0" b="0"/>
        </a:fillRef>
        <a:effectRef idx="0">
          <a:scrgbClr r="0" g="0" b="0"/>
        </a:effectRef>
        <a:fontRef idx="minor"/>
      </dsp:style>
      <dsp:txBody>
        <a:bodyPr spcFirstLastPara="0" vert="horz" wrap="square" lIns="17775" tIns="17775" rIns="17775" bIns="17775" numCol="1" spcCol="1270" anchor="t" anchorCtr="0" compatLnSpc="0">
          <a:noAutofit/>
        </a:bodyPr>
        <a:lstStyle/>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SELF-ASSERTION</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Emotionally involved in development</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Public expression of one's own thoughts, ideas, beliefs</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Search for synergies</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Boosting others' capabilities</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Visibility as a group</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RAISING AWARENESS</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Reflective thinking</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DECISION ON THEIR LIVES AND DEVELOPMENT</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Leadership (females)</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Worker-entrepreneur bipolarity</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Organisational capacity </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Ability for dialogue</a:t>
          </a:r>
        </a:p>
        <a:p>
          <a:pPr marL="0" lvl="0" indent="0" algn="l" defTabSz="444500">
            <a:lnSpc>
              <a:spcPct val="90000"/>
            </a:lnSpc>
            <a:spcBef>
              <a:spcPct val="0"/>
            </a:spcBef>
            <a:spcAft>
              <a:spcPct val="0"/>
            </a:spcAft>
            <a:buNone/>
          </a:pPr>
          <a:r>
            <a:rPr lang="en-GB" sz="1000" b="1" i="0" strike="noStrike" kern="1200" cap="none" spc="0" baseline="0">
              <a:solidFill>
                <a:srgbClr val="000000"/>
              </a:solidFill>
              <a:effectLst/>
              <a:latin typeface="Arial"/>
              <a:ea typeface="Arial"/>
              <a:cs typeface="Arial"/>
            </a:rPr>
            <a:t>TRANSFORM THE ENVIRONMENT/STRUCTURES</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Ability to project</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Managing change</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Creativity</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negotiation </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Visibility</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Representation within a group</a:t>
          </a:r>
        </a:p>
        <a:p>
          <a:pPr marL="0" lvl="0" indent="0" algn="l" defTabSz="444500">
            <a:lnSpc>
              <a:spcPct val="90000"/>
            </a:lnSpc>
            <a:spcBef>
              <a:spcPct val="0"/>
            </a:spcBef>
            <a:spcAft>
              <a:spcPct val="0"/>
            </a:spcAft>
            <a:buNone/>
          </a:pPr>
          <a:r>
            <a:rPr lang="en-GB" sz="1000" b="0" i="0" strike="noStrike" kern="1200" cap="none" spc="0" baseline="0">
              <a:solidFill>
                <a:srgbClr val="000000"/>
              </a:solidFill>
              <a:effectLst/>
              <a:latin typeface="Arial"/>
              <a:ea typeface="Arial"/>
              <a:cs typeface="Arial"/>
            </a:rPr>
            <a:t>Democratic management of working teams</a:t>
          </a:r>
        </a:p>
        <a:p>
          <a:pPr marL="0" lvl="0" indent="0" algn="l" defTabSz="444500">
            <a:lnSpc>
              <a:spcPct val="90000"/>
            </a:lnSpc>
            <a:spcBef>
              <a:spcPct val="0"/>
            </a:spcBef>
            <a:spcAft>
              <a:spcPct val="0"/>
            </a:spcAft>
            <a:buNone/>
          </a:pPr>
          <a:endParaRPr lang="es-ES" sz="1000" b="0" kern="1200"/>
        </a:p>
        <a:p>
          <a:pPr marL="0" lvl="0" indent="0" algn="l" defTabSz="444500">
            <a:lnSpc>
              <a:spcPct val="90000"/>
            </a:lnSpc>
            <a:spcBef>
              <a:spcPct val="0"/>
            </a:spcBef>
            <a:spcAft>
              <a:spcPct val="0"/>
            </a:spcAft>
            <a:buNone/>
          </a:pPr>
          <a:endParaRPr lang="es-ES" sz="1000" b="0" kern="1200"/>
        </a:p>
        <a:p>
          <a:pPr marL="0" lvl="0" indent="0" algn="l" defTabSz="444500">
            <a:lnSpc>
              <a:spcPct val="90000"/>
            </a:lnSpc>
            <a:spcBef>
              <a:spcPct val="0"/>
            </a:spcBef>
            <a:spcAft>
              <a:spcPct val="0"/>
            </a:spcAft>
            <a:buNone/>
          </a:pPr>
          <a:endParaRPr lang="es-ES" sz="1000" b="0" kern="1200"/>
        </a:p>
        <a:p>
          <a:pPr marL="0" lvl="0" indent="0" algn="l" defTabSz="444500">
            <a:lnSpc>
              <a:spcPct val="90000"/>
            </a:lnSpc>
            <a:spcBef>
              <a:spcPct val="0"/>
            </a:spcBef>
            <a:spcAft>
              <a:spcPct val="0"/>
            </a:spcAft>
            <a:buNone/>
          </a:pPr>
          <a:endParaRPr lang="es-ES" sz="1000" b="0" kern="1200"/>
        </a:p>
        <a:p>
          <a:pPr marL="0" lvl="0" indent="0" algn="l" defTabSz="444500">
            <a:lnSpc>
              <a:spcPct val="90000"/>
            </a:lnSpc>
            <a:spcBef>
              <a:spcPct val="0"/>
            </a:spcBef>
            <a:spcAft>
              <a:spcPct val="0"/>
            </a:spcAft>
            <a:buNone/>
          </a:pPr>
          <a:endParaRPr lang="es-ES" sz="1000" b="0" kern="1200"/>
        </a:p>
        <a:p>
          <a:pPr marL="0" lvl="0" indent="0" algn="l" defTabSz="444500">
            <a:lnSpc>
              <a:spcPct val="90000"/>
            </a:lnSpc>
            <a:spcBef>
              <a:spcPct val="0"/>
            </a:spcBef>
            <a:spcAft>
              <a:spcPct val="0"/>
            </a:spcAft>
            <a:buNone/>
          </a:pPr>
          <a:r>
            <a:rPr lang="es-ES" sz="1000" b="0" kern="1200"/>
            <a:t> </a:t>
          </a:r>
          <a:endParaRPr lang="es-ES" sz="1000" kern="1200"/>
        </a:p>
      </dsp:txBody>
      <dsp:txXfrm>
        <a:off x="5189487" y="747545"/>
        <a:ext cx="3292897" cy="3033879"/>
      </dsp:txXfrm>
    </dsp:sp>
    <dsp:sp modelId="{14730419-BEBA-47F7-B76F-CE2757875AE3}">
      <dsp:nvSpPr>
        <dsp:cNvPr id="0" name=""/>
        <dsp:cNvSpPr/>
      </dsp:nvSpPr>
      <dsp:spPr>
        <a:xfrm>
          <a:off x="6359003" y="228604"/>
          <a:ext cx="1453573" cy="281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b" anchorCtr="0">
          <a:noAutofit/>
        </a:bodyPr>
        <a:lstStyle/>
        <a:p>
          <a:pPr marL="0" lvl="0" indent="0" algn="l" defTabSz="444500">
            <a:lnSpc>
              <a:spcPct val="90000"/>
            </a:lnSpc>
            <a:spcBef>
              <a:spcPct val="0"/>
            </a:spcBef>
            <a:spcAft>
              <a:spcPct val="35000"/>
            </a:spcAft>
            <a:buNone/>
          </a:pPr>
          <a:r>
            <a:rPr lang="en-GB" sz="1000" b="0" i="0" strike="noStrike" kern="1200" cap="none" spc="0" baseline="0" dirty="0">
              <a:solidFill>
                <a:srgbClr val="000000"/>
              </a:solidFill>
              <a:effectLst/>
              <a:latin typeface="Arial"/>
              <a:ea typeface="Arial"/>
              <a:cs typeface="Arial"/>
            </a:rPr>
            <a:t>Advanced EMPOWERMENT</a:t>
          </a:r>
        </a:p>
      </dsp:txBody>
      <dsp:txXfrm>
        <a:off x="6359003" y="228604"/>
        <a:ext cx="1453573" cy="2817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607C49-6975-4DCF-B975-5846B13215CA}">
      <dsp:nvSpPr>
        <dsp:cNvPr id="0" name=""/>
        <dsp:cNvSpPr/>
      </dsp:nvSpPr>
      <dsp:spPr>
        <a:xfrm>
          <a:off x="892467" y="2026884"/>
          <a:ext cx="1037329" cy="890490"/>
        </a:xfrm>
        <a:prstGeom prst="hexagon">
          <a:avLst>
            <a:gd name="adj" fmla="val 25000"/>
            <a:gd name="vf" fmla="val 11547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66725">
            <a:lnSpc>
              <a:spcPct val="90000"/>
            </a:lnSpc>
            <a:spcBef>
              <a:spcPct val="0"/>
            </a:spcBef>
            <a:spcAft>
              <a:spcPct val="35000"/>
            </a:spcAft>
            <a:buNone/>
          </a:pPr>
          <a:r>
            <a:rPr lang="en-GB" sz="1050" b="0" i="0" strike="noStrike" kern="1200" cap="none" spc="0" baseline="0">
              <a:solidFill>
                <a:srgbClr val="000000"/>
              </a:solidFill>
              <a:effectLst/>
              <a:latin typeface="Arial"/>
              <a:ea typeface="Arial"/>
              <a:cs typeface="Arial"/>
            </a:rPr>
            <a:t>Developing creativity</a:t>
          </a:r>
        </a:p>
      </dsp:txBody>
      <dsp:txXfrm>
        <a:off x="1053119" y="2164795"/>
        <a:ext cx="716025" cy="614668"/>
      </dsp:txXfrm>
    </dsp:sp>
    <dsp:sp modelId="{AD4B074D-889B-43CB-8C81-5849B6F24928}">
      <dsp:nvSpPr>
        <dsp:cNvPr id="0" name=""/>
        <dsp:cNvSpPr/>
      </dsp:nvSpPr>
      <dsp:spPr>
        <a:xfrm>
          <a:off x="917217" y="2424975"/>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8E72195B-7A22-41D5-8CF4-4A160C4D2CC4}">
      <dsp:nvSpPr>
        <dsp:cNvPr id="0" name=""/>
        <dsp:cNvSpPr/>
      </dsp:nvSpPr>
      <dsp:spPr>
        <a:xfrm>
          <a:off x="21348" y="1656551"/>
          <a:ext cx="1037329" cy="890490"/>
        </a:xfrm>
        <a:prstGeom prst="hexagon">
          <a:avLst>
            <a:gd name="adj" fmla="val 25000"/>
            <a:gd name="vf" fmla="val 115470"/>
          </a:avLst>
        </a:prstGeom>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58C11289-2265-4832-85D9-E96B40DCDF99}">
      <dsp:nvSpPr>
        <dsp:cNvPr id="0" name=""/>
        <dsp:cNvSpPr/>
      </dsp:nvSpPr>
      <dsp:spPr>
        <a:xfrm>
          <a:off x="710479" y="2306764"/>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D4B1930-04D1-4C7E-8544-2D6C45C47336}">
      <dsp:nvSpPr>
        <dsp:cNvPr id="0" name=""/>
        <dsp:cNvSpPr/>
      </dsp:nvSpPr>
      <dsp:spPr>
        <a:xfrm>
          <a:off x="1784934" y="1531877"/>
          <a:ext cx="1037329" cy="890490"/>
        </a:xfrm>
        <a:prstGeom prst="hexagon">
          <a:avLst>
            <a:gd name="adj" fmla="val 25000"/>
            <a:gd name="vf" fmla="val 115470"/>
          </a:avLst>
        </a:prstGeom>
        <a:solidFill>
          <a:schemeClr val="accent5">
            <a:hueOff val="610829"/>
            <a:satOff val="172"/>
            <a:lumOff val="-246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GB" sz="1000" b="0" i="0" strike="noStrike" kern="1200" cap="none" spc="0" baseline="0" dirty="0">
              <a:solidFill>
                <a:srgbClr val="000000"/>
              </a:solidFill>
              <a:effectLst/>
              <a:latin typeface="Arial"/>
              <a:ea typeface="Arial"/>
              <a:cs typeface="Arial"/>
            </a:rPr>
            <a:t>Learning in a production environment</a:t>
          </a:r>
        </a:p>
      </dsp:txBody>
      <dsp:txXfrm>
        <a:off x="1945586" y="1669788"/>
        <a:ext cx="716025" cy="614668"/>
      </dsp:txXfrm>
    </dsp:sp>
    <dsp:sp modelId="{53A2BDFA-6E31-4652-B3C2-D831D2FC7017}">
      <dsp:nvSpPr>
        <dsp:cNvPr id="0" name=""/>
        <dsp:cNvSpPr/>
      </dsp:nvSpPr>
      <dsp:spPr>
        <a:xfrm>
          <a:off x="2498326" y="2302418"/>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6B5D01E-BD8E-4B01-ACB0-D9DB001CC6B5}">
      <dsp:nvSpPr>
        <dsp:cNvPr id="0" name=""/>
        <dsp:cNvSpPr/>
      </dsp:nvSpPr>
      <dsp:spPr>
        <a:xfrm>
          <a:off x="2676674" y="2025145"/>
          <a:ext cx="1037329" cy="890490"/>
        </a:xfrm>
        <a:prstGeom prst="hexagon">
          <a:avLst>
            <a:gd name="adj" fmla="val 25000"/>
            <a:gd name="vf" fmla="val 115470"/>
          </a:avLst>
        </a:prstGeom>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BF09641-B28E-40CC-90C2-447CD4F459C0}">
      <dsp:nvSpPr>
        <dsp:cNvPr id="0" name=""/>
        <dsp:cNvSpPr/>
      </dsp:nvSpPr>
      <dsp:spPr>
        <a:xfrm>
          <a:off x="2702152" y="2421498"/>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7EE80EBE-B203-4A58-84D8-C656ABA1EE9A}">
      <dsp:nvSpPr>
        <dsp:cNvPr id="0" name=""/>
        <dsp:cNvSpPr/>
      </dsp:nvSpPr>
      <dsp:spPr>
        <a:xfrm>
          <a:off x="892467" y="1042521"/>
          <a:ext cx="1037329" cy="890490"/>
        </a:xfrm>
        <a:prstGeom prst="hexagon">
          <a:avLst>
            <a:gd name="adj" fmla="val 25000"/>
            <a:gd name="vf" fmla="val 115470"/>
          </a:avLst>
        </a:prstGeom>
        <a:solidFill>
          <a:schemeClr val="accent5">
            <a:hueOff val="1221658"/>
            <a:satOff val="343"/>
            <a:lumOff val="-492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GB" sz="900" b="0" i="0" strike="noStrike" kern="1200" cap="none" spc="0" baseline="0" dirty="0">
              <a:solidFill>
                <a:srgbClr val="000000"/>
              </a:solidFill>
              <a:effectLst/>
              <a:latin typeface="Arial"/>
              <a:ea typeface="Arial"/>
              <a:cs typeface="Arial"/>
            </a:rPr>
            <a:t>Community resource network management</a:t>
          </a:r>
        </a:p>
      </dsp:txBody>
      <dsp:txXfrm>
        <a:off x="1053119" y="1180432"/>
        <a:ext cx="716025" cy="614668"/>
      </dsp:txXfrm>
    </dsp:sp>
    <dsp:sp modelId="{467B6E29-4BA1-4A99-9CFD-B5267C39A080}">
      <dsp:nvSpPr>
        <dsp:cNvPr id="0" name=""/>
        <dsp:cNvSpPr/>
      </dsp:nvSpPr>
      <dsp:spPr>
        <a:xfrm>
          <a:off x="1598579" y="1054689"/>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9E4D7D41-1C5C-4B75-B5D3-ECBD0D85943D}">
      <dsp:nvSpPr>
        <dsp:cNvPr id="0" name=""/>
        <dsp:cNvSpPr/>
      </dsp:nvSpPr>
      <dsp:spPr>
        <a:xfrm>
          <a:off x="1784934" y="547514"/>
          <a:ext cx="1037329" cy="890490"/>
        </a:xfrm>
        <a:prstGeom prst="hexagon">
          <a:avLst>
            <a:gd name="adj" fmla="val 25000"/>
            <a:gd name="vf" fmla="val 115470"/>
          </a:avLst>
        </a:prstGeom>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6239038F-B24D-4D34-B194-82E0D3AB092D}">
      <dsp:nvSpPr>
        <dsp:cNvPr id="0" name=""/>
        <dsp:cNvSpPr/>
      </dsp:nvSpPr>
      <dsp:spPr>
        <a:xfrm>
          <a:off x="1814052" y="942129"/>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8F3D855E-E3B8-42B4-AC93-7026E644275C}">
      <dsp:nvSpPr>
        <dsp:cNvPr id="0" name=""/>
        <dsp:cNvSpPr/>
      </dsp:nvSpPr>
      <dsp:spPr>
        <a:xfrm>
          <a:off x="2676674" y="1040782"/>
          <a:ext cx="1037329" cy="890490"/>
        </a:xfrm>
        <a:prstGeom prst="hexagon">
          <a:avLst>
            <a:gd name="adj" fmla="val 25000"/>
            <a:gd name="vf" fmla="val 115470"/>
          </a:avLst>
        </a:prstGeom>
        <a:solidFill>
          <a:schemeClr val="accent5">
            <a:hueOff val="1832486"/>
            <a:satOff val="515"/>
            <a:lumOff val="-738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66725">
            <a:lnSpc>
              <a:spcPct val="90000"/>
            </a:lnSpc>
            <a:spcBef>
              <a:spcPct val="0"/>
            </a:spcBef>
            <a:spcAft>
              <a:spcPct val="35000"/>
            </a:spcAft>
            <a:buNone/>
          </a:pPr>
          <a:r>
            <a:rPr lang="en-GB" sz="1050" b="0" i="0" strike="noStrike" kern="1200" cap="none" spc="0" baseline="0">
              <a:solidFill>
                <a:srgbClr val="000000"/>
              </a:solidFill>
              <a:effectLst/>
              <a:latin typeface="Arial"/>
              <a:ea typeface="Arial"/>
              <a:cs typeface="Arial"/>
            </a:rPr>
            <a:t>Entrepreneurial attitude</a:t>
          </a:r>
        </a:p>
      </dsp:txBody>
      <dsp:txXfrm>
        <a:off x="2837326" y="1178693"/>
        <a:ext cx="716025" cy="614668"/>
      </dsp:txXfrm>
    </dsp:sp>
    <dsp:sp modelId="{A59C5171-3701-4A0E-AB9E-46EA71E50DB2}">
      <dsp:nvSpPr>
        <dsp:cNvPr id="0" name=""/>
        <dsp:cNvSpPr/>
      </dsp:nvSpPr>
      <dsp:spPr>
        <a:xfrm>
          <a:off x="3574237" y="1434962"/>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578CFE43-F14B-4AA5-899D-81E3B08E7A83}">
      <dsp:nvSpPr>
        <dsp:cNvPr id="0" name=""/>
        <dsp:cNvSpPr/>
      </dsp:nvSpPr>
      <dsp:spPr>
        <a:xfrm>
          <a:off x="3569141" y="1541438"/>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63B45817-073F-4D70-B11C-631B16884087}">
      <dsp:nvSpPr>
        <dsp:cNvPr id="0" name=""/>
        <dsp:cNvSpPr/>
      </dsp:nvSpPr>
      <dsp:spPr>
        <a:xfrm>
          <a:off x="3771512" y="1557084"/>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9B1A766-A958-4C9A-8E7A-D00D63E8248D}">
      <dsp:nvSpPr>
        <dsp:cNvPr id="0" name=""/>
        <dsp:cNvSpPr/>
      </dsp:nvSpPr>
      <dsp:spPr>
        <a:xfrm>
          <a:off x="3569141" y="557075"/>
          <a:ext cx="1037329" cy="890490"/>
        </a:xfrm>
        <a:prstGeom prst="hexagon">
          <a:avLst>
            <a:gd name="adj" fmla="val 25000"/>
            <a:gd name="vf" fmla="val 115470"/>
          </a:avLst>
        </a:prstGeom>
        <a:solidFill>
          <a:schemeClr val="accent5">
            <a:hueOff val="2443315"/>
            <a:satOff val="687"/>
            <a:lumOff val="-984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66725">
            <a:lnSpc>
              <a:spcPct val="90000"/>
            </a:lnSpc>
            <a:spcBef>
              <a:spcPct val="0"/>
            </a:spcBef>
            <a:spcAft>
              <a:spcPct val="35000"/>
            </a:spcAft>
            <a:buNone/>
          </a:pPr>
          <a:r>
            <a:rPr lang="en-GB" sz="1050" b="0" i="0" strike="noStrike" kern="1200" cap="none" spc="0" baseline="0">
              <a:solidFill>
                <a:srgbClr val="000000"/>
              </a:solidFill>
              <a:effectLst/>
              <a:latin typeface="Arial"/>
              <a:ea typeface="Arial"/>
              <a:cs typeface="Arial"/>
            </a:rPr>
            <a:t>Visibility</a:t>
          </a:r>
        </a:p>
      </dsp:txBody>
      <dsp:txXfrm>
        <a:off x="3729793" y="694986"/>
        <a:ext cx="716025" cy="614668"/>
      </dsp:txXfrm>
    </dsp:sp>
    <dsp:sp modelId="{72EF5380-6B0B-4BF8-846A-A1E2AD02B850}">
      <dsp:nvSpPr>
        <dsp:cNvPr id="0" name=""/>
        <dsp:cNvSpPr/>
      </dsp:nvSpPr>
      <dsp:spPr>
        <a:xfrm>
          <a:off x="4466704" y="956036"/>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CB3E99E-B197-4FA7-B369-6B11720D56D3}">
      <dsp:nvSpPr>
        <dsp:cNvPr id="0" name=""/>
        <dsp:cNvSpPr/>
      </dsp:nvSpPr>
      <dsp:spPr>
        <a:xfrm>
          <a:off x="4461609" y="1053820"/>
          <a:ext cx="1037329" cy="890490"/>
        </a:xfrm>
        <a:prstGeom prst="hexagon">
          <a:avLst>
            <a:gd name="adj" fmla="val 25000"/>
            <a:gd name="vf" fmla="val 115470"/>
          </a:avLst>
        </a:prstGeom>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E2D8C1AD-CD20-455C-A331-E0DAF3D8D051}">
      <dsp:nvSpPr>
        <dsp:cNvPr id="0" name=""/>
        <dsp:cNvSpPr/>
      </dsp:nvSpPr>
      <dsp:spPr>
        <a:xfrm>
          <a:off x="4668347" y="1073377"/>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2E10E4B8-2043-44CD-B129-75EF66D2A9C7}">
      <dsp:nvSpPr>
        <dsp:cNvPr id="0" name=""/>
        <dsp:cNvSpPr/>
      </dsp:nvSpPr>
      <dsp:spPr>
        <a:xfrm>
          <a:off x="4461609" y="2036445"/>
          <a:ext cx="1037329" cy="890490"/>
        </a:xfrm>
        <a:prstGeom prst="hexagon">
          <a:avLst>
            <a:gd name="adj" fmla="val 25000"/>
            <a:gd name="vf" fmla="val 115470"/>
          </a:avLst>
        </a:prstGeom>
        <a:solidFill>
          <a:schemeClr val="accent5">
            <a:hueOff val="3054144"/>
            <a:satOff val="859"/>
            <a:lumOff val="-1230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66725">
            <a:lnSpc>
              <a:spcPct val="90000"/>
            </a:lnSpc>
            <a:spcBef>
              <a:spcPct val="0"/>
            </a:spcBef>
            <a:spcAft>
              <a:spcPct val="35000"/>
            </a:spcAft>
            <a:buNone/>
          </a:pPr>
          <a:r>
            <a:rPr lang="en-GB" sz="1050" b="0" i="0" strike="noStrike" kern="1200" cap="none" spc="0" baseline="0">
              <a:solidFill>
                <a:srgbClr val="000000"/>
              </a:solidFill>
              <a:effectLst/>
              <a:latin typeface="Arial"/>
              <a:ea typeface="Arial"/>
              <a:cs typeface="Arial"/>
            </a:rPr>
            <a:t>Effective use of ICTs</a:t>
          </a:r>
        </a:p>
      </dsp:txBody>
      <dsp:txXfrm>
        <a:off x="4622261" y="2174356"/>
        <a:ext cx="716025" cy="614668"/>
      </dsp:txXfrm>
    </dsp:sp>
    <dsp:sp modelId="{456671CA-9519-4841-8A24-462A002434F3}">
      <dsp:nvSpPr>
        <dsp:cNvPr id="0" name=""/>
        <dsp:cNvSpPr/>
      </dsp:nvSpPr>
      <dsp:spPr>
        <a:xfrm>
          <a:off x="4666891" y="2816547"/>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BDCE1E76-9A4C-4A4F-9993-CD44E68D9C33}">
      <dsp:nvSpPr>
        <dsp:cNvPr id="0" name=""/>
        <dsp:cNvSpPr/>
      </dsp:nvSpPr>
      <dsp:spPr>
        <a:xfrm>
          <a:off x="3569141" y="2524063"/>
          <a:ext cx="1037329" cy="890490"/>
        </a:xfrm>
        <a:prstGeom prst="hexagon">
          <a:avLst>
            <a:gd name="adj" fmla="val 25000"/>
            <a:gd name="vf" fmla="val 115470"/>
          </a:avLst>
        </a:prstGeom>
        <a:blipFill rotWithShape="1">
          <a:blip xmlns:r="http://schemas.openxmlformats.org/officeDocument/2006/relationships" r:embed="rId1">
            <a:extLst>
              <a:ext uri="{28A0092B-C50C-407E-A947-70E740481C1C}">
                <a14:useLocalDpi xmlns:a14="http://schemas.microsoft.com/office/drawing/2010/main" val="0"/>
              </a:ext>
            </a:extLst>
          </a:blip>
          <a:stretch>
            <a:fillRect t="-12000" b="-12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D3C816DB-924C-4600-A24E-C90BA0E8EE62}">
      <dsp:nvSpPr>
        <dsp:cNvPr id="0" name=""/>
        <dsp:cNvSpPr/>
      </dsp:nvSpPr>
      <dsp:spPr>
        <a:xfrm>
          <a:off x="4474712" y="2914766"/>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D43E43AA-CE7B-4FDD-BFE1-C6BC2DFBC5AB}">
      <dsp:nvSpPr>
        <dsp:cNvPr id="0" name=""/>
        <dsp:cNvSpPr/>
      </dsp:nvSpPr>
      <dsp:spPr>
        <a:xfrm>
          <a:off x="1784206" y="2518413"/>
          <a:ext cx="1037329" cy="890490"/>
        </a:xfrm>
        <a:prstGeom prst="hexagon">
          <a:avLst>
            <a:gd name="adj" fmla="val 25000"/>
            <a:gd name="vf" fmla="val 115470"/>
          </a:avLst>
        </a:prstGeom>
        <a:solidFill>
          <a:schemeClr val="accent5">
            <a:hueOff val="3664973"/>
            <a:satOff val="1030"/>
            <a:lumOff val="-1476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66725">
            <a:lnSpc>
              <a:spcPct val="90000"/>
            </a:lnSpc>
            <a:spcBef>
              <a:spcPct val="0"/>
            </a:spcBef>
            <a:spcAft>
              <a:spcPct val="35000"/>
            </a:spcAft>
            <a:buNone/>
          </a:pPr>
          <a:r>
            <a:rPr lang="en-GB" sz="1050" b="0" i="0" strike="noStrike" kern="1200" cap="none" spc="0" baseline="0">
              <a:solidFill>
                <a:srgbClr val="000000"/>
              </a:solidFill>
              <a:effectLst/>
              <a:latin typeface="Arial"/>
              <a:ea typeface="Arial"/>
              <a:cs typeface="Arial"/>
            </a:rPr>
            <a:t>Teaching staff</a:t>
          </a:r>
        </a:p>
      </dsp:txBody>
      <dsp:txXfrm>
        <a:off x="1944858" y="2656324"/>
        <a:ext cx="716025" cy="614668"/>
      </dsp:txXfrm>
    </dsp:sp>
    <dsp:sp modelId="{4E7F3BE9-CD2F-441F-BFDD-DAC18C8B20A2}">
      <dsp:nvSpPr>
        <dsp:cNvPr id="0" name=""/>
        <dsp:cNvSpPr/>
      </dsp:nvSpPr>
      <dsp:spPr>
        <a:xfrm>
          <a:off x="1813324" y="2913028"/>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A85369FC-F1B5-43B8-BA41-48E7E43D22B6}">
      <dsp:nvSpPr>
        <dsp:cNvPr id="0" name=""/>
        <dsp:cNvSpPr/>
      </dsp:nvSpPr>
      <dsp:spPr>
        <a:xfrm>
          <a:off x="891739" y="3013420"/>
          <a:ext cx="1037329" cy="890490"/>
        </a:xfrm>
        <a:prstGeom prst="hexagon">
          <a:avLst>
            <a:gd name="adj" fmla="val 25000"/>
            <a:gd name="vf" fmla="val 115470"/>
          </a:avLst>
        </a:prstGeom>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896E026-01E2-494B-9EB6-A1898A3344AD}">
      <dsp:nvSpPr>
        <dsp:cNvPr id="0" name=""/>
        <dsp:cNvSpPr/>
      </dsp:nvSpPr>
      <dsp:spPr>
        <a:xfrm>
          <a:off x="1597851" y="3026023"/>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433A781-355A-4FE3-ACC4-ED7B22E8B510}">
      <dsp:nvSpPr>
        <dsp:cNvPr id="0" name=""/>
        <dsp:cNvSpPr/>
      </dsp:nvSpPr>
      <dsp:spPr>
        <a:xfrm>
          <a:off x="5349708" y="2535363"/>
          <a:ext cx="1037329" cy="890490"/>
        </a:xfrm>
        <a:prstGeom prst="hexagon">
          <a:avLst>
            <a:gd name="adj" fmla="val 25000"/>
            <a:gd name="vf" fmla="val 115470"/>
          </a:avLst>
        </a:prstGeom>
        <a:solidFill>
          <a:schemeClr val="accent5">
            <a:hueOff val="4275802"/>
            <a:satOff val="1202"/>
            <a:lumOff val="-1722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66725">
            <a:lnSpc>
              <a:spcPct val="90000"/>
            </a:lnSpc>
            <a:spcBef>
              <a:spcPct val="0"/>
            </a:spcBef>
            <a:spcAft>
              <a:spcPct val="35000"/>
            </a:spcAft>
            <a:buNone/>
          </a:pPr>
          <a:r>
            <a:rPr lang="en-GB" sz="1050" b="0" i="0" strike="noStrike" kern="1200" cap="none" spc="0" baseline="0">
              <a:solidFill>
                <a:srgbClr val="000000"/>
              </a:solidFill>
              <a:effectLst/>
              <a:latin typeface="Arial"/>
              <a:ea typeface="Arial"/>
              <a:cs typeface="Arial"/>
            </a:rPr>
            <a:t>Self-guided learning</a:t>
          </a:r>
        </a:p>
      </dsp:txBody>
      <dsp:txXfrm>
        <a:off x="5510360" y="2673274"/>
        <a:ext cx="716025" cy="614668"/>
      </dsp:txXfrm>
    </dsp:sp>
    <dsp:sp modelId="{C0B7E7AB-44D9-43D0-9CAE-03E74E95E221}">
      <dsp:nvSpPr>
        <dsp:cNvPr id="0" name=""/>
        <dsp:cNvSpPr/>
      </dsp:nvSpPr>
      <dsp:spPr>
        <a:xfrm>
          <a:off x="5554991" y="3315465"/>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8F48440-22A7-4867-BFBB-B32BF2AA5FA8}">
      <dsp:nvSpPr>
        <dsp:cNvPr id="0" name=""/>
        <dsp:cNvSpPr/>
      </dsp:nvSpPr>
      <dsp:spPr>
        <a:xfrm>
          <a:off x="4457241" y="3022981"/>
          <a:ext cx="1037329" cy="890490"/>
        </a:xfrm>
        <a:prstGeom prst="hexagon">
          <a:avLst>
            <a:gd name="adj" fmla="val 25000"/>
            <a:gd name="vf" fmla="val 115470"/>
          </a:avLst>
        </a:prstGeom>
        <a:blipFill rotWithShape="1">
          <a:blip xmlns:r="http://schemas.openxmlformats.org/officeDocument/2006/relationships" r:embed="rId2">
            <a:extLst>
              <a:ext uri="{28A0092B-C50C-407E-A947-70E740481C1C}">
                <a14:useLocalDpi xmlns:a14="http://schemas.microsoft.com/office/drawing/2010/main" val="0"/>
              </a:ext>
            </a:extLst>
          </a:blip>
          <a:stretch>
            <a:fillRect t="-7000" b="-7000"/>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5813E0FF-299C-46FC-884C-55DE26873A60}">
      <dsp:nvSpPr>
        <dsp:cNvPr id="0" name=""/>
        <dsp:cNvSpPr/>
      </dsp:nvSpPr>
      <dsp:spPr>
        <a:xfrm>
          <a:off x="5362812" y="3413684"/>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4A536883-9794-48EE-B944-32CAEB21F4EA}">
      <dsp:nvSpPr>
        <dsp:cNvPr id="0" name=""/>
        <dsp:cNvSpPr/>
      </dsp:nvSpPr>
      <dsp:spPr>
        <a:xfrm>
          <a:off x="5353348" y="566636"/>
          <a:ext cx="1037329" cy="890490"/>
        </a:xfrm>
        <a:prstGeom prst="hexagon">
          <a:avLst>
            <a:gd name="adj" fmla="val 25000"/>
            <a:gd name="vf" fmla="val 115470"/>
          </a:avLst>
        </a:prstGeom>
        <a:solidFill>
          <a:schemeClr val="accent5">
            <a:hueOff val="4886630"/>
            <a:satOff val="1374"/>
            <a:lumOff val="-1968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66725">
            <a:lnSpc>
              <a:spcPct val="90000"/>
            </a:lnSpc>
            <a:spcBef>
              <a:spcPct val="0"/>
            </a:spcBef>
            <a:spcAft>
              <a:spcPct val="35000"/>
            </a:spcAft>
            <a:buNone/>
          </a:pPr>
          <a:r>
            <a:rPr lang="en-GB" sz="1050" b="0" i="0" strike="noStrike" kern="1200" cap="none" spc="0" baseline="0">
              <a:solidFill>
                <a:srgbClr val="000000"/>
              </a:solidFill>
              <a:effectLst/>
              <a:latin typeface="Arial"/>
              <a:ea typeface="Arial"/>
              <a:cs typeface="Arial"/>
            </a:rPr>
            <a:t>Basic skills</a:t>
          </a:r>
        </a:p>
      </dsp:txBody>
      <dsp:txXfrm>
        <a:off x="5514000" y="704547"/>
        <a:ext cx="716025" cy="614668"/>
      </dsp:txXfrm>
    </dsp:sp>
    <dsp:sp modelId="{04D8AAA6-B972-4464-811E-FE66CDF47083}">
      <dsp:nvSpPr>
        <dsp:cNvPr id="0" name=""/>
        <dsp:cNvSpPr/>
      </dsp:nvSpPr>
      <dsp:spPr>
        <a:xfrm>
          <a:off x="6070380" y="1349781"/>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60C00A0-9A44-44EF-BC45-8011C382EDE2}">
      <dsp:nvSpPr>
        <dsp:cNvPr id="0" name=""/>
        <dsp:cNvSpPr/>
      </dsp:nvSpPr>
      <dsp:spPr>
        <a:xfrm>
          <a:off x="5353348" y="1549696"/>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1358C4CC-2DBD-4BF8-A448-C302E62F1406}">
      <dsp:nvSpPr>
        <dsp:cNvPr id="0" name=""/>
        <dsp:cNvSpPr/>
      </dsp:nvSpPr>
      <dsp:spPr>
        <a:xfrm>
          <a:off x="6070380" y="1554911"/>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F38F7AFC-1C5B-419F-A212-1C8FE3508907}">
      <dsp:nvSpPr>
        <dsp:cNvPr id="0" name=""/>
        <dsp:cNvSpPr/>
      </dsp:nvSpPr>
      <dsp:spPr>
        <a:xfrm>
          <a:off x="2673034" y="3017331"/>
          <a:ext cx="1037329" cy="890490"/>
        </a:xfrm>
        <a:prstGeom prst="hexagon">
          <a:avLst>
            <a:gd name="adj" fmla="val 25000"/>
            <a:gd name="vf" fmla="val 115470"/>
          </a:avLst>
        </a:prstGeom>
        <a:solidFill>
          <a:schemeClr val="accent5">
            <a:hueOff val="5497459"/>
            <a:satOff val="1546"/>
            <a:lumOff val="-2214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2700" rIns="0" bIns="12700" numCol="1" spcCol="1270" anchor="ctr" anchorCtr="0">
          <a:noAutofit/>
        </a:bodyPr>
        <a:lstStyle/>
        <a:p>
          <a:pPr marL="0" lvl="0" indent="0" algn="ctr" defTabSz="444500">
            <a:lnSpc>
              <a:spcPct val="90000"/>
            </a:lnSpc>
            <a:spcBef>
              <a:spcPct val="0"/>
            </a:spcBef>
            <a:spcAft>
              <a:spcPct val="35000"/>
            </a:spcAft>
            <a:buNone/>
          </a:pPr>
          <a:r>
            <a:rPr lang="en-GB" sz="1000" b="0" i="0" strike="noStrike" kern="1200" cap="none" spc="0" baseline="0" dirty="0">
              <a:solidFill>
                <a:srgbClr val="000000"/>
              </a:solidFill>
              <a:effectLst/>
              <a:latin typeface="Arial"/>
              <a:ea typeface="Arial"/>
              <a:cs typeface="Arial"/>
            </a:rPr>
            <a:t>Professional </a:t>
          </a:r>
          <a:r>
            <a:rPr lang="en-GB" sz="900" b="0" i="0" strike="noStrike" kern="1200" cap="none" spc="0" baseline="0" dirty="0">
              <a:solidFill>
                <a:srgbClr val="000000"/>
              </a:solidFill>
              <a:effectLst/>
              <a:latin typeface="Arial"/>
              <a:ea typeface="Arial"/>
              <a:cs typeface="Arial"/>
            </a:rPr>
            <a:t>diversification</a:t>
          </a:r>
          <a:endParaRPr lang="en-GB" sz="1000" b="0" i="0" strike="noStrike" kern="1200" cap="none" spc="0" baseline="0" dirty="0">
            <a:solidFill>
              <a:srgbClr val="000000"/>
            </a:solidFill>
            <a:effectLst/>
            <a:latin typeface="Arial"/>
            <a:ea typeface="Arial"/>
            <a:cs typeface="Arial"/>
          </a:endParaRPr>
        </a:p>
      </dsp:txBody>
      <dsp:txXfrm>
        <a:off x="2833686" y="3155242"/>
        <a:ext cx="716025" cy="614668"/>
      </dsp:txXfrm>
    </dsp:sp>
    <dsp:sp modelId="{FAFC980D-50D4-4B69-B339-3312CAB43892}">
      <dsp:nvSpPr>
        <dsp:cNvPr id="0" name=""/>
        <dsp:cNvSpPr/>
      </dsp:nvSpPr>
      <dsp:spPr>
        <a:xfrm>
          <a:off x="2878316" y="3797433"/>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B09D1E0F-ADB1-4CD9-AAD6-FEB952DD7F1B}">
      <dsp:nvSpPr>
        <dsp:cNvPr id="0" name=""/>
        <dsp:cNvSpPr/>
      </dsp:nvSpPr>
      <dsp:spPr>
        <a:xfrm>
          <a:off x="1780567" y="3504949"/>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42CFFF7-F842-45C9-BA47-A3F6DE47F387}">
      <dsp:nvSpPr>
        <dsp:cNvPr id="0" name=""/>
        <dsp:cNvSpPr/>
      </dsp:nvSpPr>
      <dsp:spPr>
        <a:xfrm>
          <a:off x="2686137" y="3895652"/>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52C1DC6-5C8D-4C20-8A2A-E04D6752F26C}">
      <dsp:nvSpPr>
        <dsp:cNvPr id="0" name=""/>
        <dsp:cNvSpPr/>
      </dsp:nvSpPr>
      <dsp:spPr>
        <a:xfrm>
          <a:off x="4455057" y="4002998"/>
          <a:ext cx="1037329" cy="890490"/>
        </a:xfrm>
        <a:prstGeom prst="hexagon">
          <a:avLst>
            <a:gd name="adj" fmla="val 25000"/>
            <a:gd name="vf" fmla="val 115470"/>
          </a:avLst>
        </a:prstGeom>
        <a:solidFill>
          <a:schemeClr val="accent5">
            <a:hueOff val="6108288"/>
            <a:satOff val="1717"/>
            <a:lumOff val="-2460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66725">
            <a:lnSpc>
              <a:spcPct val="90000"/>
            </a:lnSpc>
            <a:spcBef>
              <a:spcPct val="0"/>
            </a:spcBef>
            <a:spcAft>
              <a:spcPct val="35000"/>
            </a:spcAft>
            <a:buNone/>
          </a:pPr>
          <a:r>
            <a:rPr lang="en-GB" sz="1050" b="0" i="0" strike="noStrike" kern="1200" cap="none" spc="0" baseline="0">
              <a:solidFill>
                <a:srgbClr val="000000"/>
              </a:solidFill>
              <a:effectLst/>
              <a:latin typeface="Arial"/>
              <a:ea typeface="Arial"/>
              <a:cs typeface="Arial"/>
            </a:rPr>
            <a:t>Capitalisation </a:t>
          </a:r>
        </a:p>
      </dsp:txBody>
      <dsp:txXfrm>
        <a:off x="4615709" y="4140909"/>
        <a:ext cx="716025" cy="614668"/>
      </dsp:txXfrm>
    </dsp:sp>
    <dsp:sp modelId="{302FEC85-E070-4244-8E0C-E5AB1AD92FD6}">
      <dsp:nvSpPr>
        <dsp:cNvPr id="0" name=""/>
        <dsp:cNvSpPr/>
      </dsp:nvSpPr>
      <dsp:spPr>
        <a:xfrm>
          <a:off x="4479807" y="4399351"/>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CFBAA113-E184-4E9B-870F-8E6C5347A783}">
      <dsp:nvSpPr>
        <dsp:cNvPr id="0" name=""/>
        <dsp:cNvSpPr/>
      </dsp:nvSpPr>
      <dsp:spPr>
        <a:xfrm>
          <a:off x="3562590" y="3509730"/>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5F8D5CB8-93B4-416C-9A31-AC5757FB9FE2}">
      <dsp:nvSpPr>
        <dsp:cNvPr id="0" name=""/>
        <dsp:cNvSpPr/>
      </dsp:nvSpPr>
      <dsp:spPr>
        <a:xfrm>
          <a:off x="4275981" y="4280271"/>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011C1AA5-8748-4511-868F-8EDBF980B90A}">
      <dsp:nvSpPr>
        <dsp:cNvPr id="0" name=""/>
        <dsp:cNvSpPr/>
      </dsp:nvSpPr>
      <dsp:spPr>
        <a:xfrm>
          <a:off x="5350436" y="3520160"/>
          <a:ext cx="1037329" cy="890490"/>
        </a:xfrm>
        <a:prstGeom prst="hexagon">
          <a:avLst>
            <a:gd name="adj" fmla="val 25000"/>
            <a:gd name="vf" fmla="val 115470"/>
          </a:avLst>
        </a:prstGeom>
        <a:solidFill>
          <a:schemeClr val="accent5">
            <a:hueOff val="6719117"/>
            <a:satOff val="1889"/>
            <a:lumOff val="-2706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0" tIns="10160" rIns="0" bIns="10160" numCol="1" spcCol="1270" anchor="ctr" anchorCtr="0">
          <a:noAutofit/>
        </a:bodyPr>
        <a:lstStyle/>
        <a:p>
          <a:pPr marL="0" lvl="0" indent="0" algn="ctr" defTabSz="355600">
            <a:lnSpc>
              <a:spcPct val="90000"/>
            </a:lnSpc>
            <a:spcBef>
              <a:spcPct val="0"/>
            </a:spcBef>
            <a:spcAft>
              <a:spcPct val="35000"/>
            </a:spcAft>
            <a:buSzPts val="2200"/>
            <a:buFont typeface="+mj-lt"/>
            <a:buNone/>
          </a:pPr>
          <a:r>
            <a:rPr lang="en-GB" sz="800" b="1" i="0" strike="noStrike" kern="1200" cap="none" spc="0" baseline="0" dirty="0">
              <a:solidFill>
                <a:srgbClr val="000000"/>
              </a:solidFill>
              <a:effectLst/>
              <a:latin typeface="Arial"/>
              <a:ea typeface="Arial"/>
              <a:cs typeface="Arial"/>
            </a:rPr>
            <a:t>Applying </a:t>
          </a:r>
          <a:r>
            <a:rPr lang="en-GB" sz="800" b="1" i="0" strike="noStrike" kern="1200" cap="none" spc="0" baseline="0" dirty="0" err="1">
              <a:solidFill>
                <a:srgbClr val="000000"/>
              </a:solidFill>
              <a:effectLst/>
              <a:latin typeface="Arial"/>
              <a:ea typeface="Arial"/>
              <a:cs typeface="Arial"/>
            </a:rPr>
            <a:t>ARACNE</a:t>
          </a:r>
          <a:r>
            <a:rPr lang="en-GB" sz="800" b="1" i="0" strike="noStrike" kern="1200" cap="none" spc="0" baseline="0" dirty="0">
              <a:solidFill>
                <a:srgbClr val="000000"/>
              </a:solidFill>
              <a:effectLst/>
              <a:latin typeface="Arial"/>
              <a:ea typeface="Arial"/>
              <a:cs typeface="Arial"/>
            </a:rPr>
            <a:t> METHODOLOGICAL CRITERIA</a:t>
          </a:r>
        </a:p>
      </dsp:txBody>
      <dsp:txXfrm>
        <a:off x="5511088" y="3658071"/>
        <a:ext cx="716025" cy="614668"/>
      </dsp:txXfrm>
    </dsp:sp>
    <dsp:sp modelId="{09E30377-35DF-4D06-B256-BFCDEC391EA3}">
      <dsp:nvSpPr>
        <dsp:cNvPr id="0" name=""/>
        <dsp:cNvSpPr/>
      </dsp:nvSpPr>
      <dsp:spPr>
        <a:xfrm>
          <a:off x="6256007" y="3910863"/>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2F224A9F-A580-4E17-9F1F-8A0E3CFFB4A3}">
      <dsp:nvSpPr>
        <dsp:cNvPr id="0" name=""/>
        <dsp:cNvSpPr/>
      </dsp:nvSpPr>
      <dsp:spPr>
        <a:xfrm>
          <a:off x="6242176" y="3032542"/>
          <a:ext cx="1037329" cy="890490"/>
        </a:xfrm>
        <a:prstGeom prst="hexagon">
          <a:avLst>
            <a:gd name="adj" fmla="val 25000"/>
            <a:gd name="vf" fmla="val 11547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 modelId="{3C142533-11D8-4224-B937-FBD4CF507688}">
      <dsp:nvSpPr>
        <dsp:cNvPr id="0" name=""/>
        <dsp:cNvSpPr/>
      </dsp:nvSpPr>
      <dsp:spPr>
        <a:xfrm>
          <a:off x="6448186" y="3812644"/>
          <a:ext cx="120839" cy="104303"/>
        </a:xfrm>
        <a:prstGeom prst="hexagon">
          <a:avLst>
            <a:gd name="adj" fmla="val 25000"/>
            <a:gd name="vf" fmla="val 115470"/>
          </a:avLst>
        </a:prstGeom>
        <a:solidFill>
          <a:schemeClr val="l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19999" h="119999"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ct val="0"/>
              </a:spcBef>
              <a:spcAft>
                <a:spcPct val="0"/>
              </a:spcAft>
              <a:buSzPts val="1400"/>
              <a:buChar char="●"/>
              <a:defRPr sz="1100"/>
            </a:lvl1pPr>
            <a:lvl2pPr marL="914400" lvl="1" indent="-317500">
              <a:spcBef>
                <a:spcPct val="0"/>
              </a:spcBef>
              <a:spcAft>
                <a:spcPct val="0"/>
              </a:spcAft>
              <a:buSzPts val="1400"/>
              <a:buChar char="○"/>
              <a:defRPr sz="1100"/>
            </a:lvl2pPr>
            <a:lvl3pPr marL="1371600" lvl="2" indent="-317500">
              <a:spcBef>
                <a:spcPct val="0"/>
              </a:spcBef>
              <a:spcAft>
                <a:spcPct val="0"/>
              </a:spcAft>
              <a:buSzPts val="1400"/>
              <a:buChar char="■"/>
              <a:defRPr sz="1100"/>
            </a:lvl3pPr>
            <a:lvl4pPr marL="1828800" lvl="3" indent="-317500">
              <a:spcBef>
                <a:spcPct val="0"/>
              </a:spcBef>
              <a:spcAft>
                <a:spcPct val="0"/>
              </a:spcAft>
              <a:buSzPts val="1400"/>
              <a:buChar char="●"/>
              <a:defRPr sz="1100"/>
            </a:lvl4pPr>
            <a:lvl5pPr marL="2286000" lvl="4" indent="-317500">
              <a:spcBef>
                <a:spcPct val="0"/>
              </a:spcBef>
              <a:spcAft>
                <a:spcPct val="0"/>
              </a:spcAft>
              <a:buSzPts val="1400"/>
              <a:buChar char="○"/>
              <a:defRPr sz="1100"/>
            </a:lvl5pPr>
            <a:lvl6pPr marL="2743200" lvl="5" indent="-317500">
              <a:spcBef>
                <a:spcPct val="0"/>
              </a:spcBef>
              <a:spcAft>
                <a:spcPct val="0"/>
              </a:spcAft>
              <a:buSzPts val="1400"/>
              <a:buChar char="■"/>
              <a:defRPr sz="1100"/>
            </a:lvl6pPr>
            <a:lvl7pPr marL="3200400" lvl="6" indent="-317500">
              <a:spcBef>
                <a:spcPct val="0"/>
              </a:spcBef>
              <a:spcAft>
                <a:spcPct val="0"/>
              </a:spcAft>
              <a:buSzPts val="1400"/>
              <a:buChar char="●"/>
              <a:defRPr sz="1100"/>
            </a:lvl7pPr>
            <a:lvl8pPr marL="3657600" lvl="7" indent="-317500">
              <a:spcBef>
                <a:spcPct val="0"/>
              </a:spcBef>
              <a:spcAft>
                <a:spcPct val="0"/>
              </a:spcAft>
              <a:buSzPts val="1400"/>
              <a:buChar char="○"/>
              <a:defRPr sz="1100"/>
            </a:lvl8pPr>
            <a:lvl9pPr marL="4114800" lvl="8" indent="-317500">
              <a:spcBef>
                <a:spcPct val="0"/>
              </a:spcBef>
              <a:spcAft>
                <a:spcPct val="0"/>
              </a:spcAft>
              <a:buSzPts val="1400"/>
              <a:buChar char="■"/>
              <a:defRPr sz="1100"/>
            </a:lvl9pPr>
          </a:lstStyle>
          <a:p>
            <a:endParaRPr/>
          </a:p>
        </p:txBody>
      </p:sp>
    </p:spTree>
    <p:extLst>
      <p:ext uri="{BB962C8B-B14F-4D97-AF65-F5344CB8AC3E}">
        <p14:creationId xmlns:p14="http://schemas.microsoft.com/office/powerpoint/2010/main" val="729397032"/>
      </p:ext>
    </p:extLst>
  </p:cSld>
  <p:clrMap bg1="lt1" tx1="dk1" bg2="dk2" tx2="lt2" accent1="accent1" accent2="accent2" accent3="accent3" accent4="accent4" accent5="accent5" accent6="accent6" hlink="hlink" folHlink="folHlink"/>
  <p:notes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35f391192_00: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98" name="Google Shape;98;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6992189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5f391192_029: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20" name="Google Shape;12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4249399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615932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1705487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5f391192_057: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72" name="Google Shape;172;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6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80" name="Google Shape;180;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550392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4395520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4905573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1158056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6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80" name="Google Shape;180;g35f391192_0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665836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5f391192_029: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20" name="Google Shape;12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338498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5f391192_029: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20" name="Google Shape;12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329085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5ed75ccf_015: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40" name="Google Shape;140;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39262446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5f391192_029: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20" name="Google Shape;120;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4953629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notes"/>
          <p:cNvSpPr>
            <a:spLocks noGrp="1" noRot="1" noChangeAspect="1"/>
          </p:cNvSpPr>
          <p:nvPr>
            <p:ph type="sldImg" idx="2"/>
          </p:nvPr>
        </p:nvSpPr>
        <p:spPr>
          <a:xfrm>
            <a:off x="381000" y="685800"/>
            <a:ext cx="6096000" cy="3429000"/>
          </a:xfrm>
          <a:custGeom>
            <a:avLst/>
            <a:gdLst/>
            <a:ahLst/>
            <a:cxnLst/>
            <a:rect l="l" t="t" r="r" b="b"/>
            <a:pathLst>
              <a:path w="119999" h="119999" extrusionOk="0">
                <a:moveTo>
                  <a:pt x="0" y="0"/>
                </a:moveTo>
                <a:lnTo>
                  <a:pt x="120000" y="0"/>
                </a:lnTo>
                <a:lnTo>
                  <a:pt x="120000" y="120000"/>
                </a:lnTo>
                <a:lnTo>
                  <a:pt x="0" y="120000"/>
                </a:lnTo>
                <a:close/>
              </a:path>
            </a:pathLst>
          </a:custGeom>
        </p:spPr>
      </p:sp>
      <p:sp>
        <p:nvSpPr>
          <p:cNvPr id="133" name="Google Shape;13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endParaRPr/>
          </a:p>
        </p:txBody>
      </p:sp>
    </p:spTree>
    <p:extLst>
      <p:ext uri="{BB962C8B-B14F-4D97-AF65-F5344CB8AC3E}">
        <p14:creationId xmlns:p14="http://schemas.microsoft.com/office/powerpoint/2010/main" val="27884421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00" cy="37458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1" name="Google Shape;11;p2"/>
          <p:cNvSpPr/>
          <p:nvPr/>
        </p:nvSpPr>
        <p:spPr>
          <a:xfrm>
            <a:off x="579000" y="1920450"/>
            <a:ext cx="54300" cy="1191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12" name="Google Shape;12;p2"/>
          <p:cNvSpPr txBox="1">
            <a:spLocks noGrp="1"/>
          </p:cNvSpPr>
          <p:nvPr>
            <p:ph type="ctrTitle"/>
          </p:nvPr>
        </p:nvSpPr>
        <p:spPr>
          <a:xfrm>
            <a:off x="685800" y="1915625"/>
            <a:ext cx="5412300" cy="1159800"/>
          </a:xfrm>
          <a:prstGeom prst="rect">
            <a:avLst/>
          </a:prstGeom>
        </p:spPr>
        <p:txBody>
          <a:bodyPr spcFirstLastPara="1" wrap="square" lIns="91425" tIns="91425" rIns="91425" bIns="91425" anchor="ctr" anchorCtr="0"/>
          <a:lstStyle>
            <a:lvl1pPr lvl="0">
              <a:spcBef>
                <a:spcPct val="0"/>
              </a:spcBef>
              <a:spcAft>
                <a:spcPct val="0"/>
              </a:spcAft>
              <a:buClr>
                <a:srgbClr val="FFFFFF"/>
              </a:buClr>
              <a:buSzPts val="4800"/>
              <a:buNone/>
              <a:defRPr sz="4800">
                <a:solidFill>
                  <a:srgbClr val="FFFFFF"/>
                </a:solidFill>
              </a:defRPr>
            </a:lvl1pPr>
            <a:lvl2pPr lvl="1">
              <a:spcBef>
                <a:spcPct val="0"/>
              </a:spcBef>
              <a:spcAft>
                <a:spcPct val="0"/>
              </a:spcAft>
              <a:buClr>
                <a:srgbClr val="FFFFFF"/>
              </a:buClr>
              <a:buSzPts val="4800"/>
              <a:buNone/>
              <a:defRPr sz="4800">
                <a:solidFill>
                  <a:srgbClr val="FFFFFF"/>
                </a:solidFill>
              </a:defRPr>
            </a:lvl2pPr>
            <a:lvl3pPr lvl="2">
              <a:spcBef>
                <a:spcPct val="0"/>
              </a:spcBef>
              <a:spcAft>
                <a:spcPct val="0"/>
              </a:spcAft>
              <a:buClr>
                <a:srgbClr val="FFFFFF"/>
              </a:buClr>
              <a:buSzPts val="4800"/>
              <a:buNone/>
              <a:defRPr sz="4800">
                <a:solidFill>
                  <a:srgbClr val="FFFFFF"/>
                </a:solidFill>
              </a:defRPr>
            </a:lvl3pPr>
            <a:lvl4pPr lvl="3">
              <a:spcBef>
                <a:spcPct val="0"/>
              </a:spcBef>
              <a:spcAft>
                <a:spcPct val="0"/>
              </a:spcAft>
              <a:buClr>
                <a:srgbClr val="FFFFFF"/>
              </a:buClr>
              <a:buSzPts val="4800"/>
              <a:buNone/>
              <a:defRPr sz="4800">
                <a:solidFill>
                  <a:srgbClr val="FFFFFF"/>
                </a:solidFill>
              </a:defRPr>
            </a:lvl4pPr>
            <a:lvl5pPr lvl="4">
              <a:spcBef>
                <a:spcPct val="0"/>
              </a:spcBef>
              <a:spcAft>
                <a:spcPct val="0"/>
              </a:spcAft>
              <a:buClr>
                <a:srgbClr val="FFFFFF"/>
              </a:buClr>
              <a:buSzPts val="4800"/>
              <a:buNone/>
              <a:defRPr sz="4800">
                <a:solidFill>
                  <a:srgbClr val="FFFFFF"/>
                </a:solidFill>
              </a:defRPr>
            </a:lvl5pPr>
            <a:lvl6pPr lvl="5">
              <a:spcBef>
                <a:spcPct val="0"/>
              </a:spcBef>
              <a:spcAft>
                <a:spcPct val="0"/>
              </a:spcAft>
              <a:buClr>
                <a:srgbClr val="FFFFFF"/>
              </a:buClr>
              <a:buSzPts val="4800"/>
              <a:buNone/>
              <a:defRPr sz="4800">
                <a:solidFill>
                  <a:srgbClr val="FFFFFF"/>
                </a:solidFill>
              </a:defRPr>
            </a:lvl6pPr>
            <a:lvl7pPr lvl="6">
              <a:spcBef>
                <a:spcPct val="0"/>
              </a:spcBef>
              <a:spcAft>
                <a:spcPct val="0"/>
              </a:spcAft>
              <a:buClr>
                <a:srgbClr val="FFFFFF"/>
              </a:buClr>
              <a:buSzPts val="4800"/>
              <a:buNone/>
              <a:defRPr sz="4800">
                <a:solidFill>
                  <a:srgbClr val="FFFFFF"/>
                </a:solidFill>
              </a:defRPr>
            </a:lvl7pPr>
            <a:lvl8pPr lvl="7">
              <a:spcBef>
                <a:spcPct val="0"/>
              </a:spcBef>
              <a:spcAft>
                <a:spcPct val="0"/>
              </a:spcAft>
              <a:buClr>
                <a:srgbClr val="FFFFFF"/>
              </a:buClr>
              <a:buSzPts val="4800"/>
              <a:buNone/>
              <a:defRPr sz="4800">
                <a:solidFill>
                  <a:srgbClr val="FFFFFF"/>
                </a:solidFill>
              </a:defRPr>
            </a:lvl8pPr>
            <a:lvl9pPr lvl="8">
              <a:spcBef>
                <a:spcPct val="0"/>
              </a:spcBef>
              <a:spcAft>
                <a:spcPct val="0"/>
              </a:spcAft>
              <a:buClr>
                <a:srgbClr val="FFFFFF"/>
              </a:buClr>
              <a:buSzPts val="4800"/>
              <a:buNone/>
              <a:defRPr sz="4800">
                <a:solidFill>
                  <a:srgbClr val="FFFFFF"/>
                </a:solidFill>
              </a:defRPr>
            </a:lvl9pPr>
          </a:lstStyle>
          <a:p>
            <a:endParaRPr/>
          </a:p>
        </p:txBody>
      </p:sp>
      <p:pic>
        <p:nvPicPr>
          <p:cNvPr id="13" name="Google Shape;13;p2"/>
          <p:cNvPicPr preferRelativeResize="0"/>
          <p:nvPr/>
        </p:nvPicPr>
        <p:blipFill>
          <a:blip r:embed="rId2">
            <a:alphaModFix/>
          </a:blip>
          <a:stretch>
            <a:fillRect/>
          </a:stretch>
        </p:blipFill>
        <p:spPr>
          <a:xfrm>
            <a:off x="6263175" y="47575"/>
            <a:ext cx="2880824" cy="699800"/>
          </a:xfrm>
          <a:prstGeom prst="rect">
            <a:avLst/>
          </a:prstGeom>
          <a:noFill/>
          <a:ln>
            <a:noFill/>
          </a:ln>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4"/>
        <p:cNvGrpSpPr/>
        <p:nvPr/>
      </p:nvGrpSpPr>
      <p:grpSpPr>
        <a:xfrm>
          <a:off x="0" y="0"/>
          <a:ext cx="0" cy="0"/>
          <a:chOff x="0" y="0"/>
          <a:chExt cx="0" cy="0"/>
        </a:xfrm>
      </p:grpSpPr>
      <p:sp>
        <p:nvSpPr>
          <p:cNvPr id="15" name="Google Shape;15;p3"/>
          <p:cNvSpPr/>
          <p:nvPr/>
        </p:nvSpPr>
        <p:spPr>
          <a:xfrm>
            <a:off x="0" y="0"/>
            <a:ext cx="9144000" cy="37458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6" name="Google Shape;16;p3"/>
          <p:cNvSpPr/>
          <p:nvPr/>
        </p:nvSpPr>
        <p:spPr>
          <a:xfrm>
            <a:off x="579000" y="1722000"/>
            <a:ext cx="54300" cy="1363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17" name="Google Shape;17;p3"/>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lstStyle>
            <a:lvl1pPr lvl="0" rtl="0">
              <a:spcBef>
                <a:spcPct val="0"/>
              </a:spcBef>
              <a:spcAft>
                <a:spcPct val="0"/>
              </a:spcAft>
              <a:buClr>
                <a:srgbClr val="FFFFFF"/>
              </a:buClr>
              <a:buSzPts val="3600"/>
              <a:buNone/>
              <a:defRPr sz="3600">
                <a:solidFill>
                  <a:srgbClr val="FFFFFF"/>
                </a:solidFill>
              </a:defRPr>
            </a:lvl1pPr>
            <a:lvl2pPr lvl="1" rtl="0">
              <a:spcBef>
                <a:spcPct val="0"/>
              </a:spcBef>
              <a:spcAft>
                <a:spcPct val="0"/>
              </a:spcAft>
              <a:buClr>
                <a:srgbClr val="FFFFFF"/>
              </a:buClr>
              <a:buSzPts val="3600"/>
              <a:buNone/>
              <a:defRPr sz="3600">
                <a:solidFill>
                  <a:srgbClr val="FFFFFF"/>
                </a:solidFill>
              </a:defRPr>
            </a:lvl2pPr>
            <a:lvl3pPr lvl="2" rtl="0">
              <a:spcBef>
                <a:spcPct val="0"/>
              </a:spcBef>
              <a:spcAft>
                <a:spcPct val="0"/>
              </a:spcAft>
              <a:buClr>
                <a:srgbClr val="FFFFFF"/>
              </a:buClr>
              <a:buSzPts val="3600"/>
              <a:buNone/>
              <a:defRPr sz="3600">
                <a:solidFill>
                  <a:srgbClr val="FFFFFF"/>
                </a:solidFill>
              </a:defRPr>
            </a:lvl3pPr>
            <a:lvl4pPr lvl="3" rtl="0">
              <a:spcBef>
                <a:spcPct val="0"/>
              </a:spcBef>
              <a:spcAft>
                <a:spcPct val="0"/>
              </a:spcAft>
              <a:buClr>
                <a:srgbClr val="FFFFFF"/>
              </a:buClr>
              <a:buSzPts val="3600"/>
              <a:buNone/>
              <a:defRPr sz="3600">
                <a:solidFill>
                  <a:srgbClr val="FFFFFF"/>
                </a:solidFill>
              </a:defRPr>
            </a:lvl4pPr>
            <a:lvl5pPr lvl="4" rtl="0">
              <a:spcBef>
                <a:spcPct val="0"/>
              </a:spcBef>
              <a:spcAft>
                <a:spcPct val="0"/>
              </a:spcAft>
              <a:buClr>
                <a:srgbClr val="FFFFFF"/>
              </a:buClr>
              <a:buSzPts val="3600"/>
              <a:buNone/>
              <a:defRPr sz="3600">
                <a:solidFill>
                  <a:srgbClr val="FFFFFF"/>
                </a:solidFill>
              </a:defRPr>
            </a:lvl5pPr>
            <a:lvl6pPr lvl="5" rtl="0">
              <a:spcBef>
                <a:spcPct val="0"/>
              </a:spcBef>
              <a:spcAft>
                <a:spcPct val="0"/>
              </a:spcAft>
              <a:buClr>
                <a:srgbClr val="FFFFFF"/>
              </a:buClr>
              <a:buSzPts val="3600"/>
              <a:buNone/>
              <a:defRPr sz="3600">
                <a:solidFill>
                  <a:srgbClr val="FFFFFF"/>
                </a:solidFill>
              </a:defRPr>
            </a:lvl6pPr>
            <a:lvl7pPr lvl="6" rtl="0">
              <a:spcBef>
                <a:spcPct val="0"/>
              </a:spcBef>
              <a:spcAft>
                <a:spcPct val="0"/>
              </a:spcAft>
              <a:buClr>
                <a:srgbClr val="FFFFFF"/>
              </a:buClr>
              <a:buSzPts val="3600"/>
              <a:buNone/>
              <a:defRPr sz="3600">
                <a:solidFill>
                  <a:srgbClr val="FFFFFF"/>
                </a:solidFill>
              </a:defRPr>
            </a:lvl7pPr>
            <a:lvl8pPr lvl="7" rtl="0">
              <a:spcBef>
                <a:spcPct val="0"/>
              </a:spcBef>
              <a:spcAft>
                <a:spcPct val="0"/>
              </a:spcAft>
              <a:buClr>
                <a:srgbClr val="FFFFFF"/>
              </a:buClr>
              <a:buSzPts val="3600"/>
              <a:buNone/>
              <a:defRPr sz="3600">
                <a:solidFill>
                  <a:srgbClr val="FFFFFF"/>
                </a:solidFill>
              </a:defRPr>
            </a:lvl8pPr>
            <a:lvl9pPr lvl="8" rtl="0">
              <a:spcBef>
                <a:spcPct val="0"/>
              </a:spcBef>
              <a:spcAft>
                <a:spcPct val="0"/>
              </a:spcAft>
              <a:buClr>
                <a:srgbClr val="FFFFFF"/>
              </a:buClr>
              <a:buSzPts val="3600"/>
              <a:buNone/>
              <a:defRPr sz="3600">
                <a:solidFill>
                  <a:srgbClr val="FFFFFF"/>
                </a:solidFill>
              </a:defRPr>
            </a:lvl9pPr>
          </a:lstStyle>
          <a:p>
            <a:endParaRPr/>
          </a:p>
        </p:txBody>
      </p:sp>
      <p:sp>
        <p:nvSpPr>
          <p:cNvPr id="18" name="Google Shape;18;p3"/>
          <p:cNvSpPr txBox="1">
            <a:spLocks noGrp="1"/>
          </p:cNvSpPr>
          <p:nvPr>
            <p:ph type="subTitle" idx="1"/>
          </p:nvPr>
        </p:nvSpPr>
        <p:spPr>
          <a:xfrm>
            <a:off x="826350" y="2763850"/>
            <a:ext cx="7632000" cy="784800"/>
          </a:xfrm>
          <a:prstGeom prst="rect">
            <a:avLst/>
          </a:prstGeom>
        </p:spPr>
        <p:txBody>
          <a:bodyPr spcFirstLastPara="1" wrap="square" lIns="91425" tIns="91425" rIns="91425" bIns="91425" anchor="t" anchorCtr="0"/>
          <a:lstStyle>
            <a:lvl1pPr lvl="0" rtl="0">
              <a:spcBef>
                <a:spcPct val="0"/>
              </a:spcBef>
              <a:spcAft>
                <a:spcPct val="0"/>
              </a:spcAft>
              <a:buClr>
                <a:srgbClr val="000000"/>
              </a:buClr>
              <a:buSzPts val="1800"/>
              <a:buNone/>
              <a:defRPr>
                <a:solidFill>
                  <a:srgbClr val="000000"/>
                </a:solidFill>
              </a:defRPr>
            </a:lvl1pPr>
            <a:lvl2pPr lvl="1" rtl="0">
              <a:spcBef>
                <a:spcPct val="0"/>
              </a:spcBef>
              <a:spcAft>
                <a:spcPct val="0"/>
              </a:spcAft>
              <a:buClr>
                <a:srgbClr val="000000"/>
              </a:buClr>
              <a:buSzPts val="3000"/>
              <a:buNone/>
              <a:defRPr sz="3000">
                <a:solidFill>
                  <a:srgbClr val="000000"/>
                </a:solidFill>
              </a:defRPr>
            </a:lvl2pPr>
            <a:lvl3pPr lvl="2" rtl="0">
              <a:spcBef>
                <a:spcPct val="0"/>
              </a:spcBef>
              <a:spcAft>
                <a:spcPct val="0"/>
              </a:spcAft>
              <a:buClr>
                <a:srgbClr val="000000"/>
              </a:buClr>
              <a:buSzPts val="3000"/>
              <a:buNone/>
              <a:defRPr sz="3000">
                <a:solidFill>
                  <a:srgbClr val="000000"/>
                </a:solidFill>
              </a:defRPr>
            </a:lvl3pPr>
            <a:lvl4pPr lvl="3" rtl="0">
              <a:spcBef>
                <a:spcPct val="0"/>
              </a:spcBef>
              <a:spcAft>
                <a:spcPct val="0"/>
              </a:spcAft>
              <a:buClr>
                <a:srgbClr val="000000"/>
              </a:buClr>
              <a:buSzPts val="3000"/>
              <a:buNone/>
              <a:defRPr sz="3000">
                <a:solidFill>
                  <a:srgbClr val="000000"/>
                </a:solidFill>
              </a:defRPr>
            </a:lvl4pPr>
            <a:lvl5pPr lvl="4" rtl="0">
              <a:spcBef>
                <a:spcPct val="0"/>
              </a:spcBef>
              <a:spcAft>
                <a:spcPct val="0"/>
              </a:spcAft>
              <a:buClr>
                <a:srgbClr val="000000"/>
              </a:buClr>
              <a:buSzPts val="3000"/>
              <a:buNone/>
              <a:defRPr sz="3000">
                <a:solidFill>
                  <a:srgbClr val="000000"/>
                </a:solidFill>
              </a:defRPr>
            </a:lvl5pPr>
            <a:lvl6pPr lvl="5" rtl="0">
              <a:spcBef>
                <a:spcPct val="0"/>
              </a:spcBef>
              <a:spcAft>
                <a:spcPct val="0"/>
              </a:spcAft>
              <a:buClr>
                <a:srgbClr val="000000"/>
              </a:buClr>
              <a:buSzPts val="3000"/>
              <a:buNone/>
              <a:defRPr sz="3000">
                <a:solidFill>
                  <a:srgbClr val="000000"/>
                </a:solidFill>
              </a:defRPr>
            </a:lvl6pPr>
            <a:lvl7pPr lvl="6" rtl="0">
              <a:spcBef>
                <a:spcPct val="0"/>
              </a:spcBef>
              <a:spcAft>
                <a:spcPct val="0"/>
              </a:spcAft>
              <a:buClr>
                <a:srgbClr val="000000"/>
              </a:buClr>
              <a:buSzPts val="3000"/>
              <a:buNone/>
              <a:defRPr sz="3000">
                <a:solidFill>
                  <a:srgbClr val="000000"/>
                </a:solidFill>
              </a:defRPr>
            </a:lvl7pPr>
            <a:lvl8pPr lvl="7" rtl="0">
              <a:spcBef>
                <a:spcPct val="0"/>
              </a:spcBef>
              <a:spcAft>
                <a:spcPct val="0"/>
              </a:spcAft>
              <a:buClr>
                <a:srgbClr val="000000"/>
              </a:buClr>
              <a:buSzPts val="3000"/>
              <a:buNone/>
              <a:defRPr sz="3000">
                <a:solidFill>
                  <a:srgbClr val="000000"/>
                </a:solidFill>
              </a:defRPr>
            </a:lvl8pPr>
            <a:lvl9pPr lvl="8" rtl="0">
              <a:spcBef>
                <a:spcPct val="0"/>
              </a:spcBef>
              <a:spcAft>
                <a:spcPct val="0"/>
              </a:spcAft>
              <a:buClr>
                <a:srgbClr val="000000"/>
              </a:buClr>
              <a:buSzPts val="3000"/>
              <a:buNone/>
              <a:defRPr sz="3000">
                <a:solidFill>
                  <a:srgbClr val="000000"/>
                </a:solidFill>
              </a:defRPr>
            </a:lvl9pPr>
          </a:lstStyle>
          <a:p>
            <a:endParaRPr/>
          </a:p>
        </p:txBody>
      </p:sp>
      <p:sp>
        <p:nvSpPr>
          <p:cNvPr id="19" name="Google Shape;19;p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20" name="Google Shape;20;p3"/>
          <p:cNvPicPr preferRelativeResize="0"/>
          <p:nvPr/>
        </p:nvPicPr>
        <p:blipFill>
          <a:blip r:embed="rId2">
            <a:alphaModFix/>
          </a:blip>
          <a:stretch>
            <a:fillRect/>
          </a:stretch>
        </p:blipFill>
        <p:spPr>
          <a:xfrm>
            <a:off x="6263175" y="47575"/>
            <a:ext cx="2880824" cy="699800"/>
          </a:xfrm>
          <a:prstGeom prst="rect">
            <a:avLst/>
          </a:prstGeom>
          <a:noFill/>
          <a:ln>
            <a:noFill/>
          </a:ln>
        </p:spPr>
      </p:pic>
    </p:spTree>
    <p:extLst>
      <p:ext uri="{BB962C8B-B14F-4D97-AF65-F5344CB8AC3E}">
        <p14:creationId xmlns:p14="http://schemas.microsoft.com/office/powerpoint/2010/main" val="212771552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29" name="Google Shape;29;p5"/>
          <p:cNvSpPr txBox="1">
            <a:spLocks noGrp="1"/>
          </p:cNvSpPr>
          <p:nvPr>
            <p:ph type="body" idx="1"/>
          </p:nvPr>
        </p:nvSpPr>
        <p:spPr>
          <a:xfrm>
            <a:off x="844425" y="1586325"/>
            <a:ext cx="5971500" cy="3148500"/>
          </a:xfrm>
          <a:prstGeom prst="rect">
            <a:avLst/>
          </a:prstGeom>
        </p:spPr>
        <p:txBody>
          <a:bodyPr spcFirstLastPara="1" wrap="square" lIns="91425" tIns="91425" rIns="91425" bIns="91425" anchor="t" anchorCtr="0"/>
          <a:lstStyle>
            <a:lvl1pPr marL="457200" lvl="0" indent="-342900">
              <a:spcBef>
                <a:spcPts val="600"/>
              </a:spcBef>
              <a:spcAft>
                <a:spcPct val="0"/>
              </a:spcAft>
              <a:buSzPts val="1800"/>
              <a:buChar char="▪"/>
              <a:defRPr/>
            </a:lvl1pPr>
            <a:lvl2pPr marL="914400" lvl="1" indent="-342900">
              <a:spcBef>
                <a:spcPct val="0"/>
              </a:spcBef>
              <a:spcAft>
                <a:spcPct val="0"/>
              </a:spcAft>
              <a:buSzPts val="1800"/>
              <a:buChar char="▫"/>
              <a:defRPr/>
            </a:lvl2pPr>
            <a:lvl3pPr marL="1371600" lvl="2" indent="-342900">
              <a:spcBef>
                <a:spcPct val="0"/>
              </a:spcBef>
              <a:spcAft>
                <a:spcPct val="0"/>
              </a:spcAft>
              <a:buSzPts val="1800"/>
              <a:buChar char="▸"/>
              <a:defRPr/>
            </a:lvl3pPr>
            <a:lvl4pPr marL="1828800" lvl="3" indent="-342900">
              <a:spcBef>
                <a:spcPct val="0"/>
              </a:spcBef>
              <a:spcAft>
                <a:spcPct val="0"/>
              </a:spcAft>
              <a:buSzPts val="1800"/>
              <a:buChar char="▹"/>
              <a:defRPr/>
            </a:lvl4pPr>
            <a:lvl5pPr marL="2286000" lvl="4" indent="-342900">
              <a:spcBef>
                <a:spcPct val="0"/>
              </a:spcBef>
              <a:spcAft>
                <a:spcPct val="0"/>
              </a:spcAft>
              <a:buSzPts val="1800"/>
              <a:buChar char="▹"/>
              <a:defRPr/>
            </a:lvl5pPr>
            <a:lvl6pPr marL="2743200" lvl="5" indent="-342900">
              <a:spcBef>
                <a:spcPct val="0"/>
              </a:spcBef>
              <a:spcAft>
                <a:spcPct val="0"/>
              </a:spcAft>
              <a:buSzPts val="1800"/>
              <a:buChar char="▹"/>
              <a:defRPr/>
            </a:lvl6pPr>
            <a:lvl7pPr marL="3200400" lvl="6" indent="-342900">
              <a:spcBef>
                <a:spcPct val="0"/>
              </a:spcBef>
              <a:spcAft>
                <a:spcPct val="0"/>
              </a:spcAft>
              <a:buSzPts val="1800"/>
              <a:buChar char="▹"/>
              <a:defRPr/>
            </a:lvl7pPr>
            <a:lvl8pPr marL="3657600" lvl="7" indent="-342900">
              <a:spcBef>
                <a:spcPct val="0"/>
              </a:spcBef>
              <a:spcAft>
                <a:spcPct val="0"/>
              </a:spcAft>
              <a:buSzPts val="1800"/>
              <a:buChar char="▹"/>
              <a:defRPr/>
            </a:lvl8pPr>
            <a:lvl9pPr marL="4114800" lvl="8" indent="-342900">
              <a:spcBef>
                <a:spcPct val="0"/>
              </a:spcBef>
              <a:spcAft>
                <a:spcPct val="0"/>
              </a:spcAft>
              <a:buSzPts val="1800"/>
              <a:buChar char="▹"/>
              <a:defRPr/>
            </a:lvl9pPr>
          </a:lstStyle>
          <a:p>
            <a:endParaRPr/>
          </a:p>
        </p:txBody>
      </p:sp>
      <p:sp>
        <p:nvSpPr>
          <p:cNvPr id="30" name="Google Shape;30;p5"/>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31" name="Google Shape;31;p5"/>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32" name="Google Shape;32;p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33" name="Google Shape;33;p5"/>
          <p:cNvPicPr preferRelativeResize="0"/>
          <p:nvPr/>
        </p:nvPicPr>
        <p:blipFill>
          <a:blip r:embed="rId2">
            <a:alphaModFix/>
          </a:blip>
          <a:stretch>
            <a:fillRect/>
          </a:stretch>
        </p:blipFill>
        <p:spPr>
          <a:xfrm>
            <a:off x="5879400" y="4361982"/>
            <a:ext cx="2880360" cy="704088"/>
          </a:xfrm>
          <a:prstGeom prst="rect">
            <a:avLst/>
          </a:prstGeom>
          <a:noFill/>
          <a:ln>
            <a:noFill/>
          </a:ln>
        </p:spPr>
      </p:pic>
      <p:pic>
        <p:nvPicPr>
          <p:cNvPr id="34" name="Google Shape;34;p5"/>
          <p:cNvPicPr preferRelativeResize="0"/>
          <p:nvPr/>
        </p:nvPicPr>
        <p:blipFill>
          <a:blip r:embed="rId3">
            <a:alphaModFix/>
          </a:blip>
          <a:stretch>
            <a:fillRect/>
          </a:stretch>
        </p:blipFill>
        <p:spPr>
          <a:xfrm>
            <a:off x="136750" y="4361975"/>
            <a:ext cx="938800" cy="704100"/>
          </a:xfrm>
          <a:prstGeom prst="rect">
            <a:avLst/>
          </a:prstGeom>
          <a:noFill/>
          <a:ln>
            <a:noFill/>
          </a:ln>
        </p:spPr>
      </p:pic>
    </p:spTree>
    <p:extLst>
      <p:ext uri="{BB962C8B-B14F-4D97-AF65-F5344CB8AC3E}">
        <p14:creationId xmlns:p14="http://schemas.microsoft.com/office/powerpoint/2010/main" val="2233630422"/>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56" name="Google Shape;56;p8"/>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7" name="Google Shape;57;p8"/>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8" name="Google Shape;58;p8"/>
          <p:cNvSpPr txBox="1">
            <a:spLocks noGrp="1"/>
          </p:cNvSpPr>
          <p:nvPr>
            <p:ph type="sldNum" idx="12"/>
          </p:nvPr>
        </p:nvSpPr>
        <p:spPr>
          <a:xfrm>
            <a:off x="8601771"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60" name="Google Shape;60;p8"/>
          <p:cNvPicPr preferRelativeResize="0"/>
          <p:nvPr/>
        </p:nvPicPr>
        <p:blipFill>
          <a:blip r:embed="rId2">
            <a:alphaModFix/>
          </a:blip>
          <a:stretch>
            <a:fillRect/>
          </a:stretch>
        </p:blipFill>
        <p:spPr>
          <a:xfrm>
            <a:off x="136750" y="4361975"/>
            <a:ext cx="938800" cy="704100"/>
          </a:xfrm>
          <a:prstGeom prst="rect">
            <a:avLst/>
          </a:prstGeom>
          <a:noFill/>
          <a:ln>
            <a:noFill/>
          </a:ln>
        </p:spPr>
      </p:pic>
      <p:pic>
        <p:nvPicPr>
          <p:cNvPr id="3" name="Imagen 2">
            <a:extLst>
              <a:ext uri="{FF2B5EF4-FFF2-40B4-BE49-F238E27FC236}">
                <a16:creationId xmlns:a16="http://schemas.microsoft.com/office/drawing/2014/main" id="{3B8BC7E6-4B52-460B-A92F-ABC47773369C}"/>
              </a:ext>
            </a:extLst>
          </p:cNvPr>
          <p:cNvPicPr>
            <a:picLocks noChangeAspect="1"/>
          </p:cNvPicPr>
          <p:nvPr userDrawn="1"/>
        </p:nvPicPr>
        <p:blipFill>
          <a:blip r:embed="rId3"/>
          <a:stretch>
            <a:fillRect/>
          </a:stretch>
        </p:blipFill>
        <p:spPr>
          <a:xfrm>
            <a:off x="6061466" y="4361975"/>
            <a:ext cx="2468230" cy="704087"/>
          </a:xfrm>
          <a:prstGeom prst="rect">
            <a:avLst/>
          </a:prstGeom>
        </p:spPr>
      </p:pic>
    </p:spTree>
    <p:extLst>
      <p:ext uri="{BB962C8B-B14F-4D97-AF65-F5344CB8AC3E}">
        <p14:creationId xmlns:p14="http://schemas.microsoft.com/office/powerpoint/2010/main" val="423771097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57" name="Google Shape;57;p8"/>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8" name="Google Shape;58;p8"/>
          <p:cNvSpPr txBox="1">
            <a:spLocks noGrp="1"/>
          </p:cNvSpPr>
          <p:nvPr>
            <p:ph type="sldNum" idx="12"/>
          </p:nvPr>
        </p:nvSpPr>
        <p:spPr>
          <a:xfrm>
            <a:off x="8601771"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60" name="Google Shape;60;p8"/>
          <p:cNvPicPr preferRelativeResize="0"/>
          <p:nvPr/>
        </p:nvPicPr>
        <p:blipFill>
          <a:blip r:embed="rId2">
            <a:alphaModFix/>
          </a:blip>
          <a:stretch>
            <a:fillRect/>
          </a:stretch>
        </p:blipFill>
        <p:spPr>
          <a:xfrm>
            <a:off x="136750" y="4361975"/>
            <a:ext cx="938800" cy="704100"/>
          </a:xfrm>
          <a:prstGeom prst="rect">
            <a:avLst/>
          </a:prstGeom>
          <a:noFill/>
          <a:ln>
            <a:noFill/>
          </a:ln>
        </p:spPr>
      </p:pic>
      <p:pic>
        <p:nvPicPr>
          <p:cNvPr id="3" name="Imagen 2">
            <a:extLst>
              <a:ext uri="{FF2B5EF4-FFF2-40B4-BE49-F238E27FC236}">
                <a16:creationId xmlns:a16="http://schemas.microsoft.com/office/drawing/2014/main" id="{3B8BC7E6-4B52-460B-A92F-ABC47773369C}"/>
              </a:ext>
            </a:extLst>
          </p:cNvPr>
          <p:cNvPicPr>
            <a:picLocks noChangeAspect="1"/>
          </p:cNvPicPr>
          <p:nvPr userDrawn="1"/>
        </p:nvPicPr>
        <p:blipFill>
          <a:blip r:embed="rId3"/>
          <a:stretch>
            <a:fillRect/>
          </a:stretch>
        </p:blipFill>
        <p:spPr>
          <a:xfrm>
            <a:off x="6270789" y="4230477"/>
            <a:ext cx="2929206" cy="835585"/>
          </a:xfrm>
          <a:prstGeom prst="rect">
            <a:avLst/>
          </a:prstGeom>
        </p:spPr>
      </p:pic>
    </p:spTree>
    <p:extLst>
      <p:ext uri="{BB962C8B-B14F-4D97-AF65-F5344CB8AC3E}">
        <p14:creationId xmlns:p14="http://schemas.microsoft.com/office/powerpoint/2010/main" val="36132814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half">
  <p:cSld name="Title only half">
    <p:spTree>
      <p:nvGrpSpPr>
        <p:cNvPr id="1" name="Shape 68"/>
        <p:cNvGrpSpPr/>
        <p:nvPr/>
      </p:nvGrpSpPr>
      <p:grpSpPr>
        <a:xfrm>
          <a:off x="0" y="0"/>
          <a:ext cx="0" cy="0"/>
          <a:chOff x="0" y="0"/>
          <a:chExt cx="0" cy="0"/>
        </a:xfrm>
      </p:grpSpPr>
      <p:sp>
        <p:nvSpPr>
          <p:cNvPr id="69" name="Google Shape;69;p10"/>
          <p:cNvSpPr/>
          <p:nvPr/>
        </p:nvSpPr>
        <p:spPr>
          <a:xfrm>
            <a:off x="0" y="0"/>
            <a:ext cx="45780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0" name="Google Shape;70;p10"/>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rtl="0">
              <a:spcBef>
                <a:spcPct val="0"/>
              </a:spcBef>
              <a:spcAft>
                <a:spcPct val="0"/>
              </a:spcAft>
              <a:buClr>
                <a:srgbClr val="FFFFFF"/>
              </a:buClr>
              <a:buSzPts val="2600"/>
              <a:buNone/>
              <a:defRPr>
                <a:solidFill>
                  <a:srgbClr val="FFFFFF"/>
                </a:solidFill>
              </a:defRPr>
            </a:lvl1pPr>
            <a:lvl2pPr lvl="1" rtl="0">
              <a:spcBef>
                <a:spcPct val="0"/>
              </a:spcBef>
              <a:spcAft>
                <a:spcPct val="0"/>
              </a:spcAft>
              <a:buClr>
                <a:srgbClr val="FFFFFF"/>
              </a:buClr>
              <a:buSzPts val="2600"/>
              <a:buNone/>
              <a:defRPr>
                <a:solidFill>
                  <a:srgbClr val="FFFFFF"/>
                </a:solidFill>
              </a:defRPr>
            </a:lvl2pPr>
            <a:lvl3pPr lvl="2" rtl="0">
              <a:spcBef>
                <a:spcPct val="0"/>
              </a:spcBef>
              <a:spcAft>
                <a:spcPct val="0"/>
              </a:spcAft>
              <a:buClr>
                <a:srgbClr val="FFFFFF"/>
              </a:buClr>
              <a:buSzPts val="2600"/>
              <a:buNone/>
              <a:defRPr>
                <a:solidFill>
                  <a:srgbClr val="FFFFFF"/>
                </a:solidFill>
              </a:defRPr>
            </a:lvl3pPr>
            <a:lvl4pPr lvl="3" rtl="0">
              <a:spcBef>
                <a:spcPct val="0"/>
              </a:spcBef>
              <a:spcAft>
                <a:spcPct val="0"/>
              </a:spcAft>
              <a:buClr>
                <a:srgbClr val="FFFFFF"/>
              </a:buClr>
              <a:buSzPts val="2600"/>
              <a:buNone/>
              <a:defRPr>
                <a:solidFill>
                  <a:srgbClr val="FFFFFF"/>
                </a:solidFill>
              </a:defRPr>
            </a:lvl4pPr>
            <a:lvl5pPr lvl="4" rtl="0">
              <a:spcBef>
                <a:spcPct val="0"/>
              </a:spcBef>
              <a:spcAft>
                <a:spcPct val="0"/>
              </a:spcAft>
              <a:buClr>
                <a:srgbClr val="FFFFFF"/>
              </a:buClr>
              <a:buSzPts val="2600"/>
              <a:buNone/>
              <a:defRPr>
                <a:solidFill>
                  <a:srgbClr val="FFFFFF"/>
                </a:solidFill>
              </a:defRPr>
            </a:lvl5pPr>
            <a:lvl6pPr lvl="5" rtl="0">
              <a:spcBef>
                <a:spcPct val="0"/>
              </a:spcBef>
              <a:spcAft>
                <a:spcPct val="0"/>
              </a:spcAft>
              <a:buClr>
                <a:srgbClr val="FFFFFF"/>
              </a:buClr>
              <a:buSzPts val="2600"/>
              <a:buNone/>
              <a:defRPr>
                <a:solidFill>
                  <a:srgbClr val="FFFFFF"/>
                </a:solidFill>
              </a:defRPr>
            </a:lvl6pPr>
            <a:lvl7pPr lvl="6" rtl="0">
              <a:spcBef>
                <a:spcPct val="0"/>
              </a:spcBef>
              <a:spcAft>
                <a:spcPct val="0"/>
              </a:spcAft>
              <a:buClr>
                <a:srgbClr val="FFFFFF"/>
              </a:buClr>
              <a:buSzPts val="2600"/>
              <a:buNone/>
              <a:defRPr>
                <a:solidFill>
                  <a:srgbClr val="FFFFFF"/>
                </a:solidFill>
              </a:defRPr>
            </a:lvl7pPr>
            <a:lvl8pPr lvl="7" rtl="0">
              <a:spcBef>
                <a:spcPct val="0"/>
              </a:spcBef>
              <a:spcAft>
                <a:spcPct val="0"/>
              </a:spcAft>
              <a:buClr>
                <a:srgbClr val="FFFFFF"/>
              </a:buClr>
              <a:buSzPts val="2600"/>
              <a:buNone/>
              <a:defRPr>
                <a:solidFill>
                  <a:srgbClr val="FFFFFF"/>
                </a:solidFill>
              </a:defRPr>
            </a:lvl8pPr>
            <a:lvl9pPr lvl="8" rtl="0">
              <a:spcBef>
                <a:spcPct val="0"/>
              </a:spcBef>
              <a:spcAft>
                <a:spcPct val="0"/>
              </a:spcAft>
              <a:buClr>
                <a:srgbClr val="FFFFFF"/>
              </a:buClr>
              <a:buSzPts val="2600"/>
              <a:buNone/>
              <a:defRPr>
                <a:solidFill>
                  <a:srgbClr val="FFFFFF"/>
                </a:solidFill>
              </a:defRPr>
            </a:lvl9pPr>
          </a:lstStyle>
          <a:p>
            <a:endParaRPr/>
          </a:p>
        </p:txBody>
      </p:sp>
      <p:sp>
        <p:nvSpPr>
          <p:cNvPr id="71" name="Google Shape;71;p10"/>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72" name="Google Shape;72;p10"/>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3" name="Google Shape;73;p1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74" name="Google Shape;74;p10"/>
          <p:cNvPicPr preferRelativeResize="0"/>
          <p:nvPr/>
        </p:nvPicPr>
        <p:blipFill>
          <a:blip r:embed="rId2">
            <a:alphaModFix/>
          </a:blip>
          <a:stretch>
            <a:fillRect/>
          </a:stretch>
        </p:blipFill>
        <p:spPr>
          <a:xfrm>
            <a:off x="5879400" y="4361982"/>
            <a:ext cx="2880360" cy="704088"/>
          </a:xfrm>
          <a:prstGeom prst="rect">
            <a:avLst/>
          </a:prstGeom>
          <a:noFill/>
          <a:ln>
            <a:noFill/>
          </a:ln>
        </p:spPr>
      </p:pic>
    </p:spTree>
    <p:extLst>
      <p:ext uri="{BB962C8B-B14F-4D97-AF65-F5344CB8AC3E}">
        <p14:creationId xmlns:p14="http://schemas.microsoft.com/office/powerpoint/2010/main" val="2742203693"/>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Image background">
  <p:cSld name="Image background">
    <p:spTree>
      <p:nvGrpSpPr>
        <p:cNvPr id="1" name="Shape 75"/>
        <p:cNvGrpSpPr/>
        <p:nvPr/>
      </p:nvGrpSpPr>
      <p:grpSpPr>
        <a:xfrm>
          <a:off x="0" y="0"/>
          <a:ext cx="0" cy="0"/>
          <a:chOff x="0" y="0"/>
          <a:chExt cx="0" cy="0"/>
        </a:xfrm>
      </p:grpSpPr>
      <p:sp>
        <p:nvSpPr>
          <p:cNvPr id="76" name="Google Shape;76;p11"/>
          <p:cNvSpPr/>
          <p:nvPr/>
        </p:nvSpPr>
        <p:spPr>
          <a:xfrm>
            <a:off x="0" y="0"/>
            <a:ext cx="2292000" cy="51435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7" name="Google Shape;77;p1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ct val="0"/>
              </a:spcBef>
              <a:spcAft>
                <a:spcPct val="0"/>
              </a:spcAft>
              <a:buNone/>
            </a:pPr>
            <a:fld id="{00000000-1234-1234-1234-123412341234}" type="slidenum">
              <a:rPr lang="en"/>
              <a:t>‹Nº›</a:t>
            </a:fld>
            <a:endParaRPr/>
          </a:p>
        </p:txBody>
      </p:sp>
      <p:pic>
        <p:nvPicPr>
          <p:cNvPr id="78" name="Google Shape;78;p11"/>
          <p:cNvPicPr preferRelativeResize="0"/>
          <p:nvPr/>
        </p:nvPicPr>
        <p:blipFill>
          <a:blip r:embed="rId2">
            <a:alphaModFix/>
          </a:blip>
          <a:stretch>
            <a:fillRect/>
          </a:stretch>
        </p:blipFill>
        <p:spPr>
          <a:xfrm>
            <a:off x="5879400" y="4361982"/>
            <a:ext cx="2880360" cy="704088"/>
          </a:xfrm>
          <a:prstGeom prst="rect">
            <a:avLst/>
          </a:prstGeom>
          <a:noFill/>
          <a:ln>
            <a:noFill/>
          </a:ln>
        </p:spPr>
      </p:pic>
    </p:spTree>
    <p:extLst>
      <p:ext uri="{BB962C8B-B14F-4D97-AF65-F5344CB8AC3E}">
        <p14:creationId xmlns:p14="http://schemas.microsoft.com/office/powerpoint/2010/main" val="3972464129"/>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color">
  <p:cSld name="Blank color">
    <p:spTree>
      <p:nvGrpSpPr>
        <p:cNvPr id="1" name="Shape 91"/>
        <p:cNvGrpSpPr/>
        <p:nvPr/>
      </p:nvGrpSpPr>
      <p:grpSpPr>
        <a:xfrm>
          <a:off x="0" y="0"/>
          <a:ext cx="0" cy="0"/>
          <a:chOff x="0" y="0"/>
          <a:chExt cx="0" cy="0"/>
        </a:xfrm>
      </p:grpSpPr>
      <p:sp>
        <p:nvSpPr>
          <p:cNvPr id="92" name="Google Shape;92;p14"/>
          <p:cNvSpPr/>
          <p:nvPr/>
        </p:nvSpPr>
        <p:spPr>
          <a:xfrm>
            <a:off x="0" y="0"/>
            <a:ext cx="9144000" cy="259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93" name="Google Shape;93;p1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94" name="Google Shape;94;p14"/>
          <p:cNvPicPr preferRelativeResize="0"/>
          <p:nvPr/>
        </p:nvPicPr>
        <p:blipFill>
          <a:blip r:embed="rId2">
            <a:alphaModFix/>
          </a:blip>
          <a:stretch>
            <a:fillRect/>
          </a:stretch>
        </p:blipFill>
        <p:spPr>
          <a:xfrm>
            <a:off x="5879400" y="4361982"/>
            <a:ext cx="2880360" cy="704088"/>
          </a:xfrm>
          <a:prstGeom prst="rect">
            <a:avLst/>
          </a:prstGeom>
          <a:noFill/>
          <a:ln>
            <a:noFill/>
          </a:ln>
        </p:spPr>
      </p:pic>
      <p:pic>
        <p:nvPicPr>
          <p:cNvPr id="95" name="Google Shape;95;p14"/>
          <p:cNvPicPr preferRelativeResize="0"/>
          <p:nvPr/>
        </p:nvPicPr>
        <p:blipFill>
          <a:blip r:embed="rId3">
            <a:alphaModFix/>
          </a:blip>
          <a:stretch>
            <a:fillRect/>
          </a:stretch>
        </p:blipFill>
        <p:spPr>
          <a:xfrm>
            <a:off x="136750" y="4361975"/>
            <a:ext cx="938800" cy="704100"/>
          </a:xfrm>
          <a:prstGeom prst="rect">
            <a:avLst/>
          </a:prstGeom>
          <a:noFill/>
          <a:ln>
            <a:noFill/>
          </a:ln>
        </p:spPr>
      </p:pic>
    </p:spTree>
    <p:extLst>
      <p:ext uri="{BB962C8B-B14F-4D97-AF65-F5344CB8AC3E}">
        <p14:creationId xmlns:p14="http://schemas.microsoft.com/office/powerpoint/2010/main" val="409337491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4"/>
        <p:cNvGrpSpPr/>
        <p:nvPr/>
      </p:nvGrpSpPr>
      <p:grpSpPr>
        <a:xfrm>
          <a:off x="0" y="0"/>
          <a:ext cx="0" cy="0"/>
          <a:chOff x="0" y="0"/>
          <a:chExt cx="0" cy="0"/>
        </a:xfrm>
      </p:grpSpPr>
      <p:sp>
        <p:nvSpPr>
          <p:cNvPr id="15" name="Google Shape;15;p3"/>
          <p:cNvSpPr/>
          <p:nvPr/>
        </p:nvSpPr>
        <p:spPr>
          <a:xfrm>
            <a:off x="0" y="0"/>
            <a:ext cx="9144000" cy="37458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6" name="Google Shape;16;p3"/>
          <p:cNvSpPr/>
          <p:nvPr/>
        </p:nvSpPr>
        <p:spPr>
          <a:xfrm>
            <a:off x="579000" y="1722000"/>
            <a:ext cx="54300" cy="1363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17" name="Google Shape;17;p3"/>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lstStyle>
            <a:lvl1pPr lvl="0" rtl="0">
              <a:spcBef>
                <a:spcPct val="0"/>
              </a:spcBef>
              <a:spcAft>
                <a:spcPct val="0"/>
              </a:spcAft>
              <a:buClr>
                <a:srgbClr val="FFFFFF"/>
              </a:buClr>
              <a:buSzPts val="3600"/>
              <a:buNone/>
              <a:defRPr sz="3600">
                <a:solidFill>
                  <a:srgbClr val="FFFFFF"/>
                </a:solidFill>
              </a:defRPr>
            </a:lvl1pPr>
            <a:lvl2pPr lvl="1" rtl="0">
              <a:spcBef>
                <a:spcPct val="0"/>
              </a:spcBef>
              <a:spcAft>
                <a:spcPct val="0"/>
              </a:spcAft>
              <a:buClr>
                <a:srgbClr val="FFFFFF"/>
              </a:buClr>
              <a:buSzPts val="3600"/>
              <a:buNone/>
              <a:defRPr sz="3600">
                <a:solidFill>
                  <a:srgbClr val="FFFFFF"/>
                </a:solidFill>
              </a:defRPr>
            </a:lvl2pPr>
            <a:lvl3pPr lvl="2" rtl="0">
              <a:spcBef>
                <a:spcPct val="0"/>
              </a:spcBef>
              <a:spcAft>
                <a:spcPct val="0"/>
              </a:spcAft>
              <a:buClr>
                <a:srgbClr val="FFFFFF"/>
              </a:buClr>
              <a:buSzPts val="3600"/>
              <a:buNone/>
              <a:defRPr sz="3600">
                <a:solidFill>
                  <a:srgbClr val="FFFFFF"/>
                </a:solidFill>
              </a:defRPr>
            </a:lvl3pPr>
            <a:lvl4pPr lvl="3" rtl="0">
              <a:spcBef>
                <a:spcPct val="0"/>
              </a:spcBef>
              <a:spcAft>
                <a:spcPct val="0"/>
              </a:spcAft>
              <a:buClr>
                <a:srgbClr val="FFFFFF"/>
              </a:buClr>
              <a:buSzPts val="3600"/>
              <a:buNone/>
              <a:defRPr sz="3600">
                <a:solidFill>
                  <a:srgbClr val="FFFFFF"/>
                </a:solidFill>
              </a:defRPr>
            </a:lvl4pPr>
            <a:lvl5pPr lvl="4" rtl="0">
              <a:spcBef>
                <a:spcPct val="0"/>
              </a:spcBef>
              <a:spcAft>
                <a:spcPct val="0"/>
              </a:spcAft>
              <a:buClr>
                <a:srgbClr val="FFFFFF"/>
              </a:buClr>
              <a:buSzPts val="3600"/>
              <a:buNone/>
              <a:defRPr sz="3600">
                <a:solidFill>
                  <a:srgbClr val="FFFFFF"/>
                </a:solidFill>
              </a:defRPr>
            </a:lvl5pPr>
            <a:lvl6pPr lvl="5" rtl="0">
              <a:spcBef>
                <a:spcPct val="0"/>
              </a:spcBef>
              <a:spcAft>
                <a:spcPct val="0"/>
              </a:spcAft>
              <a:buClr>
                <a:srgbClr val="FFFFFF"/>
              </a:buClr>
              <a:buSzPts val="3600"/>
              <a:buNone/>
              <a:defRPr sz="3600">
                <a:solidFill>
                  <a:srgbClr val="FFFFFF"/>
                </a:solidFill>
              </a:defRPr>
            </a:lvl6pPr>
            <a:lvl7pPr lvl="6" rtl="0">
              <a:spcBef>
                <a:spcPct val="0"/>
              </a:spcBef>
              <a:spcAft>
                <a:spcPct val="0"/>
              </a:spcAft>
              <a:buClr>
                <a:srgbClr val="FFFFFF"/>
              </a:buClr>
              <a:buSzPts val="3600"/>
              <a:buNone/>
              <a:defRPr sz="3600">
                <a:solidFill>
                  <a:srgbClr val="FFFFFF"/>
                </a:solidFill>
              </a:defRPr>
            </a:lvl7pPr>
            <a:lvl8pPr lvl="7" rtl="0">
              <a:spcBef>
                <a:spcPct val="0"/>
              </a:spcBef>
              <a:spcAft>
                <a:spcPct val="0"/>
              </a:spcAft>
              <a:buClr>
                <a:srgbClr val="FFFFFF"/>
              </a:buClr>
              <a:buSzPts val="3600"/>
              <a:buNone/>
              <a:defRPr sz="3600">
                <a:solidFill>
                  <a:srgbClr val="FFFFFF"/>
                </a:solidFill>
              </a:defRPr>
            </a:lvl8pPr>
            <a:lvl9pPr lvl="8" rtl="0">
              <a:spcBef>
                <a:spcPct val="0"/>
              </a:spcBef>
              <a:spcAft>
                <a:spcPct val="0"/>
              </a:spcAft>
              <a:buClr>
                <a:srgbClr val="FFFFFF"/>
              </a:buClr>
              <a:buSzPts val="3600"/>
              <a:buNone/>
              <a:defRPr sz="3600">
                <a:solidFill>
                  <a:srgbClr val="FFFFFF"/>
                </a:solidFill>
              </a:defRPr>
            </a:lvl9pPr>
          </a:lstStyle>
          <a:p>
            <a:endParaRPr/>
          </a:p>
        </p:txBody>
      </p:sp>
      <p:sp>
        <p:nvSpPr>
          <p:cNvPr id="18" name="Google Shape;18;p3"/>
          <p:cNvSpPr txBox="1">
            <a:spLocks noGrp="1"/>
          </p:cNvSpPr>
          <p:nvPr>
            <p:ph type="subTitle" idx="1"/>
          </p:nvPr>
        </p:nvSpPr>
        <p:spPr>
          <a:xfrm>
            <a:off x="826350" y="2763850"/>
            <a:ext cx="7632000" cy="784800"/>
          </a:xfrm>
          <a:prstGeom prst="rect">
            <a:avLst/>
          </a:prstGeom>
        </p:spPr>
        <p:txBody>
          <a:bodyPr spcFirstLastPara="1" wrap="square" lIns="91425" tIns="91425" rIns="91425" bIns="91425" anchor="t" anchorCtr="0"/>
          <a:lstStyle>
            <a:lvl1pPr lvl="0" rtl="0">
              <a:spcBef>
                <a:spcPct val="0"/>
              </a:spcBef>
              <a:spcAft>
                <a:spcPct val="0"/>
              </a:spcAft>
              <a:buClr>
                <a:srgbClr val="000000"/>
              </a:buClr>
              <a:buSzPts val="1800"/>
              <a:buNone/>
              <a:defRPr>
                <a:solidFill>
                  <a:srgbClr val="000000"/>
                </a:solidFill>
              </a:defRPr>
            </a:lvl1pPr>
            <a:lvl2pPr lvl="1" rtl="0">
              <a:spcBef>
                <a:spcPct val="0"/>
              </a:spcBef>
              <a:spcAft>
                <a:spcPct val="0"/>
              </a:spcAft>
              <a:buClr>
                <a:srgbClr val="000000"/>
              </a:buClr>
              <a:buSzPts val="3000"/>
              <a:buNone/>
              <a:defRPr sz="3000">
                <a:solidFill>
                  <a:srgbClr val="000000"/>
                </a:solidFill>
              </a:defRPr>
            </a:lvl2pPr>
            <a:lvl3pPr lvl="2" rtl="0">
              <a:spcBef>
                <a:spcPct val="0"/>
              </a:spcBef>
              <a:spcAft>
                <a:spcPct val="0"/>
              </a:spcAft>
              <a:buClr>
                <a:srgbClr val="000000"/>
              </a:buClr>
              <a:buSzPts val="3000"/>
              <a:buNone/>
              <a:defRPr sz="3000">
                <a:solidFill>
                  <a:srgbClr val="000000"/>
                </a:solidFill>
              </a:defRPr>
            </a:lvl3pPr>
            <a:lvl4pPr lvl="3" rtl="0">
              <a:spcBef>
                <a:spcPct val="0"/>
              </a:spcBef>
              <a:spcAft>
                <a:spcPct val="0"/>
              </a:spcAft>
              <a:buClr>
                <a:srgbClr val="000000"/>
              </a:buClr>
              <a:buSzPts val="3000"/>
              <a:buNone/>
              <a:defRPr sz="3000">
                <a:solidFill>
                  <a:srgbClr val="000000"/>
                </a:solidFill>
              </a:defRPr>
            </a:lvl4pPr>
            <a:lvl5pPr lvl="4" rtl="0">
              <a:spcBef>
                <a:spcPct val="0"/>
              </a:spcBef>
              <a:spcAft>
                <a:spcPct val="0"/>
              </a:spcAft>
              <a:buClr>
                <a:srgbClr val="000000"/>
              </a:buClr>
              <a:buSzPts val="3000"/>
              <a:buNone/>
              <a:defRPr sz="3000">
                <a:solidFill>
                  <a:srgbClr val="000000"/>
                </a:solidFill>
              </a:defRPr>
            </a:lvl5pPr>
            <a:lvl6pPr lvl="5" rtl="0">
              <a:spcBef>
                <a:spcPct val="0"/>
              </a:spcBef>
              <a:spcAft>
                <a:spcPct val="0"/>
              </a:spcAft>
              <a:buClr>
                <a:srgbClr val="000000"/>
              </a:buClr>
              <a:buSzPts val="3000"/>
              <a:buNone/>
              <a:defRPr sz="3000">
                <a:solidFill>
                  <a:srgbClr val="000000"/>
                </a:solidFill>
              </a:defRPr>
            </a:lvl6pPr>
            <a:lvl7pPr lvl="6" rtl="0">
              <a:spcBef>
                <a:spcPct val="0"/>
              </a:spcBef>
              <a:spcAft>
                <a:spcPct val="0"/>
              </a:spcAft>
              <a:buClr>
                <a:srgbClr val="000000"/>
              </a:buClr>
              <a:buSzPts val="3000"/>
              <a:buNone/>
              <a:defRPr sz="3000">
                <a:solidFill>
                  <a:srgbClr val="000000"/>
                </a:solidFill>
              </a:defRPr>
            </a:lvl7pPr>
            <a:lvl8pPr lvl="7" rtl="0">
              <a:spcBef>
                <a:spcPct val="0"/>
              </a:spcBef>
              <a:spcAft>
                <a:spcPct val="0"/>
              </a:spcAft>
              <a:buClr>
                <a:srgbClr val="000000"/>
              </a:buClr>
              <a:buSzPts val="3000"/>
              <a:buNone/>
              <a:defRPr sz="3000">
                <a:solidFill>
                  <a:srgbClr val="000000"/>
                </a:solidFill>
              </a:defRPr>
            </a:lvl8pPr>
            <a:lvl9pPr lvl="8" rtl="0">
              <a:spcBef>
                <a:spcPct val="0"/>
              </a:spcBef>
              <a:spcAft>
                <a:spcPct val="0"/>
              </a:spcAft>
              <a:buClr>
                <a:srgbClr val="000000"/>
              </a:buClr>
              <a:buSzPts val="3000"/>
              <a:buNone/>
              <a:defRPr sz="3000">
                <a:solidFill>
                  <a:srgbClr val="000000"/>
                </a:solidFill>
              </a:defRPr>
            </a:lvl9pPr>
          </a:lstStyle>
          <a:p>
            <a:endParaRPr/>
          </a:p>
        </p:txBody>
      </p:sp>
      <p:sp>
        <p:nvSpPr>
          <p:cNvPr id="19" name="Google Shape;19;p3"/>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20" name="Google Shape;20;p3"/>
          <p:cNvPicPr preferRelativeResize="0"/>
          <p:nvPr/>
        </p:nvPicPr>
        <p:blipFill>
          <a:blip r:embed="rId2">
            <a:alphaModFix/>
          </a:blip>
          <a:stretch>
            <a:fillRect/>
          </a:stretch>
        </p:blipFill>
        <p:spPr>
          <a:xfrm>
            <a:off x="6263175" y="47575"/>
            <a:ext cx="2880824" cy="699800"/>
          </a:xfrm>
          <a:prstGeom prst="rect">
            <a:avLst/>
          </a:prstGeom>
          <a:noFill/>
          <a:ln>
            <a:noFill/>
          </a:ln>
        </p:spPr>
      </p:pic>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29" name="Google Shape;29;p5"/>
          <p:cNvSpPr txBox="1">
            <a:spLocks noGrp="1"/>
          </p:cNvSpPr>
          <p:nvPr>
            <p:ph type="body" idx="1"/>
          </p:nvPr>
        </p:nvSpPr>
        <p:spPr>
          <a:xfrm>
            <a:off x="844425" y="1586325"/>
            <a:ext cx="5971500" cy="3148500"/>
          </a:xfrm>
          <a:prstGeom prst="rect">
            <a:avLst/>
          </a:prstGeom>
        </p:spPr>
        <p:txBody>
          <a:bodyPr spcFirstLastPara="1" wrap="square" lIns="91425" tIns="91425" rIns="91425" bIns="91425" anchor="t" anchorCtr="0"/>
          <a:lstStyle>
            <a:lvl1pPr marL="457200" lvl="0" indent="-342900">
              <a:spcBef>
                <a:spcPts val="600"/>
              </a:spcBef>
              <a:spcAft>
                <a:spcPct val="0"/>
              </a:spcAft>
              <a:buSzPts val="1800"/>
              <a:buChar char="▪"/>
              <a:defRPr/>
            </a:lvl1pPr>
            <a:lvl2pPr marL="914400" lvl="1" indent="-342900">
              <a:spcBef>
                <a:spcPct val="0"/>
              </a:spcBef>
              <a:spcAft>
                <a:spcPct val="0"/>
              </a:spcAft>
              <a:buSzPts val="1800"/>
              <a:buChar char="▫"/>
              <a:defRPr/>
            </a:lvl2pPr>
            <a:lvl3pPr marL="1371600" lvl="2" indent="-342900">
              <a:spcBef>
                <a:spcPct val="0"/>
              </a:spcBef>
              <a:spcAft>
                <a:spcPct val="0"/>
              </a:spcAft>
              <a:buSzPts val="1800"/>
              <a:buChar char="▸"/>
              <a:defRPr/>
            </a:lvl3pPr>
            <a:lvl4pPr marL="1828800" lvl="3" indent="-342900">
              <a:spcBef>
                <a:spcPct val="0"/>
              </a:spcBef>
              <a:spcAft>
                <a:spcPct val="0"/>
              </a:spcAft>
              <a:buSzPts val="1800"/>
              <a:buChar char="▹"/>
              <a:defRPr/>
            </a:lvl4pPr>
            <a:lvl5pPr marL="2286000" lvl="4" indent="-342900">
              <a:spcBef>
                <a:spcPct val="0"/>
              </a:spcBef>
              <a:spcAft>
                <a:spcPct val="0"/>
              </a:spcAft>
              <a:buSzPts val="1800"/>
              <a:buChar char="▹"/>
              <a:defRPr/>
            </a:lvl5pPr>
            <a:lvl6pPr marL="2743200" lvl="5" indent="-342900">
              <a:spcBef>
                <a:spcPct val="0"/>
              </a:spcBef>
              <a:spcAft>
                <a:spcPct val="0"/>
              </a:spcAft>
              <a:buSzPts val="1800"/>
              <a:buChar char="▹"/>
              <a:defRPr/>
            </a:lvl6pPr>
            <a:lvl7pPr marL="3200400" lvl="6" indent="-342900">
              <a:spcBef>
                <a:spcPct val="0"/>
              </a:spcBef>
              <a:spcAft>
                <a:spcPct val="0"/>
              </a:spcAft>
              <a:buSzPts val="1800"/>
              <a:buChar char="▹"/>
              <a:defRPr/>
            </a:lvl7pPr>
            <a:lvl8pPr marL="3657600" lvl="7" indent="-342900">
              <a:spcBef>
                <a:spcPct val="0"/>
              </a:spcBef>
              <a:spcAft>
                <a:spcPct val="0"/>
              </a:spcAft>
              <a:buSzPts val="1800"/>
              <a:buChar char="▹"/>
              <a:defRPr/>
            </a:lvl8pPr>
            <a:lvl9pPr marL="4114800" lvl="8" indent="-342900">
              <a:spcBef>
                <a:spcPct val="0"/>
              </a:spcBef>
              <a:spcAft>
                <a:spcPct val="0"/>
              </a:spcAft>
              <a:buSzPts val="1800"/>
              <a:buChar char="▹"/>
              <a:defRPr/>
            </a:lvl9pPr>
          </a:lstStyle>
          <a:p>
            <a:endParaRPr/>
          </a:p>
        </p:txBody>
      </p:sp>
      <p:sp>
        <p:nvSpPr>
          <p:cNvPr id="30" name="Google Shape;30;p5"/>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31" name="Google Shape;31;p5"/>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32" name="Google Shape;32;p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33" name="Google Shape;33;p5"/>
          <p:cNvPicPr preferRelativeResize="0"/>
          <p:nvPr/>
        </p:nvPicPr>
        <p:blipFill>
          <a:blip r:embed="rId2">
            <a:alphaModFix/>
          </a:blip>
          <a:stretch>
            <a:fillRect/>
          </a:stretch>
        </p:blipFill>
        <p:spPr>
          <a:xfrm>
            <a:off x="5879400" y="4361982"/>
            <a:ext cx="2880360" cy="704088"/>
          </a:xfrm>
          <a:prstGeom prst="rect">
            <a:avLst/>
          </a:prstGeom>
          <a:noFill/>
          <a:ln>
            <a:noFill/>
          </a:ln>
        </p:spPr>
      </p:pic>
      <p:pic>
        <p:nvPicPr>
          <p:cNvPr id="34" name="Google Shape;34;p5"/>
          <p:cNvPicPr preferRelativeResize="0"/>
          <p:nvPr/>
        </p:nvPicPr>
        <p:blipFill>
          <a:blip r:embed="rId3">
            <a:alphaModFix/>
          </a:blip>
          <a:stretch>
            <a:fillRect/>
          </a:stretch>
        </p:blipFill>
        <p:spPr>
          <a:xfrm>
            <a:off x="136750" y="4361975"/>
            <a:ext cx="938800" cy="704100"/>
          </a:xfrm>
          <a:prstGeom prst="rect">
            <a:avLst/>
          </a:prstGeom>
          <a:noFill/>
          <a:ln>
            <a:noFill/>
          </a:ln>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56" name="Google Shape;56;p8"/>
          <p:cNvSpPr/>
          <p:nvPr/>
        </p:nvSpPr>
        <p:spPr>
          <a:xfrm>
            <a:off x="579000" y="579000"/>
            <a:ext cx="54300" cy="6756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7" name="Google Shape;57;p8"/>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8" name="Google Shape;58;p8"/>
          <p:cNvSpPr txBox="1">
            <a:spLocks noGrp="1"/>
          </p:cNvSpPr>
          <p:nvPr>
            <p:ph type="sldNum" idx="12"/>
          </p:nvPr>
        </p:nvSpPr>
        <p:spPr>
          <a:xfrm>
            <a:off x="8601771"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60" name="Google Shape;60;p8"/>
          <p:cNvPicPr preferRelativeResize="0"/>
          <p:nvPr/>
        </p:nvPicPr>
        <p:blipFill>
          <a:blip r:embed="rId2">
            <a:alphaModFix/>
          </a:blip>
          <a:stretch>
            <a:fillRect/>
          </a:stretch>
        </p:blipFill>
        <p:spPr>
          <a:xfrm>
            <a:off x="136750" y="4361975"/>
            <a:ext cx="938800" cy="704100"/>
          </a:xfrm>
          <a:prstGeom prst="rect">
            <a:avLst/>
          </a:prstGeom>
          <a:noFill/>
          <a:ln>
            <a:noFill/>
          </a:ln>
        </p:spPr>
      </p:pic>
      <p:pic>
        <p:nvPicPr>
          <p:cNvPr id="3" name="Imagen 2">
            <a:extLst>
              <a:ext uri="{FF2B5EF4-FFF2-40B4-BE49-F238E27FC236}">
                <a16:creationId xmlns:a16="http://schemas.microsoft.com/office/drawing/2014/main" id="{3B8BC7E6-4B52-460B-A92F-ABC47773369C}"/>
              </a:ext>
            </a:extLst>
          </p:cNvPr>
          <p:cNvPicPr>
            <a:picLocks noChangeAspect="1"/>
          </p:cNvPicPr>
          <p:nvPr userDrawn="1"/>
        </p:nvPicPr>
        <p:blipFill>
          <a:blip r:embed="rId3"/>
          <a:stretch>
            <a:fillRect/>
          </a:stretch>
        </p:blipFill>
        <p:spPr>
          <a:xfrm>
            <a:off x="6061466" y="4361975"/>
            <a:ext cx="2468230" cy="704087"/>
          </a:xfrm>
          <a:prstGeom prst="rect">
            <a:avLst/>
          </a:prstGeom>
        </p:spPr>
      </p:pic>
    </p:spTree>
    <p:extLst>
      <p:ext uri="{BB962C8B-B14F-4D97-AF65-F5344CB8AC3E}">
        <p14:creationId xmlns:p14="http://schemas.microsoft.com/office/powerpoint/2010/main" val="346022890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a:spcBef>
                <a:spcPct val="0"/>
              </a:spcBef>
              <a:spcAft>
                <a:spcPct val="0"/>
              </a:spcAft>
              <a:buSzPts val="2600"/>
              <a:buNone/>
              <a:defRPr/>
            </a:lvl1pPr>
            <a:lvl2pPr lvl="1">
              <a:spcBef>
                <a:spcPct val="0"/>
              </a:spcBef>
              <a:spcAft>
                <a:spcPct val="0"/>
              </a:spcAft>
              <a:buSzPts val="2600"/>
              <a:buNone/>
              <a:defRPr/>
            </a:lvl2pPr>
            <a:lvl3pPr lvl="2">
              <a:spcBef>
                <a:spcPct val="0"/>
              </a:spcBef>
              <a:spcAft>
                <a:spcPct val="0"/>
              </a:spcAft>
              <a:buSzPts val="2600"/>
              <a:buNone/>
              <a:defRPr/>
            </a:lvl3pPr>
            <a:lvl4pPr lvl="3">
              <a:spcBef>
                <a:spcPct val="0"/>
              </a:spcBef>
              <a:spcAft>
                <a:spcPct val="0"/>
              </a:spcAft>
              <a:buSzPts val="2600"/>
              <a:buNone/>
              <a:defRPr/>
            </a:lvl4pPr>
            <a:lvl5pPr lvl="4">
              <a:spcBef>
                <a:spcPct val="0"/>
              </a:spcBef>
              <a:spcAft>
                <a:spcPct val="0"/>
              </a:spcAft>
              <a:buSzPts val="2600"/>
              <a:buNone/>
              <a:defRPr/>
            </a:lvl5pPr>
            <a:lvl6pPr lvl="5">
              <a:spcBef>
                <a:spcPct val="0"/>
              </a:spcBef>
              <a:spcAft>
                <a:spcPct val="0"/>
              </a:spcAft>
              <a:buSzPts val="2600"/>
              <a:buNone/>
              <a:defRPr/>
            </a:lvl6pPr>
            <a:lvl7pPr lvl="6">
              <a:spcBef>
                <a:spcPct val="0"/>
              </a:spcBef>
              <a:spcAft>
                <a:spcPct val="0"/>
              </a:spcAft>
              <a:buSzPts val="2600"/>
              <a:buNone/>
              <a:defRPr/>
            </a:lvl7pPr>
            <a:lvl8pPr lvl="7">
              <a:spcBef>
                <a:spcPct val="0"/>
              </a:spcBef>
              <a:spcAft>
                <a:spcPct val="0"/>
              </a:spcAft>
              <a:buSzPts val="2600"/>
              <a:buNone/>
              <a:defRPr/>
            </a:lvl8pPr>
            <a:lvl9pPr lvl="8">
              <a:spcBef>
                <a:spcPct val="0"/>
              </a:spcBef>
              <a:spcAft>
                <a:spcPct val="0"/>
              </a:spcAft>
              <a:buSzPts val="2600"/>
              <a:buNone/>
              <a:defRPr/>
            </a:lvl9pPr>
          </a:lstStyle>
          <a:p>
            <a:endParaRPr/>
          </a:p>
        </p:txBody>
      </p:sp>
      <p:sp>
        <p:nvSpPr>
          <p:cNvPr id="57" name="Google Shape;57;p8"/>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58" name="Google Shape;58;p8"/>
          <p:cNvSpPr txBox="1">
            <a:spLocks noGrp="1"/>
          </p:cNvSpPr>
          <p:nvPr>
            <p:ph type="sldNum" idx="12"/>
          </p:nvPr>
        </p:nvSpPr>
        <p:spPr>
          <a:xfrm>
            <a:off x="8601771"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60" name="Google Shape;60;p8"/>
          <p:cNvPicPr preferRelativeResize="0"/>
          <p:nvPr/>
        </p:nvPicPr>
        <p:blipFill>
          <a:blip r:embed="rId2">
            <a:alphaModFix/>
          </a:blip>
          <a:stretch>
            <a:fillRect/>
          </a:stretch>
        </p:blipFill>
        <p:spPr>
          <a:xfrm>
            <a:off x="136750" y="4361975"/>
            <a:ext cx="938800" cy="704100"/>
          </a:xfrm>
          <a:prstGeom prst="rect">
            <a:avLst/>
          </a:prstGeom>
          <a:noFill/>
          <a:ln>
            <a:noFill/>
          </a:ln>
        </p:spPr>
      </p:pic>
      <p:pic>
        <p:nvPicPr>
          <p:cNvPr id="3" name="Imagen 2">
            <a:extLst>
              <a:ext uri="{FF2B5EF4-FFF2-40B4-BE49-F238E27FC236}">
                <a16:creationId xmlns:a16="http://schemas.microsoft.com/office/drawing/2014/main" id="{3B8BC7E6-4B52-460B-A92F-ABC47773369C}"/>
              </a:ext>
            </a:extLst>
          </p:cNvPr>
          <p:cNvPicPr>
            <a:picLocks noChangeAspect="1"/>
          </p:cNvPicPr>
          <p:nvPr userDrawn="1"/>
        </p:nvPicPr>
        <p:blipFill>
          <a:blip r:embed="rId3"/>
          <a:stretch>
            <a:fillRect/>
          </a:stretch>
        </p:blipFill>
        <p:spPr>
          <a:xfrm>
            <a:off x="6270789" y="4230477"/>
            <a:ext cx="2929206" cy="835585"/>
          </a:xfrm>
          <a:prstGeom prst="rect">
            <a:avLst/>
          </a:prstGeom>
        </p:spPr>
      </p:pic>
    </p:spTree>
    <p:extLst>
      <p:ext uri="{BB962C8B-B14F-4D97-AF65-F5344CB8AC3E}">
        <p14:creationId xmlns:p14="http://schemas.microsoft.com/office/powerpoint/2010/main" val="164757783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half">
  <p:cSld name="TITLE_ONLY_1_1">
    <p:spTree>
      <p:nvGrpSpPr>
        <p:cNvPr id="1" name="Shape 68"/>
        <p:cNvGrpSpPr/>
        <p:nvPr/>
      </p:nvGrpSpPr>
      <p:grpSpPr>
        <a:xfrm>
          <a:off x="0" y="0"/>
          <a:ext cx="0" cy="0"/>
          <a:chOff x="0" y="0"/>
          <a:chExt cx="0" cy="0"/>
        </a:xfrm>
      </p:grpSpPr>
      <p:sp>
        <p:nvSpPr>
          <p:cNvPr id="69" name="Google Shape;69;p10"/>
          <p:cNvSpPr/>
          <p:nvPr/>
        </p:nvSpPr>
        <p:spPr>
          <a:xfrm>
            <a:off x="0" y="0"/>
            <a:ext cx="45780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0" name="Google Shape;70;p10"/>
          <p:cNvSpPr txBox="1">
            <a:spLocks noGrp="1"/>
          </p:cNvSpPr>
          <p:nvPr>
            <p:ph type="title"/>
          </p:nvPr>
        </p:nvSpPr>
        <p:spPr>
          <a:xfrm>
            <a:off x="844425" y="422500"/>
            <a:ext cx="3226800" cy="857400"/>
          </a:xfrm>
          <a:prstGeom prst="rect">
            <a:avLst/>
          </a:prstGeom>
        </p:spPr>
        <p:txBody>
          <a:bodyPr spcFirstLastPara="1" wrap="square" lIns="91425" tIns="91425" rIns="91425" bIns="91425" anchor="t" anchorCtr="0"/>
          <a:lstStyle>
            <a:lvl1pPr lvl="0" rtl="0">
              <a:spcBef>
                <a:spcPct val="0"/>
              </a:spcBef>
              <a:spcAft>
                <a:spcPct val="0"/>
              </a:spcAft>
              <a:buClr>
                <a:srgbClr val="FFFFFF"/>
              </a:buClr>
              <a:buSzPts val="2600"/>
              <a:buNone/>
              <a:defRPr>
                <a:solidFill>
                  <a:srgbClr val="FFFFFF"/>
                </a:solidFill>
              </a:defRPr>
            </a:lvl1pPr>
            <a:lvl2pPr lvl="1" rtl="0">
              <a:spcBef>
                <a:spcPct val="0"/>
              </a:spcBef>
              <a:spcAft>
                <a:spcPct val="0"/>
              </a:spcAft>
              <a:buClr>
                <a:srgbClr val="FFFFFF"/>
              </a:buClr>
              <a:buSzPts val="2600"/>
              <a:buNone/>
              <a:defRPr>
                <a:solidFill>
                  <a:srgbClr val="FFFFFF"/>
                </a:solidFill>
              </a:defRPr>
            </a:lvl2pPr>
            <a:lvl3pPr lvl="2" rtl="0">
              <a:spcBef>
                <a:spcPct val="0"/>
              </a:spcBef>
              <a:spcAft>
                <a:spcPct val="0"/>
              </a:spcAft>
              <a:buClr>
                <a:srgbClr val="FFFFFF"/>
              </a:buClr>
              <a:buSzPts val="2600"/>
              <a:buNone/>
              <a:defRPr>
                <a:solidFill>
                  <a:srgbClr val="FFFFFF"/>
                </a:solidFill>
              </a:defRPr>
            </a:lvl3pPr>
            <a:lvl4pPr lvl="3" rtl="0">
              <a:spcBef>
                <a:spcPct val="0"/>
              </a:spcBef>
              <a:spcAft>
                <a:spcPct val="0"/>
              </a:spcAft>
              <a:buClr>
                <a:srgbClr val="FFFFFF"/>
              </a:buClr>
              <a:buSzPts val="2600"/>
              <a:buNone/>
              <a:defRPr>
                <a:solidFill>
                  <a:srgbClr val="FFFFFF"/>
                </a:solidFill>
              </a:defRPr>
            </a:lvl4pPr>
            <a:lvl5pPr lvl="4" rtl="0">
              <a:spcBef>
                <a:spcPct val="0"/>
              </a:spcBef>
              <a:spcAft>
                <a:spcPct val="0"/>
              </a:spcAft>
              <a:buClr>
                <a:srgbClr val="FFFFFF"/>
              </a:buClr>
              <a:buSzPts val="2600"/>
              <a:buNone/>
              <a:defRPr>
                <a:solidFill>
                  <a:srgbClr val="FFFFFF"/>
                </a:solidFill>
              </a:defRPr>
            </a:lvl5pPr>
            <a:lvl6pPr lvl="5" rtl="0">
              <a:spcBef>
                <a:spcPct val="0"/>
              </a:spcBef>
              <a:spcAft>
                <a:spcPct val="0"/>
              </a:spcAft>
              <a:buClr>
                <a:srgbClr val="FFFFFF"/>
              </a:buClr>
              <a:buSzPts val="2600"/>
              <a:buNone/>
              <a:defRPr>
                <a:solidFill>
                  <a:srgbClr val="FFFFFF"/>
                </a:solidFill>
              </a:defRPr>
            </a:lvl6pPr>
            <a:lvl7pPr lvl="6" rtl="0">
              <a:spcBef>
                <a:spcPct val="0"/>
              </a:spcBef>
              <a:spcAft>
                <a:spcPct val="0"/>
              </a:spcAft>
              <a:buClr>
                <a:srgbClr val="FFFFFF"/>
              </a:buClr>
              <a:buSzPts val="2600"/>
              <a:buNone/>
              <a:defRPr>
                <a:solidFill>
                  <a:srgbClr val="FFFFFF"/>
                </a:solidFill>
              </a:defRPr>
            </a:lvl7pPr>
            <a:lvl8pPr lvl="7" rtl="0">
              <a:spcBef>
                <a:spcPct val="0"/>
              </a:spcBef>
              <a:spcAft>
                <a:spcPct val="0"/>
              </a:spcAft>
              <a:buClr>
                <a:srgbClr val="FFFFFF"/>
              </a:buClr>
              <a:buSzPts val="2600"/>
              <a:buNone/>
              <a:defRPr>
                <a:solidFill>
                  <a:srgbClr val="FFFFFF"/>
                </a:solidFill>
              </a:defRPr>
            </a:lvl8pPr>
            <a:lvl9pPr lvl="8" rtl="0">
              <a:spcBef>
                <a:spcPct val="0"/>
              </a:spcBef>
              <a:spcAft>
                <a:spcPct val="0"/>
              </a:spcAft>
              <a:buClr>
                <a:srgbClr val="FFFFFF"/>
              </a:buClr>
              <a:buSzPts val="2600"/>
              <a:buNone/>
              <a:defRPr>
                <a:solidFill>
                  <a:srgbClr val="FFFFFF"/>
                </a:solidFill>
              </a:defRPr>
            </a:lvl9pPr>
          </a:lstStyle>
          <a:p>
            <a:endParaRPr/>
          </a:p>
        </p:txBody>
      </p:sp>
      <p:sp>
        <p:nvSpPr>
          <p:cNvPr id="71" name="Google Shape;71;p10"/>
          <p:cNvSpPr/>
          <p:nvPr/>
        </p:nvSpPr>
        <p:spPr>
          <a:xfrm>
            <a:off x="579000" y="579000"/>
            <a:ext cx="54300" cy="6756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72" name="Google Shape;72;p10"/>
          <p:cNvSpPr/>
          <p:nvPr/>
        </p:nvSpPr>
        <p:spPr>
          <a:xfrm>
            <a:off x="9089700" y="0"/>
            <a:ext cx="54300" cy="514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3" name="Google Shape;73;p1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74" name="Google Shape;74;p10"/>
          <p:cNvPicPr preferRelativeResize="0"/>
          <p:nvPr/>
        </p:nvPicPr>
        <p:blipFill>
          <a:blip r:embed="rId2">
            <a:alphaModFix/>
          </a:blip>
          <a:stretch>
            <a:fillRect/>
          </a:stretch>
        </p:blipFill>
        <p:spPr>
          <a:xfrm>
            <a:off x="5879400" y="4361982"/>
            <a:ext cx="2880360" cy="704088"/>
          </a:xfrm>
          <a:prstGeom prst="rect">
            <a:avLst/>
          </a:prstGeom>
          <a:noFill/>
          <a:ln>
            <a:noFill/>
          </a:ln>
        </p:spPr>
      </p:pic>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 background">
  <p:cSld name="TITLE_ONLY_1_1_1">
    <p:spTree>
      <p:nvGrpSpPr>
        <p:cNvPr id="1" name="Shape 75"/>
        <p:cNvGrpSpPr/>
        <p:nvPr/>
      </p:nvGrpSpPr>
      <p:grpSpPr>
        <a:xfrm>
          <a:off x="0" y="0"/>
          <a:ext cx="0" cy="0"/>
          <a:chOff x="0" y="0"/>
          <a:chExt cx="0" cy="0"/>
        </a:xfrm>
      </p:grpSpPr>
      <p:sp>
        <p:nvSpPr>
          <p:cNvPr id="76" name="Google Shape;76;p11"/>
          <p:cNvSpPr/>
          <p:nvPr/>
        </p:nvSpPr>
        <p:spPr>
          <a:xfrm>
            <a:off x="0" y="0"/>
            <a:ext cx="2292000" cy="51435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77" name="Google Shape;77;p1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r" rtl="0">
              <a:spcBef>
                <a:spcPct val="0"/>
              </a:spcBef>
              <a:spcAft>
                <a:spcPct val="0"/>
              </a:spcAft>
              <a:buNone/>
            </a:pPr>
            <a:fld id="{00000000-1234-1234-1234-123412341234}" type="slidenum">
              <a:rPr lang="en"/>
              <a:t>‹Nº›</a:t>
            </a:fld>
            <a:endParaRPr/>
          </a:p>
        </p:txBody>
      </p:sp>
      <p:pic>
        <p:nvPicPr>
          <p:cNvPr id="78" name="Google Shape;78;p11"/>
          <p:cNvPicPr preferRelativeResize="0"/>
          <p:nvPr/>
        </p:nvPicPr>
        <p:blipFill>
          <a:blip r:embed="rId2">
            <a:alphaModFix/>
          </a:blip>
          <a:stretch>
            <a:fillRect/>
          </a:stretch>
        </p:blipFill>
        <p:spPr>
          <a:xfrm>
            <a:off x="5879400" y="4361982"/>
            <a:ext cx="2880360" cy="704088"/>
          </a:xfrm>
          <a:prstGeom prst="rect">
            <a:avLst/>
          </a:prstGeom>
          <a:noFill/>
          <a:ln>
            <a:noFill/>
          </a:ln>
        </p:spPr>
      </p:pic>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color">
  <p:cSld name="BLANK_1">
    <p:spTree>
      <p:nvGrpSpPr>
        <p:cNvPr id="1" name="Shape 91"/>
        <p:cNvGrpSpPr/>
        <p:nvPr/>
      </p:nvGrpSpPr>
      <p:grpSpPr>
        <a:xfrm>
          <a:off x="0" y="0"/>
          <a:ext cx="0" cy="0"/>
          <a:chOff x="0" y="0"/>
          <a:chExt cx="0" cy="0"/>
        </a:xfrm>
      </p:grpSpPr>
      <p:sp>
        <p:nvSpPr>
          <p:cNvPr id="92" name="Google Shape;92;p14"/>
          <p:cNvSpPr/>
          <p:nvPr/>
        </p:nvSpPr>
        <p:spPr>
          <a:xfrm>
            <a:off x="0" y="0"/>
            <a:ext cx="9144000" cy="2593500"/>
          </a:xfrm>
          <a:prstGeom prst="rect">
            <a:avLst/>
          </a:prstGeom>
          <a:solidFill>
            <a:srgbClr val="FF004E"/>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93" name="Google Shape;93;p1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ct val="0"/>
              </a:spcBef>
              <a:spcAft>
                <a:spcPct val="0"/>
              </a:spcAft>
              <a:buNone/>
            </a:pPr>
            <a:fld id="{00000000-1234-1234-1234-123412341234}" type="slidenum">
              <a:rPr lang="en"/>
              <a:t>‹Nº›</a:t>
            </a:fld>
            <a:endParaRPr/>
          </a:p>
        </p:txBody>
      </p:sp>
      <p:pic>
        <p:nvPicPr>
          <p:cNvPr id="94" name="Google Shape;94;p14"/>
          <p:cNvPicPr preferRelativeResize="0"/>
          <p:nvPr/>
        </p:nvPicPr>
        <p:blipFill>
          <a:blip r:embed="rId2">
            <a:alphaModFix/>
          </a:blip>
          <a:stretch>
            <a:fillRect/>
          </a:stretch>
        </p:blipFill>
        <p:spPr>
          <a:xfrm>
            <a:off x="5879400" y="4361982"/>
            <a:ext cx="2880360" cy="704088"/>
          </a:xfrm>
          <a:prstGeom prst="rect">
            <a:avLst/>
          </a:prstGeom>
          <a:noFill/>
          <a:ln>
            <a:noFill/>
          </a:ln>
        </p:spPr>
      </p:pic>
      <p:pic>
        <p:nvPicPr>
          <p:cNvPr id="95" name="Google Shape;95;p14"/>
          <p:cNvPicPr preferRelativeResize="0"/>
          <p:nvPr/>
        </p:nvPicPr>
        <p:blipFill>
          <a:blip r:embed="rId3">
            <a:alphaModFix/>
          </a:blip>
          <a:stretch>
            <a:fillRect/>
          </a:stretch>
        </p:blipFill>
        <p:spPr>
          <a:xfrm>
            <a:off x="136750" y="4361975"/>
            <a:ext cx="938800" cy="704100"/>
          </a:xfrm>
          <a:prstGeom prst="rect">
            <a:avLst/>
          </a:prstGeom>
          <a:noFill/>
          <a:ln>
            <a:noFill/>
          </a:ln>
        </p:spPr>
      </p:pic>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00" cy="3745800"/>
          </a:xfrm>
          <a:prstGeom prst="rect">
            <a:avLst/>
          </a:prstGeom>
          <a:solidFill>
            <a:srgbClr val="FF0040">
              <a:alpha val="81920"/>
            </a:srgbClr>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1" name="Google Shape;11;p2"/>
          <p:cNvSpPr/>
          <p:nvPr/>
        </p:nvSpPr>
        <p:spPr>
          <a:xfrm>
            <a:off x="579000" y="1920450"/>
            <a:ext cx="54300" cy="11919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FFFFFF"/>
              </a:solidFill>
            </a:endParaRPr>
          </a:p>
        </p:txBody>
      </p:sp>
      <p:sp>
        <p:nvSpPr>
          <p:cNvPr id="12" name="Google Shape;12;p2"/>
          <p:cNvSpPr txBox="1">
            <a:spLocks noGrp="1"/>
          </p:cNvSpPr>
          <p:nvPr>
            <p:ph type="ctrTitle"/>
          </p:nvPr>
        </p:nvSpPr>
        <p:spPr>
          <a:xfrm>
            <a:off x="685800" y="1915625"/>
            <a:ext cx="5412300" cy="1159800"/>
          </a:xfrm>
          <a:prstGeom prst="rect">
            <a:avLst/>
          </a:prstGeom>
        </p:spPr>
        <p:txBody>
          <a:bodyPr spcFirstLastPara="1" wrap="square" lIns="91425" tIns="91425" rIns="91425" bIns="91425" anchor="ctr" anchorCtr="0"/>
          <a:lstStyle>
            <a:lvl1pPr lvl="0">
              <a:spcBef>
                <a:spcPct val="0"/>
              </a:spcBef>
              <a:spcAft>
                <a:spcPct val="0"/>
              </a:spcAft>
              <a:buClr>
                <a:srgbClr val="FFFFFF"/>
              </a:buClr>
              <a:buSzPts val="4800"/>
              <a:buNone/>
              <a:defRPr sz="4800">
                <a:solidFill>
                  <a:srgbClr val="FFFFFF"/>
                </a:solidFill>
              </a:defRPr>
            </a:lvl1pPr>
            <a:lvl2pPr lvl="1">
              <a:spcBef>
                <a:spcPct val="0"/>
              </a:spcBef>
              <a:spcAft>
                <a:spcPct val="0"/>
              </a:spcAft>
              <a:buClr>
                <a:srgbClr val="FFFFFF"/>
              </a:buClr>
              <a:buSzPts val="4800"/>
              <a:buNone/>
              <a:defRPr sz="4800">
                <a:solidFill>
                  <a:srgbClr val="FFFFFF"/>
                </a:solidFill>
              </a:defRPr>
            </a:lvl2pPr>
            <a:lvl3pPr lvl="2">
              <a:spcBef>
                <a:spcPct val="0"/>
              </a:spcBef>
              <a:spcAft>
                <a:spcPct val="0"/>
              </a:spcAft>
              <a:buClr>
                <a:srgbClr val="FFFFFF"/>
              </a:buClr>
              <a:buSzPts val="4800"/>
              <a:buNone/>
              <a:defRPr sz="4800">
                <a:solidFill>
                  <a:srgbClr val="FFFFFF"/>
                </a:solidFill>
              </a:defRPr>
            </a:lvl3pPr>
            <a:lvl4pPr lvl="3">
              <a:spcBef>
                <a:spcPct val="0"/>
              </a:spcBef>
              <a:spcAft>
                <a:spcPct val="0"/>
              </a:spcAft>
              <a:buClr>
                <a:srgbClr val="FFFFFF"/>
              </a:buClr>
              <a:buSzPts val="4800"/>
              <a:buNone/>
              <a:defRPr sz="4800">
                <a:solidFill>
                  <a:srgbClr val="FFFFFF"/>
                </a:solidFill>
              </a:defRPr>
            </a:lvl4pPr>
            <a:lvl5pPr lvl="4">
              <a:spcBef>
                <a:spcPct val="0"/>
              </a:spcBef>
              <a:spcAft>
                <a:spcPct val="0"/>
              </a:spcAft>
              <a:buClr>
                <a:srgbClr val="FFFFFF"/>
              </a:buClr>
              <a:buSzPts val="4800"/>
              <a:buNone/>
              <a:defRPr sz="4800">
                <a:solidFill>
                  <a:srgbClr val="FFFFFF"/>
                </a:solidFill>
              </a:defRPr>
            </a:lvl5pPr>
            <a:lvl6pPr lvl="5">
              <a:spcBef>
                <a:spcPct val="0"/>
              </a:spcBef>
              <a:spcAft>
                <a:spcPct val="0"/>
              </a:spcAft>
              <a:buClr>
                <a:srgbClr val="FFFFFF"/>
              </a:buClr>
              <a:buSzPts val="4800"/>
              <a:buNone/>
              <a:defRPr sz="4800">
                <a:solidFill>
                  <a:srgbClr val="FFFFFF"/>
                </a:solidFill>
              </a:defRPr>
            </a:lvl6pPr>
            <a:lvl7pPr lvl="6">
              <a:spcBef>
                <a:spcPct val="0"/>
              </a:spcBef>
              <a:spcAft>
                <a:spcPct val="0"/>
              </a:spcAft>
              <a:buClr>
                <a:srgbClr val="FFFFFF"/>
              </a:buClr>
              <a:buSzPts val="4800"/>
              <a:buNone/>
              <a:defRPr sz="4800">
                <a:solidFill>
                  <a:srgbClr val="FFFFFF"/>
                </a:solidFill>
              </a:defRPr>
            </a:lvl7pPr>
            <a:lvl8pPr lvl="7">
              <a:spcBef>
                <a:spcPct val="0"/>
              </a:spcBef>
              <a:spcAft>
                <a:spcPct val="0"/>
              </a:spcAft>
              <a:buClr>
                <a:srgbClr val="FFFFFF"/>
              </a:buClr>
              <a:buSzPts val="4800"/>
              <a:buNone/>
              <a:defRPr sz="4800">
                <a:solidFill>
                  <a:srgbClr val="FFFFFF"/>
                </a:solidFill>
              </a:defRPr>
            </a:lvl8pPr>
            <a:lvl9pPr lvl="8">
              <a:spcBef>
                <a:spcPct val="0"/>
              </a:spcBef>
              <a:spcAft>
                <a:spcPct val="0"/>
              </a:spcAft>
              <a:buClr>
                <a:srgbClr val="FFFFFF"/>
              </a:buClr>
              <a:buSzPts val="4800"/>
              <a:buNone/>
              <a:defRPr sz="4800">
                <a:solidFill>
                  <a:srgbClr val="FFFFFF"/>
                </a:solidFill>
              </a:defRPr>
            </a:lvl9pPr>
          </a:lstStyle>
          <a:p>
            <a:endParaRPr/>
          </a:p>
        </p:txBody>
      </p:sp>
      <p:pic>
        <p:nvPicPr>
          <p:cNvPr id="13" name="Google Shape;13;p2"/>
          <p:cNvPicPr preferRelativeResize="0"/>
          <p:nvPr/>
        </p:nvPicPr>
        <p:blipFill>
          <a:blip r:embed="rId2">
            <a:alphaModFix/>
          </a:blip>
          <a:stretch>
            <a:fillRect/>
          </a:stretch>
        </p:blipFill>
        <p:spPr>
          <a:xfrm>
            <a:off x="6263175" y="47575"/>
            <a:ext cx="2880824" cy="699800"/>
          </a:xfrm>
          <a:prstGeom prst="rect">
            <a:avLst/>
          </a:prstGeom>
          <a:noFill/>
          <a:ln>
            <a:noFill/>
          </a:ln>
        </p:spPr>
      </p:pic>
    </p:spTree>
    <p:extLst>
      <p:ext uri="{BB962C8B-B14F-4D97-AF65-F5344CB8AC3E}">
        <p14:creationId xmlns:p14="http://schemas.microsoft.com/office/powerpoint/2010/main" val="146119075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44425" y="422500"/>
            <a:ext cx="3226800" cy="857400"/>
          </a:xfrm>
          <a:prstGeom prst="rect">
            <a:avLst/>
          </a:prstGeom>
          <a:noFill/>
          <a:ln>
            <a:noFill/>
          </a:ln>
        </p:spPr>
        <p:txBody>
          <a:bodyPr spcFirstLastPara="1" wrap="square" lIns="91425" tIns="91425" rIns="91425" bIns="91425" anchor="t" anchorCtr="0"/>
          <a:lstStyle>
            <a:lvl1pPr lvl="0">
              <a:spcBef>
                <a:spcPct val="0"/>
              </a:spcBef>
              <a:spcAft>
                <a:spcPct val="0"/>
              </a:spcAft>
              <a:buSzPts val="2600"/>
              <a:buFont typeface="Titillium Web"/>
              <a:buNone/>
              <a:defRPr sz="2600" b="1">
                <a:latin typeface="Titillium Web"/>
                <a:ea typeface="Titillium Web"/>
                <a:cs typeface="Titillium Web"/>
                <a:sym typeface="Titillium Web"/>
              </a:defRPr>
            </a:lvl1pPr>
            <a:lvl2pPr lvl="1">
              <a:spcBef>
                <a:spcPct val="0"/>
              </a:spcBef>
              <a:spcAft>
                <a:spcPct val="0"/>
              </a:spcAft>
              <a:buSzPts val="2600"/>
              <a:buFont typeface="Titillium Web"/>
              <a:buNone/>
              <a:defRPr sz="2600" b="1">
                <a:latin typeface="Titillium Web"/>
                <a:ea typeface="Titillium Web"/>
                <a:cs typeface="Titillium Web"/>
                <a:sym typeface="Titillium Web"/>
              </a:defRPr>
            </a:lvl2pPr>
            <a:lvl3pPr lvl="2">
              <a:spcBef>
                <a:spcPct val="0"/>
              </a:spcBef>
              <a:spcAft>
                <a:spcPct val="0"/>
              </a:spcAft>
              <a:buSzPts val="2600"/>
              <a:buFont typeface="Titillium Web"/>
              <a:buNone/>
              <a:defRPr sz="2600" b="1">
                <a:latin typeface="Titillium Web"/>
                <a:ea typeface="Titillium Web"/>
                <a:cs typeface="Titillium Web"/>
                <a:sym typeface="Titillium Web"/>
              </a:defRPr>
            </a:lvl3pPr>
            <a:lvl4pPr lvl="3">
              <a:spcBef>
                <a:spcPct val="0"/>
              </a:spcBef>
              <a:spcAft>
                <a:spcPct val="0"/>
              </a:spcAft>
              <a:buSzPts val="2600"/>
              <a:buFont typeface="Titillium Web"/>
              <a:buNone/>
              <a:defRPr sz="2600" b="1">
                <a:latin typeface="Titillium Web"/>
                <a:ea typeface="Titillium Web"/>
                <a:cs typeface="Titillium Web"/>
                <a:sym typeface="Titillium Web"/>
              </a:defRPr>
            </a:lvl4pPr>
            <a:lvl5pPr lvl="4">
              <a:spcBef>
                <a:spcPct val="0"/>
              </a:spcBef>
              <a:spcAft>
                <a:spcPct val="0"/>
              </a:spcAft>
              <a:buSzPts val="2600"/>
              <a:buFont typeface="Titillium Web"/>
              <a:buNone/>
              <a:defRPr sz="2600" b="1">
                <a:latin typeface="Titillium Web"/>
                <a:ea typeface="Titillium Web"/>
                <a:cs typeface="Titillium Web"/>
                <a:sym typeface="Titillium Web"/>
              </a:defRPr>
            </a:lvl5pPr>
            <a:lvl6pPr lvl="5">
              <a:spcBef>
                <a:spcPct val="0"/>
              </a:spcBef>
              <a:spcAft>
                <a:spcPct val="0"/>
              </a:spcAft>
              <a:buSzPts val="2600"/>
              <a:buFont typeface="Titillium Web"/>
              <a:buNone/>
              <a:defRPr sz="2600" b="1">
                <a:latin typeface="Titillium Web"/>
                <a:ea typeface="Titillium Web"/>
                <a:cs typeface="Titillium Web"/>
                <a:sym typeface="Titillium Web"/>
              </a:defRPr>
            </a:lvl6pPr>
            <a:lvl7pPr lvl="6">
              <a:spcBef>
                <a:spcPct val="0"/>
              </a:spcBef>
              <a:spcAft>
                <a:spcPct val="0"/>
              </a:spcAft>
              <a:buSzPts val="2600"/>
              <a:buFont typeface="Titillium Web"/>
              <a:buNone/>
              <a:defRPr sz="2600" b="1">
                <a:latin typeface="Titillium Web"/>
                <a:ea typeface="Titillium Web"/>
                <a:cs typeface="Titillium Web"/>
                <a:sym typeface="Titillium Web"/>
              </a:defRPr>
            </a:lvl7pPr>
            <a:lvl8pPr lvl="7">
              <a:spcBef>
                <a:spcPct val="0"/>
              </a:spcBef>
              <a:spcAft>
                <a:spcPct val="0"/>
              </a:spcAft>
              <a:buSzPts val="2600"/>
              <a:buFont typeface="Titillium Web"/>
              <a:buNone/>
              <a:defRPr sz="2600" b="1">
                <a:latin typeface="Titillium Web"/>
                <a:ea typeface="Titillium Web"/>
                <a:cs typeface="Titillium Web"/>
                <a:sym typeface="Titillium Web"/>
              </a:defRPr>
            </a:lvl8pPr>
            <a:lvl9pPr lvl="8">
              <a:spcBef>
                <a:spcPct val="0"/>
              </a:spcBef>
              <a:spcAft>
                <a:spcPct val="0"/>
              </a:spcAft>
              <a:buSzPts val="2600"/>
              <a:buFont typeface="Titillium Web"/>
              <a:buNone/>
              <a:defRPr sz="2600" b="1">
                <a:latin typeface="Titillium Web"/>
                <a:ea typeface="Titillium Web"/>
                <a:cs typeface="Titillium Web"/>
                <a:sym typeface="Titillium Web"/>
              </a:defRPr>
            </a:lvl9pPr>
          </a:lstStyle>
          <a:p>
            <a:endParaRPr/>
          </a:p>
        </p:txBody>
      </p:sp>
      <p:sp>
        <p:nvSpPr>
          <p:cNvPr id="7" name="Google Shape;7;p1"/>
          <p:cNvSpPr txBox="1">
            <a:spLocks noGrp="1"/>
          </p:cNvSpPr>
          <p:nvPr>
            <p:ph type="body" idx="1"/>
          </p:nvPr>
        </p:nvSpPr>
        <p:spPr>
          <a:xfrm>
            <a:off x="723798" y="1586325"/>
            <a:ext cx="6092100" cy="3148500"/>
          </a:xfrm>
          <a:prstGeom prst="rect">
            <a:avLst/>
          </a:prstGeom>
          <a:noFill/>
          <a:ln>
            <a:noFill/>
          </a:ln>
        </p:spPr>
        <p:txBody>
          <a:bodyPr spcFirstLastPara="1" wrap="square" lIns="91425" tIns="91425" rIns="91425" bIns="91425" anchor="t" anchorCtr="0"/>
          <a:lstStyle>
            <a:lvl1pPr marL="457200" lvl="0" indent="-342900">
              <a:spcBef>
                <a:spcPts val="60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1pPr>
            <a:lvl2pPr marL="914400" lvl="1"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2pPr>
            <a:lvl3pPr marL="1371600" lvl="2"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3pPr>
            <a:lvl4pPr marL="1828800" lvl="3"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4pPr>
            <a:lvl5pPr marL="2286000" lvl="4"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5pPr>
            <a:lvl6pPr marL="2743200" lvl="5"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6pPr>
            <a:lvl7pPr marL="3200400" lvl="6"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7pPr>
            <a:lvl8pPr marL="3657600" lvl="7"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8pPr>
            <a:lvl9pPr marL="4114800" lvl="8"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91425" tIns="91425" rIns="91425" bIns="91425" anchor="t" anchorCtr="0">
            <a:noAutofit/>
          </a:bodyPr>
          <a:lstStyle>
            <a:lvl1pPr lvl="0" algn="r">
              <a:buNone/>
              <a:defRPr sz="1200" b="1">
                <a:solidFill>
                  <a:srgbClr val="FF004E"/>
                </a:solidFill>
                <a:latin typeface="Titillium Web"/>
                <a:ea typeface="Titillium Web"/>
                <a:cs typeface="Titillium Web"/>
                <a:sym typeface="Titillium Web"/>
              </a:defRPr>
            </a:lvl1pPr>
            <a:lvl2pPr lvl="1" algn="r">
              <a:buNone/>
              <a:defRPr sz="1200" b="1">
                <a:solidFill>
                  <a:srgbClr val="FF004E"/>
                </a:solidFill>
                <a:latin typeface="Titillium Web"/>
                <a:ea typeface="Titillium Web"/>
                <a:cs typeface="Titillium Web"/>
                <a:sym typeface="Titillium Web"/>
              </a:defRPr>
            </a:lvl2pPr>
            <a:lvl3pPr lvl="2" algn="r">
              <a:buNone/>
              <a:defRPr sz="1200" b="1">
                <a:solidFill>
                  <a:srgbClr val="FF004E"/>
                </a:solidFill>
                <a:latin typeface="Titillium Web"/>
                <a:ea typeface="Titillium Web"/>
                <a:cs typeface="Titillium Web"/>
                <a:sym typeface="Titillium Web"/>
              </a:defRPr>
            </a:lvl3pPr>
            <a:lvl4pPr lvl="3" algn="r">
              <a:buNone/>
              <a:defRPr sz="1200" b="1">
                <a:solidFill>
                  <a:srgbClr val="FF004E"/>
                </a:solidFill>
                <a:latin typeface="Titillium Web"/>
                <a:ea typeface="Titillium Web"/>
                <a:cs typeface="Titillium Web"/>
                <a:sym typeface="Titillium Web"/>
              </a:defRPr>
            </a:lvl4pPr>
            <a:lvl5pPr lvl="4" algn="r">
              <a:buNone/>
              <a:defRPr sz="1200" b="1">
                <a:solidFill>
                  <a:srgbClr val="FF004E"/>
                </a:solidFill>
                <a:latin typeface="Titillium Web"/>
                <a:ea typeface="Titillium Web"/>
                <a:cs typeface="Titillium Web"/>
                <a:sym typeface="Titillium Web"/>
              </a:defRPr>
            </a:lvl5pPr>
            <a:lvl6pPr lvl="5" algn="r">
              <a:buNone/>
              <a:defRPr sz="1200" b="1">
                <a:solidFill>
                  <a:srgbClr val="FF004E"/>
                </a:solidFill>
                <a:latin typeface="Titillium Web"/>
                <a:ea typeface="Titillium Web"/>
                <a:cs typeface="Titillium Web"/>
                <a:sym typeface="Titillium Web"/>
              </a:defRPr>
            </a:lvl6pPr>
            <a:lvl7pPr lvl="6" algn="r">
              <a:buNone/>
              <a:defRPr sz="1200" b="1">
                <a:solidFill>
                  <a:srgbClr val="FF004E"/>
                </a:solidFill>
                <a:latin typeface="Titillium Web"/>
                <a:ea typeface="Titillium Web"/>
                <a:cs typeface="Titillium Web"/>
                <a:sym typeface="Titillium Web"/>
              </a:defRPr>
            </a:lvl7pPr>
            <a:lvl8pPr lvl="7" algn="r">
              <a:buNone/>
              <a:defRPr sz="1200" b="1">
                <a:solidFill>
                  <a:srgbClr val="FF004E"/>
                </a:solidFill>
                <a:latin typeface="Titillium Web"/>
                <a:ea typeface="Titillium Web"/>
                <a:cs typeface="Titillium Web"/>
                <a:sym typeface="Titillium Web"/>
              </a:defRPr>
            </a:lvl8pPr>
            <a:lvl9pPr lvl="8" algn="r">
              <a:buNone/>
              <a:defRPr sz="1200" b="1">
                <a:solidFill>
                  <a:srgbClr val="FF004E"/>
                </a:solidFill>
                <a:latin typeface="Titillium Web"/>
                <a:ea typeface="Titillium Web"/>
                <a:cs typeface="Titillium Web"/>
                <a:sym typeface="Titillium Web"/>
              </a:defRPr>
            </a:lvl9pPr>
          </a:lstStyle>
          <a:p>
            <a:pPr marL="0" lvl="0" indent="0" algn="r" rtl="0">
              <a:spcBef>
                <a:spcPct val="0"/>
              </a:spcBef>
              <a:spcAft>
                <a:spcPct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62" r:id="rId4"/>
    <p:sldLayoutId id="2147483663" r:id="rId5"/>
    <p:sldLayoutId id="2147483656" r:id="rId6"/>
    <p:sldLayoutId id="2147483657" r:id="rId7"/>
    <p:sldLayoutId id="2147483660" r:id="rId8"/>
  </p:sldLayoutIdLst>
  <p:transition>
    <p:fade thruBlk="1"/>
  </p:transition>
  <p:hf hdr="0" ftr="0" dt="0"/>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44425" y="422500"/>
            <a:ext cx="3226800" cy="857400"/>
          </a:xfrm>
          <a:prstGeom prst="rect">
            <a:avLst/>
          </a:prstGeom>
          <a:noFill/>
          <a:ln>
            <a:noFill/>
          </a:ln>
        </p:spPr>
        <p:txBody>
          <a:bodyPr spcFirstLastPara="1" wrap="square" lIns="91425" tIns="91425" rIns="91425" bIns="91425" anchor="t" anchorCtr="0"/>
          <a:lstStyle>
            <a:lvl1pPr lvl="0">
              <a:spcBef>
                <a:spcPct val="0"/>
              </a:spcBef>
              <a:spcAft>
                <a:spcPct val="0"/>
              </a:spcAft>
              <a:buSzPts val="2600"/>
              <a:buFont typeface="Titillium Web"/>
              <a:buNone/>
              <a:defRPr sz="2600" b="1">
                <a:latin typeface="Titillium Web"/>
                <a:ea typeface="Titillium Web"/>
                <a:cs typeface="Titillium Web"/>
                <a:sym typeface="Titillium Web"/>
              </a:defRPr>
            </a:lvl1pPr>
            <a:lvl2pPr lvl="1">
              <a:spcBef>
                <a:spcPct val="0"/>
              </a:spcBef>
              <a:spcAft>
                <a:spcPct val="0"/>
              </a:spcAft>
              <a:buSzPts val="2600"/>
              <a:buFont typeface="Titillium Web"/>
              <a:buNone/>
              <a:defRPr sz="2600" b="1">
                <a:latin typeface="Titillium Web"/>
                <a:ea typeface="Titillium Web"/>
                <a:cs typeface="Titillium Web"/>
                <a:sym typeface="Titillium Web"/>
              </a:defRPr>
            </a:lvl2pPr>
            <a:lvl3pPr lvl="2">
              <a:spcBef>
                <a:spcPct val="0"/>
              </a:spcBef>
              <a:spcAft>
                <a:spcPct val="0"/>
              </a:spcAft>
              <a:buSzPts val="2600"/>
              <a:buFont typeface="Titillium Web"/>
              <a:buNone/>
              <a:defRPr sz="2600" b="1">
                <a:latin typeface="Titillium Web"/>
                <a:ea typeface="Titillium Web"/>
                <a:cs typeface="Titillium Web"/>
                <a:sym typeface="Titillium Web"/>
              </a:defRPr>
            </a:lvl3pPr>
            <a:lvl4pPr lvl="3">
              <a:spcBef>
                <a:spcPct val="0"/>
              </a:spcBef>
              <a:spcAft>
                <a:spcPct val="0"/>
              </a:spcAft>
              <a:buSzPts val="2600"/>
              <a:buFont typeface="Titillium Web"/>
              <a:buNone/>
              <a:defRPr sz="2600" b="1">
                <a:latin typeface="Titillium Web"/>
                <a:ea typeface="Titillium Web"/>
                <a:cs typeface="Titillium Web"/>
                <a:sym typeface="Titillium Web"/>
              </a:defRPr>
            </a:lvl4pPr>
            <a:lvl5pPr lvl="4">
              <a:spcBef>
                <a:spcPct val="0"/>
              </a:spcBef>
              <a:spcAft>
                <a:spcPct val="0"/>
              </a:spcAft>
              <a:buSzPts val="2600"/>
              <a:buFont typeface="Titillium Web"/>
              <a:buNone/>
              <a:defRPr sz="2600" b="1">
                <a:latin typeface="Titillium Web"/>
                <a:ea typeface="Titillium Web"/>
                <a:cs typeface="Titillium Web"/>
                <a:sym typeface="Titillium Web"/>
              </a:defRPr>
            </a:lvl5pPr>
            <a:lvl6pPr lvl="5">
              <a:spcBef>
                <a:spcPct val="0"/>
              </a:spcBef>
              <a:spcAft>
                <a:spcPct val="0"/>
              </a:spcAft>
              <a:buSzPts val="2600"/>
              <a:buFont typeface="Titillium Web"/>
              <a:buNone/>
              <a:defRPr sz="2600" b="1">
                <a:latin typeface="Titillium Web"/>
                <a:ea typeface="Titillium Web"/>
                <a:cs typeface="Titillium Web"/>
                <a:sym typeface="Titillium Web"/>
              </a:defRPr>
            </a:lvl6pPr>
            <a:lvl7pPr lvl="6">
              <a:spcBef>
                <a:spcPct val="0"/>
              </a:spcBef>
              <a:spcAft>
                <a:spcPct val="0"/>
              </a:spcAft>
              <a:buSzPts val="2600"/>
              <a:buFont typeface="Titillium Web"/>
              <a:buNone/>
              <a:defRPr sz="2600" b="1">
                <a:latin typeface="Titillium Web"/>
                <a:ea typeface="Titillium Web"/>
                <a:cs typeface="Titillium Web"/>
                <a:sym typeface="Titillium Web"/>
              </a:defRPr>
            </a:lvl7pPr>
            <a:lvl8pPr lvl="7">
              <a:spcBef>
                <a:spcPct val="0"/>
              </a:spcBef>
              <a:spcAft>
                <a:spcPct val="0"/>
              </a:spcAft>
              <a:buSzPts val="2600"/>
              <a:buFont typeface="Titillium Web"/>
              <a:buNone/>
              <a:defRPr sz="2600" b="1">
                <a:latin typeface="Titillium Web"/>
                <a:ea typeface="Titillium Web"/>
                <a:cs typeface="Titillium Web"/>
                <a:sym typeface="Titillium Web"/>
              </a:defRPr>
            </a:lvl8pPr>
            <a:lvl9pPr lvl="8">
              <a:spcBef>
                <a:spcPct val="0"/>
              </a:spcBef>
              <a:spcAft>
                <a:spcPct val="0"/>
              </a:spcAft>
              <a:buSzPts val="2600"/>
              <a:buFont typeface="Titillium Web"/>
              <a:buNone/>
              <a:defRPr sz="2600" b="1">
                <a:latin typeface="Titillium Web"/>
                <a:ea typeface="Titillium Web"/>
                <a:cs typeface="Titillium Web"/>
                <a:sym typeface="Titillium Web"/>
              </a:defRPr>
            </a:lvl9pPr>
          </a:lstStyle>
          <a:p>
            <a:endParaRPr/>
          </a:p>
        </p:txBody>
      </p:sp>
      <p:sp>
        <p:nvSpPr>
          <p:cNvPr id="7" name="Google Shape;7;p1"/>
          <p:cNvSpPr txBox="1">
            <a:spLocks noGrp="1"/>
          </p:cNvSpPr>
          <p:nvPr>
            <p:ph type="body" idx="1"/>
          </p:nvPr>
        </p:nvSpPr>
        <p:spPr>
          <a:xfrm>
            <a:off x="723798" y="1586325"/>
            <a:ext cx="6092100" cy="3148500"/>
          </a:xfrm>
          <a:prstGeom prst="rect">
            <a:avLst/>
          </a:prstGeom>
          <a:noFill/>
          <a:ln>
            <a:noFill/>
          </a:ln>
        </p:spPr>
        <p:txBody>
          <a:bodyPr spcFirstLastPara="1" wrap="square" lIns="91425" tIns="91425" rIns="91425" bIns="91425" anchor="t" anchorCtr="0"/>
          <a:lstStyle>
            <a:lvl1pPr marL="457200" lvl="0" indent="-342900">
              <a:spcBef>
                <a:spcPts val="60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1pPr>
            <a:lvl2pPr marL="914400" lvl="1"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2pPr>
            <a:lvl3pPr marL="1371600" lvl="2"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3pPr>
            <a:lvl4pPr marL="1828800" lvl="3"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4pPr>
            <a:lvl5pPr marL="2286000" lvl="4"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5pPr>
            <a:lvl6pPr marL="2743200" lvl="5"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6pPr>
            <a:lvl7pPr marL="3200400" lvl="6"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7pPr>
            <a:lvl8pPr marL="3657600" lvl="7"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8pPr>
            <a:lvl9pPr marL="4114800" lvl="8" indent="-342900">
              <a:spcBef>
                <a:spcPct val="0"/>
              </a:spcBef>
              <a:spcAft>
                <a:spcPct val="0"/>
              </a:spcAft>
              <a:buClr>
                <a:srgbClr val="FF004E"/>
              </a:buClr>
              <a:buSzPts val="1800"/>
              <a:buFont typeface="Titillium Web"/>
              <a:buChar char="▹"/>
              <a:defRPr sz="1800">
                <a:solidFill>
                  <a:schemeClr val="dk1"/>
                </a:solidFill>
                <a:latin typeface="Titillium Web"/>
                <a:ea typeface="Titillium Web"/>
                <a:cs typeface="Titillium Web"/>
                <a:sym typeface="Titillium Web"/>
              </a:defRPr>
            </a:lvl9pPr>
          </a:lstStyle>
          <a:p>
            <a:endParaRPr/>
          </a:p>
        </p:txBody>
      </p:sp>
      <p:sp>
        <p:nvSpPr>
          <p:cNvPr id="8" name="Google Shape;8;p1"/>
          <p:cNvSpPr txBox="1">
            <a:spLocks noGrp="1"/>
          </p:cNvSpPr>
          <p:nvPr>
            <p:ph type="sldNum" idx="12"/>
          </p:nvPr>
        </p:nvSpPr>
        <p:spPr>
          <a:xfrm>
            <a:off x="8480584" y="4749851"/>
            <a:ext cx="548700" cy="393600"/>
          </a:xfrm>
          <a:prstGeom prst="rect">
            <a:avLst/>
          </a:prstGeom>
          <a:noFill/>
          <a:ln>
            <a:noFill/>
          </a:ln>
        </p:spPr>
        <p:txBody>
          <a:bodyPr spcFirstLastPara="1" wrap="square" lIns="91425" tIns="91425" rIns="91425" bIns="91425" anchor="t" anchorCtr="0">
            <a:noAutofit/>
          </a:bodyPr>
          <a:lstStyle>
            <a:lvl1pPr lvl="0" algn="r">
              <a:buNone/>
              <a:defRPr sz="1200" b="1">
                <a:solidFill>
                  <a:srgbClr val="FF004E"/>
                </a:solidFill>
                <a:latin typeface="Titillium Web"/>
                <a:ea typeface="Titillium Web"/>
                <a:cs typeface="Titillium Web"/>
                <a:sym typeface="Titillium Web"/>
              </a:defRPr>
            </a:lvl1pPr>
            <a:lvl2pPr lvl="1" algn="r">
              <a:buNone/>
              <a:defRPr sz="1200" b="1">
                <a:solidFill>
                  <a:srgbClr val="FF004E"/>
                </a:solidFill>
                <a:latin typeface="Titillium Web"/>
                <a:ea typeface="Titillium Web"/>
                <a:cs typeface="Titillium Web"/>
                <a:sym typeface="Titillium Web"/>
              </a:defRPr>
            </a:lvl2pPr>
            <a:lvl3pPr lvl="2" algn="r">
              <a:buNone/>
              <a:defRPr sz="1200" b="1">
                <a:solidFill>
                  <a:srgbClr val="FF004E"/>
                </a:solidFill>
                <a:latin typeface="Titillium Web"/>
                <a:ea typeface="Titillium Web"/>
                <a:cs typeface="Titillium Web"/>
                <a:sym typeface="Titillium Web"/>
              </a:defRPr>
            </a:lvl3pPr>
            <a:lvl4pPr lvl="3" algn="r">
              <a:buNone/>
              <a:defRPr sz="1200" b="1">
                <a:solidFill>
                  <a:srgbClr val="FF004E"/>
                </a:solidFill>
                <a:latin typeface="Titillium Web"/>
                <a:ea typeface="Titillium Web"/>
                <a:cs typeface="Titillium Web"/>
                <a:sym typeface="Titillium Web"/>
              </a:defRPr>
            </a:lvl4pPr>
            <a:lvl5pPr lvl="4" algn="r">
              <a:buNone/>
              <a:defRPr sz="1200" b="1">
                <a:solidFill>
                  <a:srgbClr val="FF004E"/>
                </a:solidFill>
                <a:latin typeface="Titillium Web"/>
                <a:ea typeface="Titillium Web"/>
                <a:cs typeface="Titillium Web"/>
                <a:sym typeface="Titillium Web"/>
              </a:defRPr>
            </a:lvl5pPr>
            <a:lvl6pPr lvl="5" algn="r">
              <a:buNone/>
              <a:defRPr sz="1200" b="1">
                <a:solidFill>
                  <a:srgbClr val="FF004E"/>
                </a:solidFill>
                <a:latin typeface="Titillium Web"/>
                <a:ea typeface="Titillium Web"/>
                <a:cs typeface="Titillium Web"/>
                <a:sym typeface="Titillium Web"/>
              </a:defRPr>
            </a:lvl6pPr>
            <a:lvl7pPr lvl="6" algn="r">
              <a:buNone/>
              <a:defRPr sz="1200" b="1">
                <a:solidFill>
                  <a:srgbClr val="FF004E"/>
                </a:solidFill>
                <a:latin typeface="Titillium Web"/>
                <a:ea typeface="Titillium Web"/>
                <a:cs typeface="Titillium Web"/>
                <a:sym typeface="Titillium Web"/>
              </a:defRPr>
            </a:lvl7pPr>
            <a:lvl8pPr lvl="7" algn="r">
              <a:buNone/>
              <a:defRPr sz="1200" b="1">
                <a:solidFill>
                  <a:srgbClr val="FF004E"/>
                </a:solidFill>
                <a:latin typeface="Titillium Web"/>
                <a:ea typeface="Titillium Web"/>
                <a:cs typeface="Titillium Web"/>
                <a:sym typeface="Titillium Web"/>
              </a:defRPr>
            </a:lvl8pPr>
            <a:lvl9pPr lvl="8" algn="r">
              <a:buNone/>
              <a:defRPr sz="1200" b="1">
                <a:solidFill>
                  <a:srgbClr val="FF004E"/>
                </a:solidFill>
                <a:latin typeface="Titillium Web"/>
                <a:ea typeface="Titillium Web"/>
                <a:cs typeface="Titillium Web"/>
                <a:sym typeface="Titillium Web"/>
              </a:defRPr>
            </a:lvl9pPr>
          </a:lstStyle>
          <a:p>
            <a:pPr marL="0" lvl="0" indent="0" algn="r" rtl="0">
              <a:spcBef>
                <a:spcPct val="0"/>
              </a:spcBef>
              <a:spcAft>
                <a:spcPct val="0"/>
              </a:spcAft>
              <a:buNone/>
            </a:pPr>
            <a:fld id="{00000000-1234-1234-1234-123412341234}" type="slidenum">
              <a:rPr lang="en"/>
              <a:t>‹Nº›</a:t>
            </a:fld>
            <a:endParaRPr/>
          </a:p>
        </p:txBody>
      </p:sp>
    </p:spTree>
    <p:extLst>
      <p:ext uri="{BB962C8B-B14F-4D97-AF65-F5344CB8AC3E}">
        <p14:creationId xmlns:p14="http://schemas.microsoft.com/office/powerpoint/2010/main" val="1373010285"/>
      </p:ext>
    </p:extLst>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Lst>
  <p:transition>
    <p:fade thruBlk="1"/>
  </p:transition>
  <p:hf hdr="0" ftr="0" dt="0"/>
  <p:txStyles>
    <p:title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ct val="0"/>
        </a:spcBef>
        <a:spcAft>
          <a:spcPct val="0"/>
        </a:spcAft>
      </a:defPPr>
      <a:lvl1pPr marR="0" lvl="0"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ct val="0"/>
        </a:spcBef>
        <a:spcAft>
          <a:spcPct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hyperlink" Target="https://drive.google.com/file/d/0B0nq-A7HBqO1d1pQT0R2enpoZWM/view?usp=sharing"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drive.google.com/file/d/0B0nq-A7HBqO1d1pQT0R2enpoZWM/view?usp=sharing" TargetMode="Externa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iessanjose.blogspot.com/2014/10/creacion-de-contenidos-la-innovacion.html" TargetMode="External"/><Relationship Id="rId7" Type="http://schemas.openxmlformats.org/officeDocument/2006/relationships/diagramQuickStyle" Target="../diagrams/quickStyle2.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hyperlink" Target="https://creativecommons.org/licenses/by-nc-sa/3.0/" TargetMode="External"/><Relationship Id="rId9" Type="http://schemas.microsoft.com/office/2007/relationships/diagramDrawing" Target="../diagrams/drawing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file/d/0B0nq-A7HBqO1d1pQT0R2enpoZWM/view?usp=sharing"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alphaModFix/>
          </a:blip>
          <a:stretch>
            <a:fillRect/>
          </a:stretch>
        </a:blipFill>
        <a:effectLst/>
      </p:bgPr>
    </p:bg>
    <p:spTree>
      <p:nvGrpSpPr>
        <p:cNvPr id="1" name="Shape 99"/>
        <p:cNvGrpSpPr/>
        <p:nvPr/>
      </p:nvGrpSpPr>
      <p:grpSpPr>
        <a:xfrm>
          <a:off x="0" y="0"/>
          <a:ext cx="0" cy="0"/>
          <a:chOff x="0" y="0"/>
          <a:chExt cx="0" cy="0"/>
        </a:xfrm>
      </p:grpSpPr>
      <p:sp>
        <p:nvSpPr>
          <p:cNvPr id="100" name="Google Shape;100;p15"/>
          <p:cNvSpPr txBox="1">
            <a:spLocks noGrp="1"/>
          </p:cNvSpPr>
          <p:nvPr>
            <p:ph type="ctrTitle"/>
          </p:nvPr>
        </p:nvSpPr>
        <p:spPr>
          <a:xfrm>
            <a:off x="685799" y="1915625"/>
            <a:ext cx="8164689" cy="1159800"/>
          </a:xfrm>
          <a:prstGeom prst="rect">
            <a:avLst/>
          </a:prstGeom>
        </p:spPr>
        <p:txBody>
          <a:bodyPr spcFirstLastPara="1" wrap="square" lIns="91425" tIns="91425" rIns="91425" bIns="91425" anchor="ctr" anchorCtr="0">
            <a:noAutofit/>
          </a:bodyPr>
          <a:lstStyle/>
          <a:p>
            <a:pPr marL="0" lvl="0" indent="0" algn="l" rtl="0">
              <a:spcBef>
                <a:spcPct val="0"/>
              </a:spcBef>
              <a:spcAft>
                <a:spcPct val="0"/>
              </a:spcAft>
              <a:buNone/>
            </a:pPr>
            <a:r>
              <a:rPr lang="en-GB" sz="2800" b="1" i="0" strike="noStrike" cap="none" spc="0" baseline="0">
                <a:solidFill>
                  <a:srgbClr val="FFFFFF"/>
                </a:solidFill>
                <a:effectLst/>
                <a:latin typeface="Titillium Web"/>
                <a:ea typeface="Titillium Web"/>
                <a:cs typeface="Titillium Web"/>
              </a:rPr>
              <a:t>ADULT PROFESSIONAL DEVELOPMENT. </a:t>
            </a:r>
            <a:br>
              <a:rPr sz="2800"/>
            </a:br>
            <a:r>
              <a:rPr lang="en-GB" sz="2800" b="1" i="0" strike="noStrike" cap="none" spc="0" baseline="0">
                <a:solidFill>
                  <a:srgbClr val="FFFFFF"/>
                </a:solidFill>
                <a:effectLst/>
                <a:latin typeface="Titillium Web"/>
                <a:ea typeface="Titillium Web"/>
                <a:cs typeface="Titillium Web"/>
              </a:rPr>
              <a:t>ARACNE MODEL</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4235575" cy="683811"/>
          </a:xfrm>
          <a:prstGeom prst="rect">
            <a:avLst/>
          </a:prstGeom>
        </p:spPr>
        <p:txBody>
          <a:bodyPr spcFirstLastPara="1" wrap="square" lIns="91425" tIns="91425" rIns="91425" bIns="91425" anchor="t" anchorCtr="0">
            <a:noAutofit/>
          </a:bodyPr>
          <a:lstStyle/>
          <a:p>
            <a:pPr lvl="0"/>
            <a:r>
              <a:rPr lang="en-GB" sz="2000" b="1" i="0" strike="noStrike" cap="none" spc="0" baseline="0" dirty="0">
                <a:solidFill>
                  <a:srgbClr val="000000"/>
                </a:solidFill>
                <a:effectLst/>
                <a:latin typeface="Titillium Web"/>
                <a:ea typeface="Titillium Web"/>
                <a:cs typeface="Titillium Web"/>
              </a:rPr>
              <a:t>Group self-employment</a:t>
            </a:r>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10</a:t>
            </a:fld>
            <a:endParaRPr/>
          </a:p>
        </p:txBody>
      </p:sp>
      <p:sp>
        <p:nvSpPr>
          <p:cNvPr id="4" name="Flecha: a la derecha con bandas 3">
            <a:extLst>
              <a:ext uri="{FF2B5EF4-FFF2-40B4-BE49-F238E27FC236}">
                <a16:creationId xmlns:a16="http://schemas.microsoft.com/office/drawing/2014/main" id="{9344FA0F-7A1E-4FB3-94EB-4FCABAD06BA1}"/>
              </a:ext>
            </a:extLst>
          </p:cNvPr>
          <p:cNvSpPr/>
          <p:nvPr/>
        </p:nvSpPr>
        <p:spPr>
          <a:xfrm>
            <a:off x="1111716" y="994362"/>
            <a:ext cx="1383410" cy="646055"/>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rgbClr val="000000"/>
                </a:solidFill>
                <a:latin typeface="Arial"/>
                <a:ea typeface="Arial"/>
                <a:cs typeface="Arial"/>
              </a:rPr>
              <a:t>A</a:t>
            </a:r>
            <a:r>
              <a:rPr lang="en-GB" sz="1100" b="0" i="0" strike="noStrike" cap="none" spc="0" baseline="0" dirty="0">
                <a:solidFill>
                  <a:srgbClr val="000000"/>
                </a:solidFill>
                <a:effectLst/>
                <a:latin typeface="Arial"/>
                <a:ea typeface="Arial"/>
                <a:cs typeface="Arial"/>
              </a:rPr>
              <a:t>wareness raising</a:t>
            </a:r>
          </a:p>
        </p:txBody>
      </p:sp>
      <p:sp>
        <p:nvSpPr>
          <p:cNvPr id="18" name="Flecha: a la derecha con bandas 17">
            <a:extLst>
              <a:ext uri="{FF2B5EF4-FFF2-40B4-BE49-F238E27FC236}">
                <a16:creationId xmlns:a16="http://schemas.microsoft.com/office/drawing/2014/main" id="{FD66BB67-1421-4913-BAAE-C40DA58205E0}"/>
              </a:ext>
            </a:extLst>
          </p:cNvPr>
          <p:cNvSpPr/>
          <p:nvPr/>
        </p:nvSpPr>
        <p:spPr>
          <a:xfrm>
            <a:off x="1173248" y="3308721"/>
            <a:ext cx="1315952" cy="84041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0" i="0" strike="noStrike" cap="none" spc="0" baseline="0">
                <a:solidFill>
                  <a:srgbClr val="000000"/>
                </a:solidFill>
                <a:effectLst/>
                <a:latin typeface="Arial"/>
                <a:ea typeface="Arial"/>
                <a:cs typeface="Arial"/>
              </a:rPr>
              <a:t>Formative business practice</a:t>
            </a:r>
          </a:p>
        </p:txBody>
      </p:sp>
      <p:sp>
        <p:nvSpPr>
          <p:cNvPr id="19" name="Flecha: a la derecha con bandas 18">
            <a:extLst>
              <a:ext uri="{FF2B5EF4-FFF2-40B4-BE49-F238E27FC236}">
                <a16:creationId xmlns:a16="http://schemas.microsoft.com/office/drawing/2014/main" id="{ADFEC36C-FB8A-4D1B-A635-50A98CB42430}"/>
              </a:ext>
            </a:extLst>
          </p:cNvPr>
          <p:cNvSpPr/>
          <p:nvPr/>
        </p:nvSpPr>
        <p:spPr>
          <a:xfrm>
            <a:off x="1130423" y="2122759"/>
            <a:ext cx="1420584" cy="86879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0" i="0" strike="noStrike" cap="none" spc="0" baseline="0">
                <a:solidFill>
                  <a:srgbClr val="000000"/>
                </a:solidFill>
                <a:effectLst/>
                <a:latin typeface="Arial"/>
                <a:ea typeface="Arial"/>
                <a:cs typeface="Arial"/>
              </a:rPr>
              <a:t>Formative business practice</a:t>
            </a:r>
          </a:p>
        </p:txBody>
      </p:sp>
      <p:pic>
        <p:nvPicPr>
          <p:cNvPr id="16" name="Imagen 15">
            <a:extLst>
              <a:ext uri="{FF2B5EF4-FFF2-40B4-BE49-F238E27FC236}">
                <a16:creationId xmlns:a16="http://schemas.microsoft.com/office/drawing/2014/main" id="{C66C4AB7-E170-4FAA-9111-5D75BE801549}"/>
              </a:ext>
            </a:extLst>
          </p:cNvPr>
          <p:cNvPicPr>
            <a:picLocks noChangeAspect="1"/>
          </p:cNvPicPr>
          <p:nvPr/>
        </p:nvPicPr>
        <p:blipFill>
          <a:blip r:embed="rId3"/>
          <a:stretch>
            <a:fillRect/>
          </a:stretch>
        </p:blipFill>
        <p:spPr>
          <a:xfrm>
            <a:off x="484018" y="995065"/>
            <a:ext cx="597740" cy="587493"/>
          </a:xfrm>
          <a:prstGeom prst="rect">
            <a:avLst/>
          </a:prstGeom>
        </p:spPr>
      </p:pic>
      <p:pic>
        <p:nvPicPr>
          <p:cNvPr id="20" name="Imagen 19">
            <a:extLst>
              <a:ext uri="{FF2B5EF4-FFF2-40B4-BE49-F238E27FC236}">
                <a16:creationId xmlns:a16="http://schemas.microsoft.com/office/drawing/2014/main" id="{A3694018-4F68-4DC5-8653-1E4B3B5F6AC9}"/>
              </a:ext>
            </a:extLst>
          </p:cNvPr>
          <p:cNvPicPr>
            <a:picLocks noChangeAspect="1"/>
          </p:cNvPicPr>
          <p:nvPr/>
        </p:nvPicPr>
        <p:blipFill>
          <a:blip r:embed="rId4"/>
          <a:stretch>
            <a:fillRect/>
          </a:stretch>
        </p:blipFill>
        <p:spPr>
          <a:xfrm>
            <a:off x="499999" y="2217417"/>
            <a:ext cx="611717" cy="579521"/>
          </a:xfrm>
          <a:prstGeom prst="rect">
            <a:avLst/>
          </a:prstGeom>
        </p:spPr>
      </p:pic>
      <p:pic>
        <p:nvPicPr>
          <p:cNvPr id="22" name="Imagen 21">
            <a:extLst>
              <a:ext uri="{FF2B5EF4-FFF2-40B4-BE49-F238E27FC236}">
                <a16:creationId xmlns:a16="http://schemas.microsoft.com/office/drawing/2014/main" id="{CFDD6B57-7E8E-423A-90DB-FFEE44D4BC8B}"/>
              </a:ext>
            </a:extLst>
          </p:cNvPr>
          <p:cNvPicPr>
            <a:picLocks noChangeAspect="1"/>
          </p:cNvPicPr>
          <p:nvPr/>
        </p:nvPicPr>
        <p:blipFill>
          <a:blip r:embed="rId5"/>
          <a:stretch>
            <a:fillRect/>
          </a:stretch>
        </p:blipFill>
        <p:spPr>
          <a:xfrm>
            <a:off x="499533" y="3317155"/>
            <a:ext cx="673715" cy="651151"/>
          </a:xfrm>
          <a:prstGeom prst="rect">
            <a:avLst/>
          </a:prstGeom>
        </p:spPr>
      </p:pic>
      <p:grpSp>
        <p:nvGrpSpPr>
          <p:cNvPr id="23" name="Diagrama 7">
            <a:extLst>
              <a:ext uri="{FF2B5EF4-FFF2-40B4-BE49-F238E27FC236}">
                <a16:creationId xmlns:a16="http://schemas.microsoft.com/office/drawing/2014/main" id="{3FFC5D95-1283-4493-9612-86D3ADFF5BBE}"/>
              </a:ext>
            </a:extLst>
          </p:cNvPr>
          <p:cNvGrpSpPr/>
          <p:nvPr/>
        </p:nvGrpSpPr>
        <p:grpSpPr>
          <a:xfrm rot="5400000">
            <a:off x="3589600" y="-128676"/>
            <a:ext cx="3641022" cy="5706356"/>
            <a:chOff x="1323314" y="-9929"/>
            <a:chExt cx="3733538" cy="4150585"/>
          </a:xfrm>
        </p:grpSpPr>
        <p:sp>
          <p:nvSpPr>
            <p:cNvPr id="24" name="24 Forma libre">
              <a:extLst>
                <a:ext uri="{FF2B5EF4-FFF2-40B4-BE49-F238E27FC236}">
                  <a16:creationId xmlns:a16="http://schemas.microsoft.com/office/drawing/2014/main" id="{BAA51024-AC30-4AD8-AD0D-7DE8AF34CE9F}"/>
                </a:ext>
              </a:extLst>
            </p:cNvPr>
            <p:cNvSpPr/>
            <p:nvPr/>
          </p:nvSpPr>
          <p:spPr>
            <a:xfrm>
              <a:off x="1323314" y="-9929"/>
              <a:ext cx="1276804" cy="1022344"/>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25" name="25 Forma libre">
              <a:extLst>
                <a:ext uri="{FF2B5EF4-FFF2-40B4-BE49-F238E27FC236}">
                  <a16:creationId xmlns:a16="http://schemas.microsoft.com/office/drawing/2014/main" id="{30BE938A-C98B-490A-94ED-4950D6E0F9CA}"/>
                </a:ext>
              </a:extLst>
            </p:cNvPr>
            <p:cNvSpPr/>
            <p:nvPr/>
          </p:nvSpPr>
          <p:spPr>
            <a:xfrm>
              <a:off x="1493250" y="55292"/>
              <a:ext cx="1021439" cy="817875"/>
            </a:xfrm>
            <a:custGeom>
              <a:avLst/>
              <a:gdLst>
                <a:gd name="f0" fmla="val 10800000"/>
                <a:gd name="f1" fmla="val 5400000"/>
                <a:gd name="f2" fmla="val 180"/>
                <a:gd name="f3" fmla="val w"/>
                <a:gd name="f4" fmla="val h"/>
                <a:gd name="f5" fmla="val ss"/>
                <a:gd name="f6" fmla="val 0"/>
                <a:gd name="f7" fmla="*/ 5419351 1 1725033"/>
                <a:gd name="f8" fmla="+- 0 0 1"/>
                <a:gd name="f9" fmla="val 12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26" name="26 Forma libre">
              <a:extLst>
                <a:ext uri="{FF2B5EF4-FFF2-40B4-BE49-F238E27FC236}">
                  <a16:creationId xmlns:a16="http://schemas.microsoft.com/office/drawing/2014/main" id="{B0CC714F-AD30-4D4E-9DCD-F0D85C4EEA93}"/>
                </a:ext>
              </a:extLst>
            </p:cNvPr>
            <p:cNvSpPr/>
            <p:nvPr/>
          </p:nvSpPr>
          <p:spPr>
            <a:xfrm rot="16200004">
              <a:off x="218839" y="2281046"/>
              <a:ext cx="3013713" cy="705507"/>
            </a:xfrm>
            <a:custGeom>
              <a:avLst/>
              <a:gdLst>
                <a:gd name="f0" fmla="val 10800000"/>
                <a:gd name="f1" fmla="val 5400000"/>
                <a:gd name="f2" fmla="val 180"/>
                <a:gd name="f3" fmla="val w"/>
                <a:gd name="f4" fmla="val h"/>
                <a:gd name="f5" fmla="val 0"/>
                <a:gd name="f6" fmla="val 2088232"/>
                <a:gd name="f7" fmla="val 432048"/>
                <a:gd name="f8" fmla="+- 0 0 -90"/>
                <a:gd name="f9" fmla="*/ f3 1 2088232"/>
                <a:gd name="f10" fmla="*/ f4 1 432048"/>
                <a:gd name="f11" fmla="+- f7 0 f5"/>
                <a:gd name="f12" fmla="+- f6 0 f5"/>
                <a:gd name="f13" fmla="*/ f8 f0 1"/>
                <a:gd name="f14" fmla="*/ f12 1 2088232"/>
                <a:gd name="f15" fmla="*/ f11 1 432048"/>
                <a:gd name="f16" fmla="*/ 0 f12 1"/>
                <a:gd name="f17" fmla="*/ 0 f11 1"/>
                <a:gd name="f18" fmla="*/ 2088232 f12 1"/>
                <a:gd name="f19" fmla="*/ 432048 f11 1"/>
                <a:gd name="f20" fmla="*/ f13 1 f2"/>
                <a:gd name="f21" fmla="*/ f16 1 2088232"/>
                <a:gd name="f22" fmla="*/ f17 1 432048"/>
                <a:gd name="f23" fmla="*/ f18 1 2088232"/>
                <a:gd name="f24" fmla="*/ f19 1 43204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88232" h="432048">
                  <a:moveTo>
                    <a:pt x="f5" y="f5"/>
                  </a:moveTo>
                  <a:lnTo>
                    <a:pt x="f6" y="f5"/>
                  </a:lnTo>
                  <a:lnTo>
                    <a:pt x="f6" y="f7"/>
                  </a:lnTo>
                  <a:lnTo>
                    <a:pt x="f5" y="f7"/>
                  </a:lnTo>
                  <a:lnTo>
                    <a:pt x="f5" y="f5"/>
                  </a:lnTo>
                  <a:close/>
                </a:path>
              </a:pathLst>
            </a:custGeom>
          </p:spPr>
          <p:style>
            <a:lnRef idx="3">
              <a:schemeClr val="lt1"/>
            </a:lnRef>
            <a:fillRef idx="1">
              <a:schemeClr val="accent5"/>
            </a:fillRef>
            <a:effectRef idx="1">
              <a:schemeClr val="accent5"/>
            </a:effectRef>
            <a:fontRef idx="minor">
              <a:schemeClr val="lt1"/>
            </a:fontRef>
          </p:style>
          <p:txBody>
            <a:bodyPr vert="horz" wrap="square" lIns="0" tIns="0" rIns="0" bIns="0" anchor="b" anchorCtr="0" compatLnSpc="0"/>
            <a:lstStyle/>
            <a:p>
              <a:pPr algn="r" fontAlgn="auto">
                <a:lnSpc>
                  <a:spcPct val="90000"/>
                </a:lnSpc>
                <a:spcBef>
                  <a:spcPts val="500"/>
                </a:spcBef>
                <a:spcAft>
                  <a:spcPts val="300"/>
                </a:spcAft>
              </a:pPr>
              <a:endParaRPr lang="es-ES" sz="1100" kern="150">
                <a:solidFill>
                  <a:schemeClr val="tx1"/>
                </a:solidFill>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n-GB" sz="1100" b="1" i="0" strike="noStrike" cap="none" spc="0" baseline="0">
                  <a:solidFill>
                    <a:srgbClr val="000000"/>
                  </a:solidFill>
                  <a:effectLst/>
                  <a:latin typeface="Arial"/>
                  <a:ea typeface="Arial"/>
                  <a:cs typeface="Arial"/>
                </a:rPr>
                <a:t>BASIC LEVEL</a:t>
              </a:r>
            </a:p>
            <a:p>
              <a:pPr algn="r" fontAlgn="auto">
                <a:lnSpc>
                  <a:spcPct val="90000"/>
                </a:lnSpc>
                <a:spcBef>
                  <a:spcPts val="500"/>
                </a:spcBef>
                <a:spcAft>
                  <a:spcPts val="300"/>
                </a:spcAft>
              </a:pPr>
              <a:r>
                <a:rPr lang="en-GB" sz="1100" b="0" i="0" strike="noStrike" cap="none" spc="0" baseline="0">
                  <a:solidFill>
                    <a:srgbClr val="000000"/>
                  </a:solidFill>
                  <a:effectLst/>
                  <a:latin typeface="Arial"/>
                  <a:ea typeface="Arial"/>
                  <a:cs typeface="Arial"/>
                </a:rPr>
                <a:t>APPROACH TO THE COMPANY AND PREREQUISITES UNDER SELF-EMPLOYMENT INITIATIVES</a:t>
              </a:r>
            </a:p>
          </p:txBody>
        </p:sp>
        <p:sp>
          <p:nvSpPr>
            <p:cNvPr id="27" name="27 Forma libre">
              <a:extLst>
                <a:ext uri="{FF2B5EF4-FFF2-40B4-BE49-F238E27FC236}">
                  <a16:creationId xmlns:a16="http://schemas.microsoft.com/office/drawing/2014/main" id="{8559A1A3-8738-45C4-9319-3117D8FA0BDD}"/>
                </a:ext>
              </a:extLst>
            </p:cNvPr>
            <p:cNvSpPr/>
            <p:nvPr/>
          </p:nvSpPr>
          <p:spPr>
            <a:xfrm>
              <a:off x="2423445" y="-5619"/>
              <a:ext cx="1276804" cy="1022344"/>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28" name="28 Forma libre">
              <a:extLst>
                <a:ext uri="{FF2B5EF4-FFF2-40B4-BE49-F238E27FC236}">
                  <a16:creationId xmlns:a16="http://schemas.microsoft.com/office/drawing/2014/main" id="{D0AD722C-0E80-45A8-B3C7-D27971FCD60C}"/>
                </a:ext>
              </a:extLst>
            </p:cNvPr>
            <p:cNvSpPr/>
            <p:nvPr/>
          </p:nvSpPr>
          <p:spPr>
            <a:xfrm>
              <a:off x="2563817" y="92305"/>
              <a:ext cx="1021439" cy="817875"/>
            </a:xfrm>
            <a:custGeom>
              <a:avLst/>
              <a:gdLst>
                <a:gd name="f0" fmla="val 10800000"/>
                <a:gd name="f1" fmla="val 5400000"/>
                <a:gd name="f2" fmla="val 180"/>
                <a:gd name="f3" fmla="val w"/>
                <a:gd name="f4" fmla="val h"/>
                <a:gd name="f5" fmla="val ss"/>
                <a:gd name="f6" fmla="val 0"/>
                <a:gd name="f7" fmla="*/ 5419351 1 1725033"/>
                <a:gd name="f8" fmla="+- 0 0 1"/>
                <a:gd name="f9" fmla="val 6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29" name="29 Forma libre">
              <a:extLst>
                <a:ext uri="{FF2B5EF4-FFF2-40B4-BE49-F238E27FC236}">
                  <a16:creationId xmlns:a16="http://schemas.microsoft.com/office/drawing/2014/main" id="{93798FA8-BFA5-40A8-B445-D432E7AF69E2}"/>
                </a:ext>
              </a:extLst>
            </p:cNvPr>
            <p:cNvSpPr/>
            <p:nvPr/>
          </p:nvSpPr>
          <p:spPr>
            <a:xfrm rot="16200004">
              <a:off x="1408883" y="2196217"/>
              <a:ext cx="2964813" cy="924063"/>
            </a:xfrm>
            <a:custGeom>
              <a:avLst/>
              <a:gdLst>
                <a:gd name="f0" fmla="val 10800000"/>
                <a:gd name="f1" fmla="val 5400000"/>
                <a:gd name="f2" fmla="val 180"/>
                <a:gd name="f3" fmla="val w"/>
                <a:gd name="f4" fmla="val h"/>
                <a:gd name="f5" fmla="val 0"/>
                <a:gd name="f6" fmla="val 2088232"/>
                <a:gd name="f7" fmla="val 727953"/>
                <a:gd name="f8" fmla="+- 0 0 -90"/>
                <a:gd name="f9" fmla="*/ f3 1 2088232"/>
                <a:gd name="f10" fmla="*/ f4 1 727953"/>
                <a:gd name="f11" fmla="+- f7 0 f5"/>
                <a:gd name="f12" fmla="+- f6 0 f5"/>
                <a:gd name="f13" fmla="*/ f8 f0 1"/>
                <a:gd name="f14" fmla="*/ f12 1 2088232"/>
                <a:gd name="f15" fmla="*/ f11 1 727953"/>
                <a:gd name="f16" fmla="*/ 0 f12 1"/>
                <a:gd name="f17" fmla="*/ 0 f11 1"/>
                <a:gd name="f18" fmla="*/ 2088232 f12 1"/>
                <a:gd name="f19" fmla="*/ 727953 f11 1"/>
                <a:gd name="f20" fmla="*/ f13 1 f2"/>
                <a:gd name="f21" fmla="*/ f16 1 2088232"/>
                <a:gd name="f22" fmla="*/ f17 1 727953"/>
                <a:gd name="f23" fmla="*/ f18 1 2088232"/>
                <a:gd name="f24" fmla="*/ f19 1 7279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88232" h="727953">
                  <a:moveTo>
                    <a:pt x="f5" y="f5"/>
                  </a:moveTo>
                  <a:lnTo>
                    <a:pt x="f6" y="f5"/>
                  </a:lnTo>
                  <a:lnTo>
                    <a:pt x="f6" y="f7"/>
                  </a:lnTo>
                  <a:lnTo>
                    <a:pt x="f5" y="f7"/>
                  </a:lnTo>
                  <a:lnTo>
                    <a:pt x="f5" y="f5"/>
                  </a:lnTo>
                  <a:close/>
                </a:path>
              </a:pathLst>
            </a:custGeom>
          </p:spPr>
          <p:style>
            <a:lnRef idx="3">
              <a:schemeClr val="lt1"/>
            </a:lnRef>
            <a:fillRef idx="1">
              <a:schemeClr val="accent5"/>
            </a:fillRef>
            <a:effectRef idx="1">
              <a:schemeClr val="accent5"/>
            </a:effectRef>
            <a:fontRef idx="minor">
              <a:schemeClr val="lt1"/>
            </a:fontRef>
          </p:style>
          <p:txBody>
            <a:bodyPr vert="horz" wrap="square" lIns="0" tIns="0" rIns="0" bIns="0" anchor="b" anchorCtr="0" compatLnSpc="0"/>
            <a:lstStyle/>
            <a:p>
              <a:pPr algn="r" fontAlgn="auto">
                <a:lnSpc>
                  <a:spcPct val="90000"/>
                </a:lnSpc>
                <a:spcBef>
                  <a:spcPts val="500"/>
                </a:spcBef>
                <a:spcAft>
                  <a:spcPts val="300"/>
                </a:spcAft>
              </a:pPr>
              <a:r>
                <a:rPr lang="en-GB" sz="1100" b="1" i="0" strike="noStrike" cap="none" spc="0" baseline="0">
                  <a:solidFill>
                    <a:srgbClr val="000000"/>
                  </a:solidFill>
                  <a:effectLst/>
                  <a:latin typeface="Arial"/>
                  <a:ea typeface="Arial"/>
                  <a:cs typeface="Arial"/>
                </a:rPr>
                <a:t>INTERMEDIATE LEVEL</a:t>
              </a:r>
            </a:p>
            <a:p>
              <a:pPr algn="r" fontAlgn="auto">
                <a:lnSpc>
                  <a:spcPct val="90000"/>
                </a:lnSpc>
                <a:spcBef>
                  <a:spcPts val="500"/>
                </a:spcBef>
                <a:spcAft>
                  <a:spcPts val="300"/>
                </a:spcAft>
              </a:pPr>
              <a:r>
                <a:rPr lang="en-GB" sz="1100" b="0" i="0" strike="noStrike" cap="none" spc="0" baseline="0">
                  <a:solidFill>
                    <a:srgbClr val="000000"/>
                  </a:solidFill>
                  <a:effectLst/>
                  <a:latin typeface="Arial"/>
                  <a:ea typeface="Arial"/>
                  <a:cs typeface="Arial"/>
                </a:rPr>
                <a:t>CLEAR OPTION FOR SELF-EMPLOYMENT AND DESIGN OF COMPANY (would apply within the model with a phase of training placements or cooperative company incubator or supervised job placement company)</a:t>
              </a:r>
            </a:p>
          </p:txBody>
        </p:sp>
        <p:sp>
          <p:nvSpPr>
            <p:cNvPr id="30" name="30 Forma libre">
              <a:extLst>
                <a:ext uri="{FF2B5EF4-FFF2-40B4-BE49-F238E27FC236}">
                  <a16:creationId xmlns:a16="http://schemas.microsoft.com/office/drawing/2014/main" id="{AE5368DD-CFA5-4689-92C6-3445F92A792E}"/>
                </a:ext>
              </a:extLst>
            </p:cNvPr>
            <p:cNvSpPr/>
            <p:nvPr/>
          </p:nvSpPr>
          <p:spPr>
            <a:xfrm>
              <a:off x="3780048" y="873"/>
              <a:ext cx="1276804" cy="1022344"/>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31" name="31 Forma libre">
              <a:extLst>
                <a:ext uri="{FF2B5EF4-FFF2-40B4-BE49-F238E27FC236}">
                  <a16:creationId xmlns:a16="http://schemas.microsoft.com/office/drawing/2014/main" id="{FBA4377F-1E0B-4707-B339-1869B5F62CCF}"/>
                </a:ext>
              </a:extLst>
            </p:cNvPr>
            <p:cNvSpPr/>
            <p:nvPr/>
          </p:nvSpPr>
          <p:spPr>
            <a:xfrm>
              <a:off x="3936051" y="92305"/>
              <a:ext cx="1021439" cy="817875"/>
            </a:xfrm>
            <a:custGeom>
              <a:avLst/>
              <a:gdLst>
                <a:gd name="f0" fmla="val 10800000"/>
                <a:gd name="f1" fmla="val 5400000"/>
                <a:gd name="f2" fmla="val 180"/>
                <a:gd name="f3" fmla="val w"/>
                <a:gd name="f4" fmla="val h"/>
                <a:gd name="f5" fmla="val ss"/>
                <a:gd name="f6" fmla="val 0"/>
                <a:gd name="f7" fmla="*/ 5419351 1 1725033"/>
                <a:gd name="f8" fmla="+- 0 0 1"/>
                <a:gd name="f9" fmla="abs f3"/>
                <a:gd name="f10" fmla="abs f4"/>
                <a:gd name="f11" fmla="abs f5"/>
                <a:gd name="f12" fmla="+- 2700000 f1 0"/>
                <a:gd name="f13" fmla="+- 0 0 f6"/>
                <a:gd name="f14" fmla="+- 0 0 f2"/>
                <a:gd name="f15" fmla="?: f9 f3 1"/>
                <a:gd name="f16" fmla="?: f10 f4 1"/>
                <a:gd name="f17" fmla="?: f11 f5 1"/>
                <a:gd name="f18" fmla="*/ f13 f0 1"/>
                <a:gd name="f19" fmla="*/ f14 f0 1"/>
                <a:gd name="f20" fmla="+- f12 0 f1"/>
                <a:gd name="f21" fmla="*/ f15 1 21600"/>
                <a:gd name="f22" fmla="*/ f16 1 21600"/>
                <a:gd name="f23" fmla="*/ 21600 f15 1"/>
                <a:gd name="f24" fmla="*/ 21600 f16 1"/>
                <a:gd name="f25" fmla="*/ f18 1 f2"/>
                <a:gd name="f26" fmla="*/ f19 1 f2"/>
                <a:gd name="f27" fmla="+- f20 f1 0"/>
                <a:gd name="f28" fmla="min f22 f21"/>
                <a:gd name="f29" fmla="*/ f23 1 f17"/>
                <a:gd name="f30" fmla="*/ f24 1 f17"/>
                <a:gd name="f31" fmla="+- f25 0 f1"/>
                <a:gd name="f32" fmla="+- f26 0 f1"/>
                <a:gd name="f33" fmla="*/ f27 f7 1"/>
                <a:gd name="f34" fmla="val f29"/>
                <a:gd name="f35" fmla="val f30"/>
                <a:gd name="f36" fmla="+- 0 0 f31"/>
                <a:gd name="f37" fmla="+- 0 0 f32"/>
                <a:gd name="f38" fmla="*/ f33 1 f0"/>
                <a:gd name="f39" fmla="+- f35 0 f6"/>
                <a:gd name="f40" fmla="+- f34 0 f6"/>
                <a:gd name="f41" fmla="+- f37 0 f36"/>
                <a:gd name="f42" fmla="+- f36 f1 0"/>
                <a:gd name="f43" fmla="+- 0 0 f38"/>
                <a:gd name="f44" fmla="*/ f39 1 2"/>
                <a:gd name="f45" fmla="*/ f40 1 2"/>
                <a:gd name="f46" fmla="+- f41 21600000 0"/>
                <a:gd name="f47" fmla="+- 0 0 f43"/>
                <a:gd name="f48" fmla="*/ f42 f7 1"/>
                <a:gd name="f49" fmla="+- f6 f44 0"/>
                <a:gd name="f50" fmla="+- f6 f45 0"/>
                <a:gd name="f51" fmla="?: f41 f41 f46"/>
                <a:gd name="f52" fmla="*/ f47 f0 1"/>
                <a:gd name="f53" fmla="*/ f48 1 f0"/>
                <a:gd name="f54" fmla="*/ f45 f28 1"/>
                <a:gd name="f55" fmla="*/ f44 f28 1"/>
                <a:gd name="f56" fmla="*/ f52 1 f7"/>
                <a:gd name="f57" fmla="+- 0 0 f53"/>
                <a:gd name="f58" fmla="*/ f50 f28 1"/>
                <a:gd name="f59" fmla="*/ f49 f28 1"/>
                <a:gd name="f60" fmla="+- f56 0 f1"/>
                <a:gd name="f61" fmla="+- 0 0 f57"/>
                <a:gd name="f62" fmla="cos 1 f60"/>
                <a:gd name="f63" fmla="sin 1 f60"/>
                <a:gd name="f64" fmla="*/ f61 f0 1"/>
                <a:gd name="f65" fmla="+- 0 0 f62"/>
                <a:gd name="f66" fmla="+- 0 0 f63"/>
                <a:gd name="f67" fmla="*/ f64 1 f7"/>
                <a:gd name="f68" fmla="+- 0 0 f65"/>
                <a:gd name="f69" fmla="+- 0 0 f66"/>
                <a:gd name="f70" fmla="+- f67 0 f1"/>
                <a:gd name="f71" fmla="val f68"/>
                <a:gd name="f72" fmla="val f69"/>
                <a:gd name="f73" fmla="sin 1 f70"/>
                <a:gd name="f74" fmla="cos 1 f70"/>
                <a:gd name="f75" fmla="+- 0 0 f73"/>
                <a:gd name="f76" fmla="+- 0 0 f74"/>
                <a:gd name="f77" fmla="*/ f71 f45 1"/>
                <a:gd name="f78" fmla="*/ f72 f44 1"/>
                <a:gd name="f79" fmla="+- 0 0 f75"/>
                <a:gd name="f80" fmla="+- 0 0 f76"/>
                <a:gd name="f81" fmla="+- f50 0 f77"/>
                <a:gd name="f82" fmla="+- f50 f77 0"/>
                <a:gd name="f83" fmla="+- f49 0 f78"/>
                <a:gd name="f84" fmla="+- f49 f78 0"/>
                <a:gd name="f85" fmla="val f79"/>
                <a:gd name="f86" fmla="val f80"/>
                <a:gd name="f87" fmla="*/ f81 f28 1"/>
                <a:gd name="f88" fmla="*/ f83 f28 1"/>
                <a:gd name="f89" fmla="*/ f82 f28 1"/>
                <a:gd name="f90" fmla="*/ f84 f28 1"/>
                <a:gd name="f91" fmla="*/ f85 f45 1"/>
                <a:gd name="f92" fmla="*/ f86 f44 1"/>
                <a:gd name="f93" fmla="+- 0 0 f92"/>
                <a:gd name="f94" fmla="+- 0 0 f91"/>
                <a:gd name="f95" fmla="+- 0 0 f93"/>
                <a:gd name="f96" fmla="+- 0 0 f94"/>
                <a:gd name="f97" fmla="at2 f95 f96"/>
                <a:gd name="f98" fmla="+- f97 f1 0"/>
                <a:gd name="f99" fmla="*/ f98 f7 1"/>
                <a:gd name="f100" fmla="*/ f99 1 f0"/>
                <a:gd name="f101" fmla="+- 0 0 f100"/>
                <a:gd name="f102" fmla="val f101"/>
                <a:gd name="f103" fmla="+- 0 0 f102"/>
                <a:gd name="f104" fmla="*/ f103 f0 1"/>
                <a:gd name="f105" fmla="*/ f104 1 f7"/>
                <a:gd name="f106" fmla="+- f105 0 f1"/>
                <a:gd name="f107" fmla="+- f106 f1 0"/>
                <a:gd name="f108" fmla="*/ f107 f7 1"/>
                <a:gd name="f109" fmla="*/ f108 1 f0"/>
                <a:gd name="f110" fmla="+- 0 0 f109"/>
                <a:gd name="f111" fmla="+- 0 0 f110"/>
                <a:gd name="f112" fmla="*/ f111 f0 1"/>
                <a:gd name="f113" fmla="*/ f112 1 f7"/>
                <a:gd name="f114" fmla="+- f113 0 f1"/>
                <a:gd name="f115" fmla="cos 1 f114"/>
                <a:gd name="f116" fmla="sin 1 f114"/>
                <a:gd name="f117" fmla="+- 0 0 f115"/>
                <a:gd name="f118" fmla="+- 0 0 f116"/>
                <a:gd name="f119" fmla="+- 0 0 f117"/>
                <a:gd name="f120" fmla="+- 0 0 f118"/>
                <a:gd name="f121" fmla="val f119"/>
                <a:gd name="f122" fmla="val f120"/>
                <a:gd name="f123" fmla="+- 0 0 f121"/>
                <a:gd name="f124" fmla="+- 0 0 f122"/>
                <a:gd name="f125" fmla="*/ f8 f123 1"/>
                <a:gd name="f126" fmla="*/ f8 f124 1"/>
                <a:gd name="f127" fmla="*/ f125 f45 1"/>
                <a:gd name="f128" fmla="*/ f126 f44 1"/>
                <a:gd name="f129" fmla="+- f50 f127 0"/>
                <a:gd name="f130" fmla="+- f49 f128 0"/>
                <a:gd name="f131" fmla="*/ f129 f28 1"/>
                <a:gd name="f132" fmla="*/ f130 f28 1"/>
              </a:gdLst>
              <a:ahLst/>
              <a:cxnLst>
                <a:cxn ang="3cd4">
                  <a:pos x="hc" y="t"/>
                </a:cxn>
                <a:cxn ang="0">
                  <a:pos x="r" y="vc"/>
                </a:cxn>
                <a:cxn ang="cd4">
                  <a:pos x="hc" y="b"/>
                </a:cxn>
                <a:cxn ang="cd2">
                  <a:pos x="l" y="vc"/>
                </a:cxn>
              </a:cxnLst>
              <a:rect l="f87" t="f88" r="f89" b="f90"/>
              <a:pathLst>
                <a:path>
                  <a:moveTo>
                    <a:pt x="f131" y="f132"/>
                  </a:moveTo>
                  <a:arcTo wR="f54" hR="f55" stAng="f36" swAng="f51"/>
                  <a:lnTo>
                    <a:pt x="f58" y="f59"/>
                  </a:lnTo>
                  <a:close/>
                </a:path>
              </a:pathLst>
            </a:custGeom>
          </p:spPr>
          <p:style>
            <a:lnRef idx="3">
              <a:schemeClr val="lt1"/>
            </a:lnRef>
            <a:fillRef idx="1">
              <a:schemeClr val="accent5"/>
            </a:fillRef>
            <a:effectRef idx="1">
              <a:schemeClr val="accent5"/>
            </a:effectRef>
            <a:fontRef idx="minor">
              <a:schemeClr val="lt1"/>
            </a:fontRef>
          </p:style>
          <p:txBody>
            <a:bodyPr lIns="0" tIns="0" rIns="0" bIns="0"/>
            <a:lstStyle/>
            <a:p>
              <a:endParaRPr lang="es-ES"/>
            </a:p>
          </p:txBody>
        </p:sp>
        <p:sp>
          <p:nvSpPr>
            <p:cNvPr id="32" name="32 Forma libre">
              <a:extLst>
                <a:ext uri="{FF2B5EF4-FFF2-40B4-BE49-F238E27FC236}">
                  <a16:creationId xmlns:a16="http://schemas.microsoft.com/office/drawing/2014/main" id="{678A492B-CE01-4DA8-8F62-6F530E16078A}"/>
                </a:ext>
              </a:extLst>
            </p:cNvPr>
            <p:cNvSpPr/>
            <p:nvPr/>
          </p:nvSpPr>
          <p:spPr>
            <a:xfrm rot="16200004">
              <a:off x="2731193" y="2183186"/>
              <a:ext cx="3024071" cy="890866"/>
            </a:xfrm>
            <a:custGeom>
              <a:avLst/>
              <a:gdLst>
                <a:gd name="f0" fmla="val 10800000"/>
                <a:gd name="f1" fmla="val 5400000"/>
                <a:gd name="f2" fmla="val 180"/>
                <a:gd name="f3" fmla="val w"/>
                <a:gd name="f4" fmla="val h"/>
                <a:gd name="f5" fmla="val 0"/>
                <a:gd name="f6" fmla="val 2088232"/>
                <a:gd name="f7" fmla="val 432048"/>
                <a:gd name="f8" fmla="+- 0 0 -90"/>
                <a:gd name="f9" fmla="*/ f3 1 2088232"/>
                <a:gd name="f10" fmla="*/ f4 1 432048"/>
                <a:gd name="f11" fmla="+- f7 0 f5"/>
                <a:gd name="f12" fmla="+- f6 0 f5"/>
                <a:gd name="f13" fmla="*/ f8 f0 1"/>
                <a:gd name="f14" fmla="*/ f12 1 2088232"/>
                <a:gd name="f15" fmla="*/ f11 1 432048"/>
                <a:gd name="f16" fmla="*/ 0 f12 1"/>
                <a:gd name="f17" fmla="*/ 0 f11 1"/>
                <a:gd name="f18" fmla="*/ 2088232 f12 1"/>
                <a:gd name="f19" fmla="*/ 432048 f11 1"/>
                <a:gd name="f20" fmla="*/ f13 1 f2"/>
                <a:gd name="f21" fmla="*/ f16 1 2088232"/>
                <a:gd name="f22" fmla="*/ f17 1 432048"/>
                <a:gd name="f23" fmla="*/ f18 1 2088232"/>
                <a:gd name="f24" fmla="*/ f19 1 43204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88232" h="432048">
                  <a:moveTo>
                    <a:pt x="f5" y="f5"/>
                  </a:moveTo>
                  <a:lnTo>
                    <a:pt x="f6" y="f5"/>
                  </a:lnTo>
                  <a:lnTo>
                    <a:pt x="f6" y="f7"/>
                  </a:lnTo>
                  <a:lnTo>
                    <a:pt x="f5" y="f7"/>
                  </a:lnTo>
                  <a:lnTo>
                    <a:pt x="f5" y="f5"/>
                  </a:lnTo>
                  <a:close/>
                </a:path>
              </a:pathLst>
            </a:custGeom>
          </p:spPr>
          <p:style>
            <a:lnRef idx="3">
              <a:schemeClr val="lt1"/>
            </a:lnRef>
            <a:fillRef idx="1">
              <a:schemeClr val="accent5"/>
            </a:fillRef>
            <a:effectRef idx="1">
              <a:schemeClr val="accent5"/>
            </a:effectRef>
            <a:fontRef idx="minor">
              <a:schemeClr val="lt1"/>
            </a:fontRef>
          </p:style>
          <p:txBody>
            <a:bodyPr vert="horz" wrap="square" lIns="0" tIns="0" rIns="0" bIns="0" anchor="b" anchorCtr="0" compatLnSpc="0"/>
            <a:lstStyle/>
            <a:p>
              <a:pPr algn="r" fontAlgn="auto">
                <a:lnSpc>
                  <a:spcPct val="90000"/>
                </a:lnSpc>
                <a:spcBef>
                  <a:spcPts val="500"/>
                </a:spcBef>
                <a:spcAft>
                  <a:spcPts val="300"/>
                </a:spcAft>
              </a:pPr>
              <a:r>
                <a:rPr lang="en-GB" sz="1100" b="1" i="0" strike="noStrike" cap="none" spc="0" baseline="0" dirty="0">
                  <a:solidFill>
                    <a:srgbClr val="000000"/>
                  </a:solidFill>
                  <a:effectLst/>
                  <a:latin typeface="Arial"/>
                  <a:ea typeface="Arial"/>
                  <a:cs typeface="Arial"/>
                </a:rPr>
                <a:t>UPPER LEVEL: </a:t>
              </a:r>
            </a:p>
            <a:p>
              <a:pPr algn="r" fontAlgn="auto">
                <a:lnSpc>
                  <a:spcPct val="90000"/>
                </a:lnSpc>
                <a:spcBef>
                  <a:spcPts val="500"/>
                </a:spcBef>
                <a:spcAft>
                  <a:spcPts val="300"/>
                </a:spcAft>
              </a:pPr>
              <a:r>
                <a:rPr lang="en-GB" sz="1100" b="0" i="0" strike="noStrike" cap="none" spc="0" baseline="0" dirty="0">
                  <a:solidFill>
                    <a:srgbClr val="000000"/>
                  </a:solidFill>
                  <a:effectLst/>
                  <a:latin typeface="Arial"/>
                  <a:ea typeface="Arial"/>
                  <a:cs typeface="Arial"/>
                </a:rPr>
                <a:t>WORK TEAM WITH AUTONOMOUS BUT SUPERVISED MANAGEMENT (under the model, relates to a phase for specialist  business coaching or business mentoring or supervised production</a:t>
              </a:r>
              <a:r>
                <a:rPr lang="en-GB" sz="1100" b="0" i="0" strike="noStrike" cap="none" spc="0" baseline="0" dirty="0">
                  <a:solidFill>
                    <a:srgbClr val="FFFFFF"/>
                  </a:solidFill>
                  <a:effectLst/>
                  <a:latin typeface="Arial"/>
                  <a:ea typeface="Arial"/>
                  <a:cs typeface="Arial"/>
                </a:rPr>
                <a:t>)</a:t>
              </a:r>
            </a:p>
          </p:txBody>
        </p:sp>
      </p:grpSp>
    </p:spTree>
    <p:extLst>
      <p:ext uri="{BB962C8B-B14F-4D97-AF65-F5344CB8AC3E}">
        <p14:creationId xmlns:p14="http://schemas.microsoft.com/office/powerpoint/2010/main" val="293891970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1D6AE3-C7BF-448F-B555-08FF683426B6}"/>
              </a:ext>
            </a:extLst>
          </p:cNvPr>
          <p:cNvSpPr>
            <a:spLocks noGrp="1"/>
          </p:cNvSpPr>
          <p:nvPr>
            <p:ph type="title"/>
          </p:nvPr>
        </p:nvSpPr>
        <p:spPr>
          <a:xfrm>
            <a:off x="844424" y="422500"/>
            <a:ext cx="7432068" cy="857400"/>
          </a:xfrm>
        </p:spPr>
        <p:txBody>
          <a:bodyPr/>
          <a:lstStyle/>
          <a:p>
            <a:r>
              <a:rPr lang="en-GB" sz="1800" b="0" i="0" strike="noStrike" cap="none" spc="0" baseline="0" dirty="0">
                <a:solidFill>
                  <a:srgbClr val="FDA023"/>
                </a:solidFill>
                <a:effectLst/>
                <a:latin typeface="Candara"/>
                <a:ea typeface="Candara"/>
                <a:cs typeface="Candara"/>
              </a:rPr>
              <a:t>Group SELF-EMPLOYMENT</a:t>
            </a:r>
            <a:r>
              <a:rPr lang="en-GB" sz="1400" b="0" i="0" strike="noStrike" cap="none" spc="0" baseline="0" dirty="0">
                <a:solidFill>
                  <a:srgbClr val="000000"/>
                </a:solidFill>
                <a:effectLst/>
                <a:latin typeface="Candara"/>
                <a:ea typeface="Candara"/>
                <a:cs typeface="Candara"/>
              </a:rPr>
              <a:t>, a set of pre-selected competencies for each learning level</a:t>
            </a:r>
            <a:br>
              <a:rPr sz="1000" dirty="0"/>
            </a:br>
            <a:endParaRPr sz="1000" dirty="0"/>
          </a:p>
        </p:txBody>
      </p:sp>
      <p:sp>
        <p:nvSpPr>
          <p:cNvPr id="4" name="Marcador de número de diapositiva 3">
            <a:extLst>
              <a:ext uri="{FF2B5EF4-FFF2-40B4-BE49-F238E27FC236}">
                <a16:creationId xmlns:a16="http://schemas.microsoft.com/office/drawing/2014/main" id="{A0580F19-39EE-4A5E-A970-02591B64E2DC}"/>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11</a:t>
            </a:fld>
            <a:endParaRPr lang="es-ES"/>
          </a:p>
        </p:txBody>
      </p:sp>
      <p:grpSp>
        <p:nvGrpSpPr>
          <p:cNvPr id="6" name="Diagrama 11">
            <a:extLst>
              <a:ext uri="{FF2B5EF4-FFF2-40B4-BE49-F238E27FC236}">
                <a16:creationId xmlns:a16="http://schemas.microsoft.com/office/drawing/2014/main" id="{6757FB15-F0A4-4997-9D2E-E8F91403F308}"/>
              </a:ext>
            </a:extLst>
          </p:cNvPr>
          <p:cNvGrpSpPr/>
          <p:nvPr/>
        </p:nvGrpSpPr>
        <p:grpSpPr>
          <a:xfrm>
            <a:off x="264215" y="834624"/>
            <a:ext cx="8765068" cy="4177208"/>
            <a:chOff x="75643" y="0"/>
            <a:chExt cx="6763118" cy="4974923"/>
          </a:xfrm>
        </p:grpSpPr>
        <p:sp>
          <p:nvSpPr>
            <p:cNvPr id="7" name="58 Forma libre">
              <a:extLst>
                <a:ext uri="{FF2B5EF4-FFF2-40B4-BE49-F238E27FC236}">
                  <a16:creationId xmlns:a16="http://schemas.microsoft.com/office/drawing/2014/main" id="{4DA3F6F7-FE2A-4C02-8F72-6DDA091DCE11}"/>
                </a:ext>
              </a:extLst>
            </p:cNvPr>
            <p:cNvSpPr/>
            <p:nvPr/>
          </p:nvSpPr>
          <p:spPr>
            <a:xfrm>
              <a:off x="75648" y="35325"/>
              <a:ext cx="382082" cy="5801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D0E3EA"/>
            </a:solidFill>
            <a:ln>
              <a:noFill/>
              <a:prstDash val="solid"/>
            </a:ln>
          </p:spPr>
          <p:txBody>
            <a:bodyPr lIns="0" tIns="0" rIns="0" bIns="0"/>
            <a:lstStyle/>
            <a:p>
              <a:endParaRPr lang="es-ES"/>
            </a:p>
          </p:txBody>
        </p:sp>
        <p:sp>
          <p:nvSpPr>
            <p:cNvPr id="8" name="59 Forma libre">
              <a:extLst>
                <a:ext uri="{FF2B5EF4-FFF2-40B4-BE49-F238E27FC236}">
                  <a16:creationId xmlns:a16="http://schemas.microsoft.com/office/drawing/2014/main" id="{CE8175D6-30ED-4977-981D-1925E3BCEFAC}"/>
                </a:ext>
              </a:extLst>
            </p:cNvPr>
            <p:cNvSpPr/>
            <p:nvPr/>
          </p:nvSpPr>
          <p:spPr>
            <a:xfrm>
              <a:off x="113851" y="87647"/>
              <a:ext cx="305656" cy="466290"/>
            </a:xfrm>
            <a:custGeom>
              <a:avLst/>
              <a:gdLst>
                <a:gd name="f0" fmla="val 10800000"/>
                <a:gd name="f1" fmla="val 5400000"/>
                <a:gd name="f2" fmla="val 180"/>
                <a:gd name="f3" fmla="val w"/>
                <a:gd name="f4" fmla="val h"/>
                <a:gd name="f5" fmla="val ss"/>
                <a:gd name="f6" fmla="val 0"/>
                <a:gd name="f7" fmla="*/ 5419351 1 1725033"/>
                <a:gd name="f8" fmla="+- 0 0 1"/>
                <a:gd name="f9" fmla="val 289"/>
                <a:gd name="f10" fmla="val 70"/>
                <a:gd name="f11" fmla="+- 0 0 -109"/>
                <a:gd name="f12" fmla="+- 0 0 -250"/>
                <a:gd name="f13" fmla="+- 0 0 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solidFill>
              <a:srgbClr val="439BB3"/>
            </a:solidFill>
            <a:ln w="25402">
              <a:solidFill>
                <a:srgbClr val="439BB3"/>
              </a:solidFill>
              <a:prstDash val="solid"/>
            </a:ln>
          </p:spPr>
          <p:txBody>
            <a:bodyPr lIns="0" tIns="0" rIns="0" bIns="0"/>
            <a:lstStyle/>
            <a:p>
              <a:endParaRPr lang="es-ES"/>
            </a:p>
          </p:txBody>
        </p:sp>
        <p:sp>
          <p:nvSpPr>
            <p:cNvPr id="9" name="60 Forma libre">
              <a:extLst>
                <a:ext uri="{FF2B5EF4-FFF2-40B4-BE49-F238E27FC236}">
                  <a16:creationId xmlns:a16="http://schemas.microsoft.com/office/drawing/2014/main" id="{E320B6ED-6377-48A2-B0D8-8822A3A858AE}"/>
                </a:ext>
              </a:extLst>
            </p:cNvPr>
            <p:cNvSpPr/>
            <p:nvPr/>
          </p:nvSpPr>
          <p:spPr>
            <a:xfrm>
              <a:off x="75643" y="704972"/>
              <a:ext cx="1844578" cy="4269618"/>
            </a:xfrm>
            <a:custGeom>
              <a:avLst/>
              <a:gdLst>
                <a:gd name="f0" fmla="val 10800000"/>
                <a:gd name="f1" fmla="val 5400000"/>
                <a:gd name="f2" fmla="val 180"/>
                <a:gd name="f3" fmla="val w"/>
                <a:gd name="f4" fmla="val h"/>
                <a:gd name="f5" fmla="val 0"/>
                <a:gd name="f6" fmla="val 1634548"/>
                <a:gd name="f7" fmla="val 1480632"/>
                <a:gd name="f8" fmla="+- 0 0 -90"/>
                <a:gd name="f9" fmla="*/ f3 1 1634548"/>
                <a:gd name="f10" fmla="*/ f4 1 1480632"/>
                <a:gd name="f11" fmla="+- f7 0 f5"/>
                <a:gd name="f12" fmla="+- f6 0 f5"/>
                <a:gd name="f13" fmla="*/ f8 f0 1"/>
                <a:gd name="f14" fmla="*/ f12 1 1634548"/>
                <a:gd name="f15" fmla="*/ f11 1 1480632"/>
                <a:gd name="f16" fmla="*/ 0 f12 1"/>
                <a:gd name="f17" fmla="*/ 0 f11 1"/>
                <a:gd name="f18" fmla="*/ 1634548 f12 1"/>
                <a:gd name="f19" fmla="*/ 1480632 f11 1"/>
                <a:gd name="f20" fmla="*/ f13 1 f2"/>
                <a:gd name="f21" fmla="*/ f16 1 1634548"/>
                <a:gd name="f22" fmla="*/ f17 1 1480632"/>
                <a:gd name="f23" fmla="*/ f18 1 1634548"/>
                <a:gd name="f24" fmla="*/ f19 1 148063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34547" h="1480632">
                  <a:moveTo>
                    <a:pt x="f5" y="f5"/>
                  </a:moveTo>
                  <a:lnTo>
                    <a:pt x="f6" y="f5"/>
                  </a:lnTo>
                  <a:lnTo>
                    <a:pt x="f6" y="f7"/>
                  </a:lnTo>
                  <a:lnTo>
                    <a:pt x="f5" y="f7"/>
                  </a:lnTo>
                  <a:lnTo>
                    <a:pt x="f5" y="f5"/>
                  </a:lnTo>
                  <a:close/>
                </a:path>
              </a:pathLst>
            </a:custGeom>
            <a:solidFill>
              <a:srgbClr val="FFFFFF"/>
            </a:solidFill>
            <a:ln w="25402">
              <a:solidFill>
                <a:srgbClr val="F79646"/>
              </a:solidFill>
              <a:prstDash val="solid"/>
            </a:ln>
          </p:spPr>
          <p:txBody>
            <a:bodyPr vert="horz" wrap="square" lIns="17775" tIns="17775" rIns="17775" bIns="17775" anchor="t" anchorCtr="0" compatLnSpc="0"/>
            <a:lstStyle/>
            <a:p>
              <a:pPr fontAlgn="auto">
                <a:lnSpc>
                  <a:spcPct val="90000"/>
                </a:lnSpc>
                <a:spcAft>
                  <a:spcPts val="300"/>
                </a:spcAft>
              </a:pPr>
              <a:r>
                <a:rPr lang="en-GB" sz="1000" b="1" i="0" strike="noStrike" cap="none" spc="0" baseline="0" dirty="0">
                  <a:solidFill>
                    <a:srgbClr val="000000"/>
                  </a:solidFill>
                  <a:effectLst/>
                  <a:latin typeface="Calibri"/>
                  <a:ea typeface="Calibri"/>
                  <a:cs typeface="Calibri"/>
                </a:rPr>
                <a:t>SELF-EMPLOYMENT INITIATION</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Analysis of employment</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Myths and barriers to self-employment</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Women and self-employment (socio-cultural and economic influence)</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Advantages and disadvantages of self-employment</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Entrepreneur versus wage earner</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Self-employment formulas</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Social economy and group self-employment</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How to set up a company</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Developing productive/innovative ideas (Design Thinking methodology)</a:t>
              </a:r>
            </a:p>
            <a:p>
              <a:pPr fontAlgn="auto">
                <a:lnSpc>
                  <a:spcPct val="90000"/>
                </a:lnSpc>
                <a:spcAft>
                  <a:spcPts val="300"/>
                </a:spcAft>
              </a:pPr>
              <a:r>
                <a:rPr lang="en-GB" sz="1000" b="0" i="0" strike="noStrike" cap="none" spc="0" baseline="0" dirty="0">
                  <a:solidFill>
                    <a:srgbClr val="000000"/>
                  </a:solidFill>
                  <a:effectLst/>
                  <a:latin typeface="Calibri"/>
                  <a:ea typeface="Calibri"/>
                  <a:cs typeface="Calibri"/>
                </a:rPr>
                <a:t>Access to grants and financing formulas for self-employment initiatives</a:t>
              </a:r>
            </a:p>
          </p:txBody>
        </p:sp>
        <p:sp>
          <p:nvSpPr>
            <p:cNvPr id="10" name="61 Forma libre">
              <a:extLst>
                <a:ext uri="{FF2B5EF4-FFF2-40B4-BE49-F238E27FC236}">
                  <a16:creationId xmlns:a16="http://schemas.microsoft.com/office/drawing/2014/main" id="{FC2A25BC-9CBB-43C7-9226-986E038321B4}"/>
                </a:ext>
              </a:extLst>
            </p:cNvPr>
            <p:cNvSpPr/>
            <p:nvPr/>
          </p:nvSpPr>
          <p:spPr>
            <a:xfrm>
              <a:off x="537319" y="0"/>
              <a:ext cx="985443" cy="620353"/>
            </a:xfrm>
            <a:custGeom>
              <a:avLst/>
              <a:gdLst>
                <a:gd name="f0" fmla="val 10800000"/>
                <a:gd name="f1" fmla="val 5400000"/>
                <a:gd name="f2" fmla="val 180"/>
                <a:gd name="f3" fmla="val w"/>
                <a:gd name="f4" fmla="val h"/>
                <a:gd name="f5" fmla="val 0"/>
                <a:gd name="f6" fmla="val 839732"/>
                <a:gd name="f7" fmla="val 283853"/>
                <a:gd name="f8" fmla="+- 0 0 -90"/>
                <a:gd name="f9" fmla="*/ f3 1 839732"/>
                <a:gd name="f10" fmla="*/ f4 1 283853"/>
                <a:gd name="f11" fmla="+- f7 0 f5"/>
                <a:gd name="f12" fmla="+- f6 0 f5"/>
                <a:gd name="f13" fmla="*/ f8 f0 1"/>
                <a:gd name="f14" fmla="*/ f12 1 839732"/>
                <a:gd name="f15" fmla="*/ f11 1 283853"/>
                <a:gd name="f16" fmla="*/ 0 f12 1"/>
                <a:gd name="f17" fmla="*/ 0 f11 1"/>
                <a:gd name="f18" fmla="*/ 839732 f12 1"/>
                <a:gd name="f19" fmla="*/ 283853 f11 1"/>
                <a:gd name="f20" fmla="*/ f13 1 f2"/>
                <a:gd name="f21" fmla="*/ f16 1 839732"/>
                <a:gd name="f22" fmla="*/ f17 1 283853"/>
                <a:gd name="f23" fmla="*/ f18 1 839732"/>
                <a:gd name="f24" fmla="*/ f19 1 283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839732" h="283853">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n-GB" sz="1000" b="0" i="0" strike="noStrike" cap="none" spc="0" baseline="0" dirty="0">
                  <a:solidFill>
                    <a:srgbClr val="000000"/>
                  </a:solidFill>
                  <a:effectLst/>
                  <a:latin typeface="Calibri"/>
                  <a:ea typeface="Calibri"/>
                  <a:cs typeface="Calibri"/>
                </a:rPr>
                <a:t>Basic </a:t>
              </a:r>
            </a:p>
            <a:p>
              <a:pPr fontAlgn="auto">
                <a:lnSpc>
                  <a:spcPct val="90000"/>
                </a:lnSpc>
                <a:spcAft>
                  <a:spcPts val="600"/>
                </a:spcAft>
              </a:pPr>
              <a:r>
                <a:rPr lang="en-GB" sz="1000" b="0" i="0" strike="noStrike" cap="none" spc="0" baseline="0" dirty="0">
                  <a:solidFill>
                    <a:srgbClr val="000000"/>
                  </a:solidFill>
                  <a:effectLst/>
                  <a:latin typeface="Calibri"/>
                  <a:ea typeface="Calibri"/>
                  <a:cs typeface="Calibri"/>
                </a:rPr>
                <a:t>SELF-EMPLOYMENT</a:t>
              </a:r>
            </a:p>
          </p:txBody>
        </p:sp>
        <p:sp>
          <p:nvSpPr>
            <p:cNvPr id="11" name="62 Forma libre">
              <a:extLst>
                <a:ext uri="{FF2B5EF4-FFF2-40B4-BE49-F238E27FC236}">
                  <a16:creationId xmlns:a16="http://schemas.microsoft.com/office/drawing/2014/main" id="{FF404F22-70A8-4262-84F3-3877984EB8DF}"/>
                </a:ext>
              </a:extLst>
            </p:cNvPr>
            <p:cNvSpPr/>
            <p:nvPr/>
          </p:nvSpPr>
          <p:spPr>
            <a:xfrm>
              <a:off x="2356573" y="72806"/>
              <a:ext cx="382082" cy="58017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D0E3EA"/>
            </a:solidFill>
            <a:ln>
              <a:noFill/>
              <a:prstDash val="solid"/>
            </a:ln>
          </p:spPr>
          <p:txBody>
            <a:bodyPr lIns="0" tIns="0" rIns="0" bIns="0"/>
            <a:lstStyle/>
            <a:p>
              <a:endParaRPr lang="es-ES"/>
            </a:p>
          </p:txBody>
        </p:sp>
        <p:sp>
          <p:nvSpPr>
            <p:cNvPr id="12" name="63 Forma libre">
              <a:extLst>
                <a:ext uri="{FF2B5EF4-FFF2-40B4-BE49-F238E27FC236}">
                  <a16:creationId xmlns:a16="http://schemas.microsoft.com/office/drawing/2014/main" id="{69F935F6-50E8-4E3A-BA8F-3816B2C1E592}"/>
                </a:ext>
              </a:extLst>
            </p:cNvPr>
            <p:cNvSpPr/>
            <p:nvPr/>
          </p:nvSpPr>
          <p:spPr>
            <a:xfrm>
              <a:off x="2394777" y="125128"/>
              <a:ext cx="305656" cy="466290"/>
            </a:xfrm>
            <a:custGeom>
              <a:avLst/>
              <a:gdLst>
                <a:gd name="f0" fmla="val 10800000"/>
                <a:gd name="f1" fmla="val 5400000"/>
                <a:gd name="f2" fmla="val 180"/>
                <a:gd name="f3" fmla="val w"/>
                <a:gd name="f4" fmla="val h"/>
                <a:gd name="f5" fmla="val ss"/>
                <a:gd name="f6" fmla="val 0"/>
                <a:gd name="f7" fmla="*/ 5419351 1 1725033"/>
                <a:gd name="f8" fmla="+- 0 0 1"/>
                <a:gd name="f9" fmla="val 250"/>
                <a:gd name="f10" fmla="val 109"/>
                <a:gd name="f11" fmla="+- 0 0 -430"/>
                <a:gd name="f12" fmla="+- 0 0 -289"/>
                <a:gd name="f13" fmla="+- 0 0 -36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solidFill>
              <a:srgbClr val="70B3C8"/>
            </a:solidFill>
            <a:ln w="25402">
              <a:solidFill>
                <a:srgbClr val="70B3C8"/>
              </a:solidFill>
              <a:prstDash val="solid"/>
            </a:ln>
          </p:spPr>
          <p:txBody>
            <a:bodyPr lIns="0" tIns="0" rIns="0" bIns="0"/>
            <a:lstStyle/>
            <a:p>
              <a:endParaRPr lang="es-ES"/>
            </a:p>
          </p:txBody>
        </p:sp>
        <p:sp>
          <p:nvSpPr>
            <p:cNvPr id="13" name="64 Forma libre">
              <a:extLst>
                <a:ext uri="{FF2B5EF4-FFF2-40B4-BE49-F238E27FC236}">
                  <a16:creationId xmlns:a16="http://schemas.microsoft.com/office/drawing/2014/main" id="{5832A3EE-5AC1-4722-AB1D-F6B2E7E9EF17}"/>
                </a:ext>
              </a:extLst>
            </p:cNvPr>
            <p:cNvSpPr/>
            <p:nvPr/>
          </p:nvSpPr>
          <p:spPr>
            <a:xfrm>
              <a:off x="2005988" y="705305"/>
              <a:ext cx="2270953" cy="4269618"/>
            </a:xfrm>
            <a:custGeom>
              <a:avLst/>
              <a:gdLst>
                <a:gd name="f0" fmla="val 10800000"/>
                <a:gd name="f1" fmla="val 5400000"/>
                <a:gd name="f2" fmla="val 180"/>
                <a:gd name="f3" fmla="val w"/>
                <a:gd name="f4" fmla="val h"/>
                <a:gd name="f5" fmla="val 0"/>
                <a:gd name="f6" fmla="val 1636294"/>
                <a:gd name="f7" fmla="val 1443816"/>
                <a:gd name="f8" fmla="+- 0 0 -90"/>
                <a:gd name="f9" fmla="*/ f3 1 1636294"/>
                <a:gd name="f10" fmla="*/ f4 1 1443816"/>
                <a:gd name="f11" fmla="+- f7 0 f5"/>
                <a:gd name="f12" fmla="+- f6 0 f5"/>
                <a:gd name="f13" fmla="*/ f8 f0 1"/>
                <a:gd name="f14" fmla="*/ f12 1 1636294"/>
                <a:gd name="f15" fmla="*/ f11 1 1443816"/>
                <a:gd name="f16" fmla="*/ 0 f12 1"/>
                <a:gd name="f17" fmla="*/ 0 f11 1"/>
                <a:gd name="f18" fmla="*/ 1636294 f12 1"/>
                <a:gd name="f19" fmla="*/ 1443816 f11 1"/>
                <a:gd name="f20" fmla="*/ f13 1 f2"/>
                <a:gd name="f21" fmla="*/ f16 1 1636294"/>
                <a:gd name="f22" fmla="*/ f17 1 1443816"/>
                <a:gd name="f23" fmla="*/ f18 1 1636294"/>
                <a:gd name="f24" fmla="*/ f19 1 144381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36294" h="1443816">
                  <a:moveTo>
                    <a:pt x="f5" y="f5"/>
                  </a:moveTo>
                  <a:lnTo>
                    <a:pt x="f6" y="f5"/>
                  </a:lnTo>
                  <a:lnTo>
                    <a:pt x="f6" y="f7"/>
                  </a:lnTo>
                  <a:lnTo>
                    <a:pt x="f5" y="f7"/>
                  </a:lnTo>
                  <a:lnTo>
                    <a:pt x="f5" y="f5"/>
                  </a:lnTo>
                  <a:close/>
                </a:path>
              </a:pathLst>
            </a:custGeom>
            <a:solidFill>
              <a:srgbClr val="FFFFFF"/>
            </a:solidFill>
            <a:ln w="25402">
              <a:solidFill>
                <a:srgbClr val="C0504D"/>
              </a:solidFill>
              <a:prstDash val="solid"/>
            </a:ln>
          </p:spPr>
          <p:txBody>
            <a:bodyPr vert="horz" wrap="square" lIns="17775" tIns="17775" rIns="17775" bIns="17775" anchor="t" anchorCtr="0" compatLnSpc="0"/>
            <a:lstStyle/>
            <a:p>
              <a:pPr fontAlgn="auto">
                <a:lnSpc>
                  <a:spcPct val="90000"/>
                </a:lnSpc>
                <a:spcAft>
                  <a:spcPts val="300"/>
                </a:spcAft>
              </a:pPr>
              <a:r>
                <a:rPr lang="en-GB" sz="1000" b="1" i="0" strike="noStrike" cap="none" spc="0" baseline="0">
                  <a:solidFill>
                    <a:srgbClr val="000000"/>
                  </a:solidFill>
                  <a:effectLst/>
                  <a:latin typeface="Calibri"/>
                  <a:ea typeface="Calibri"/>
                  <a:cs typeface="Calibri"/>
                </a:rPr>
                <a:t>PLANNING</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Writing a business plan (determining the activities to be undertaken, identifying sources of business, marketing strategy, financial plan, organising cooperative business activities).</a:t>
              </a:r>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MANAGING AND CONTROLLING DAILY ACTIVITY</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Learning techniques and procedures for managing suppliers and logistics. </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Identifying production processes</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 Support and interoperation networks, developing partnerships</a:t>
              </a:r>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ADMINISTRATIVE MANAGEMENT: </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Understanding, procedures and techniques relating to legal, tax and administrative issues in order to start a business.</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Access to financial resources </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Controlling finance and accounting flow</a:t>
              </a:r>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SELLING AND MARKETING PRODUCTS AND SERVICES</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 Defining and putting into practice processes, protocols and techniques for product and service promotion, distribution, sales and after-sales service</a:t>
              </a:r>
            </a:p>
          </p:txBody>
        </p:sp>
        <p:sp>
          <p:nvSpPr>
            <p:cNvPr id="14" name="65 Forma libre">
              <a:extLst>
                <a:ext uri="{FF2B5EF4-FFF2-40B4-BE49-F238E27FC236}">
                  <a16:creationId xmlns:a16="http://schemas.microsoft.com/office/drawing/2014/main" id="{C2769890-A6E3-4BA1-9EDC-B30BCC62C184}"/>
                </a:ext>
              </a:extLst>
            </p:cNvPr>
            <p:cNvSpPr/>
            <p:nvPr/>
          </p:nvSpPr>
          <p:spPr>
            <a:xfrm>
              <a:off x="2818253" y="37481"/>
              <a:ext cx="1130308" cy="582872"/>
            </a:xfrm>
            <a:custGeom>
              <a:avLst/>
              <a:gdLst>
                <a:gd name="f0" fmla="val 10800000"/>
                <a:gd name="f1" fmla="val 5400000"/>
                <a:gd name="f2" fmla="val 180"/>
                <a:gd name="f3" fmla="val w"/>
                <a:gd name="f4" fmla="val h"/>
                <a:gd name="f5" fmla="val 0"/>
                <a:gd name="f6" fmla="val 839732"/>
                <a:gd name="f7" fmla="val 283853"/>
                <a:gd name="f8" fmla="+- 0 0 -90"/>
                <a:gd name="f9" fmla="*/ f3 1 839732"/>
                <a:gd name="f10" fmla="*/ f4 1 283853"/>
                <a:gd name="f11" fmla="+- f7 0 f5"/>
                <a:gd name="f12" fmla="+- f6 0 f5"/>
                <a:gd name="f13" fmla="*/ f8 f0 1"/>
                <a:gd name="f14" fmla="*/ f12 1 839732"/>
                <a:gd name="f15" fmla="*/ f11 1 283853"/>
                <a:gd name="f16" fmla="*/ 0 f12 1"/>
                <a:gd name="f17" fmla="*/ 0 f11 1"/>
                <a:gd name="f18" fmla="*/ 839732 f12 1"/>
                <a:gd name="f19" fmla="*/ 283853 f11 1"/>
                <a:gd name="f20" fmla="*/ f13 1 f2"/>
                <a:gd name="f21" fmla="*/ f16 1 839732"/>
                <a:gd name="f22" fmla="*/ f17 1 283853"/>
                <a:gd name="f23" fmla="*/ f18 1 839732"/>
                <a:gd name="f24" fmla="*/ f19 1 283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839732" h="283853">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n-GB" sz="1000" b="0" i="0" strike="noStrike" cap="none" spc="0" baseline="0" dirty="0">
                  <a:solidFill>
                    <a:srgbClr val="000000"/>
                  </a:solidFill>
                  <a:effectLst/>
                  <a:latin typeface="Calibri"/>
                  <a:ea typeface="Calibri"/>
                  <a:cs typeface="Calibri"/>
                </a:rPr>
                <a:t>Intermediate </a:t>
              </a:r>
            </a:p>
            <a:p>
              <a:pPr fontAlgn="auto">
                <a:lnSpc>
                  <a:spcPct val="90000"/>
                </a:lnSpc>
                <a:spcAft>
                  <a:spcPts val="600"/>
                </a:spcAft>
              </a:pPr>
              <a:r>
                <a:rPr lang="en-GB" sz="1000" b="0" i="0" strike="noStrike" cap="none" spc="0" baseline="0" dirty="0">
                  <a:solidFill>
                    <a:srgbClr val="000000"/>
                  </a:solidFill>
                  <a:effectLst/>
                  <a:latin typeface="Calibri"/>
                  <a:ea typeface="Calibri"/>
                  <a:cs typeface="Calibri"/>
                </a:rPr>
                <a:t>SELF-EMPLOYMENT</a:t>
              </a:r>
            </a:p>
          </p:txBody>
        </p:sp>
        <p:sp>
          <p:nvSpPr>
            <p:cNvPr id="15" name="66 Forma libre">
              <a:extLst>
                <a:ext uri="{FF2B5EF4-FFF2-40B4-BE49-F238E27FC236}">
                  <a16:creationId xmlns:a16="http://schemas.microsoft.com/office/drawing/2014/main" id="{B9DF5266-9FFC-4243-8360-9B0B0E8D2B3D}"/>
                </a:ext>
              </a:extLst>
            </p:cNvPr>
            <p:cNvSpPr/>
            <p:nvPr/>
          </p:nvSpPr>
          <p:spPr>
            <a:xfrm>
              <a:off x="4642289" y="37481"/>
              <a:ext cx="382082" cy="58287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D0E3EA"/>
            </a:solidFill>
            <a:ln>
              <a:noFill/>
              <a:prstDash val="solid"/>
            </a:ln>
          </p:spPr>
          <p:txBody>
            <a:bodyPr lIns="0" tIns="0" rIns="0" bIns="0"/>
            <a:lstStyle/>
            <a:p>
              <a:endParaRPr lang="es-ES"/>
            </a:p>
          </p:txBody>
        </p:sp>
        <p:sp>
          <p:nvSpPr>
            <p:cNvPr id="16" name="67 Forma libre">
              <a:extLst>
                <a:ext uri="{FF2B5EF4-FFF2-40B4-BE49-F238E27FC236}">
                  <a16:creationId xmlns:a16="http://schemas.microsoft.com/office/drawing/2014/main" id="{2BB64388-6D6B-4658-88F2-F09541FD4D6F}"/>
                </a:ext>
              </a:extLst>
            </p:cNvPr>
            <p:cNvSpPr/>
            <p:nvPr/>
          </p:nvSpPr>
          <p:spPr>
            <a:xfrm>
              <a:off x="4680493" y="89806"/>
              <a:ext cx="305656" cy="464132"/>
            </a:xfrm>
            <a:custGeom>
              <a:avLst/>
              <a:gdLst>
                <a:gd name="f0" fmla="val 10800000"/>
                <a:gd name="f1" fmla="val 5400000"/>
                <a:gd name="f2" fmla="val 180"/>
                <a:gd name="f3" fmla="val w"/>
                <a:gd name="f4" fmla="val h"/>
                <a:gd name="f5" fmla="val ss"/>
                <a:gd name="f6" fmla="val 0"/>
                <a:gd name="f7" fmla="*/ 5419351 1 1725033"/>
                <a:gd name="f8" fmla="+- 0 0 1"/>
                <a:gd name="f9" fmla="+- 0 0 -360"/>
                <a:gd name="f10" fmla="abs f3"/>
                <a:gd name="f11" fmla="abs f4"/>
                <a:gd name="f12" fmla="abs f5"/>
                <a:gd name="f13" fmla="+- 2700000 f1 0"/>
                <a:gd name="f14" fmla="+- 0 0 f2"/>
                <a:gd name="f15" fmla="*/ f9 f0 1"/>
                <a:gd name="f16" fmla="?: f10 f3 1"/>
                <a:gd name="f17" fmla="?: f11 f4 1"/>
                <a:gd name="f18" fmla="?: f12 f5 1"/>
                <a:gd name="f19" fmla="*/ f14 f0 1"/>
                <a:gd name="f20" fmla="+- f13 0 f1"/>
                <a:gd name="f21" fmla="*/ f15 1 f2"/>
                <a:gd name="f22" fmla="*/ f16 1 21600"/>
                <a:gd name="f23" fmla="*/ f17 1 21600"/>
                <a:gd name="f24" fmla="*/ 21600 f16 1"/>
                <a:gd name="f25" fmla="*/ 21600 f17 1"/>
                <a:gd name="f26" fmla="*/ f19 1 f2"/>
                <a:gd name="f27" fmla="+- f20 f1 0"/>
                <a:gd name="f28" fmla="+- f21 0 f1"/>
                <a:gd name="f29" fmla="min f23 f22"/>
                <a:gd name="f30" fmla="*/ f24 1 f18"/>
                <a:gd name="f31" fmla="*/ f25 1 f18"/>
                <a:gd name="f32" fmla="+- f26 0 f1"/>
                <a:gd name="f33" fmla="*/ f27 f7 1"/>
                <a:gd name="f34" fmla="val f30"/>
                <a:gd name="f35" fmla="val f31"/>
                <a:gd name="f36" fmla="+- 0 0 f32"/>
                <a:gd name="f37" fmla="*/ f33 1 f0"/>
                <a:gd name="f38" fmla="+- f35 0 f6"/>
                <a:gd name="f39" fmla="+- f34 0 f6"/>
                <a:gd name="f40" fmla="+- f36 0 f36"/>
                <a:gd name="f41" fmla="+- f36 f1 0"/>
                <a:gd name="f42" fmla="+- 0 0 f37"/>
                <a:gd name="f43" fmla="*/ f38 1 2"/>
                <a:gd name="f44" fmla="*/ f39 1 2"/>
                <a:gd name="f45" fmla="+- f40 21600000 0"/>
                <a:gd name="f46" fmla="+- 0 0 f42"/>
                <a:gd name="f47" fmla="*/ f41 f7 1"/>
                <a:gd name="f48" fmla="+- f6 f43 0"/>
                <a:gd name="f49" fmla="+- f6 f44 0"/>
                <a:gd name="f50" fmla="?: f40 f40 f45"/>
                <a:gd name="f51" fmla="*/ f46 f0 1"/>
                <a:gd name="f52" fmla="*/ f47 1 f0"/>
                <a:gd name="f53" fmla="*/ f44 f29 1"/>
                <a:gd name="f54" fmla="*/ f43 f29 1"/>
                <a:gd name="f55" fmla="*/ f51 1 f7"/>
                <a:gd name="f56" fmla="+- 0 0 f52"/>
                <a:gd name="f57" fmla="+- f55 0 f1"/>
                <a:gd name="f58" fmla="+- 0 0 f56"/>
                <a:gd name="f59" fmla="cos 1 f57"/>
                <a:gd name="f60" fmla="sin 1 f57"/>
                <a:gd name="f61" fmla="*/ f58 f0 1"/>
                <a:gd name="f62" fmla="+- 0 0 f59"/>
                <a:gd name="f63" fmla="+- 0 0 f60"/>
                <a:gd name="f64" fmla="*/ f61 1 f7"/>
                <a:gd name="f65" fmla="+- 0 0 f62"/>
                <a:gd name="f66" fmla="+- 0 0 f63"/>
                <a:gd name="f67" fmla="+- f64 0 f1"/>
                <a:gd name="f68" fmla="val f65"/>
                <a:gd name="f69" fmla="val f66"/>
                <a:gd name="f70" fmla="sin 1 f67"/>
                <a:gd name="f71" fmla="cos 1 f67"/>
                <a:gd name="f72" fmla="+- 0 0 f70"/>
                <a:gd name="f73" fmla="+- 0 0 f71"/>
                <a:gd name="f74" fmla="*/ f68 f44 1"/>
                <a:gd name="f75" fmla="*/ f69 f43 1"/>
                <a:gd name="f76" fmla="+- 0 0 f72"/>
                <a:gd name="f77" fmla="+- 0 0 f73"/>
                <a:gd name="f78" fmla="+- f49 0 f74"/>
                <a:gd name="f79" fmla="+- f49 f74 0"/>
                <a:gd name="f80" fmla="+- f48 0 f75"/>
                <a:gd name="f81" fmla="+- f48 f75 0"/>
                <a:gd name="f82" fmla="val f76"/>
                <a:gd name="f83" fmla="val f77"/>
                <a:gd name="f84" fmla="*/ f78 f29 1"/>
                <a:gd name="f85" fmla="*/ f80 f29 1"/>
                <a:gd name="f86" fmla="*/ f79 f29 1"/>
                <a:gd name="f87" fmla="*/ f81 f29 1"/>
                <a:gd name="f88" fmla="*/ f82 f44 1"/>
                <a:gd name="f89" fmla="*/ f83 f43 1"/>
                <a:gd name="f90" fmla="+- 0 0 f89"/>
                <a:gd name="f91" fmla="+- 0 0 f88"/>
                <a:gd name="f92" fmla="+- 0 0 f90"/>
                <a:gd name="f93" fmla="+- 0 0 f91"/>
                <a:gd name="f94" fmla="at2 f92 f93"/>
                <a:gd name="f95" fmla="+- f94 f1 0"/>
                <a:gd name="f96" fmla="*/ f95 f7 1"/>
                <a:gd name="f97" fmla="*/ f96 1 f0"/>
                <a:gd name="f98" fmla="+- 0 0 f97"/>
                <a:gd name="f99" fmla="val f98"/>
                <a:gd name="f100" fmla="+- 0 0 f99"/>
                <a:gd name="f101" fmla="*/ f100 f0 1"/>
                <a:gd name="f102" fmla="*/ f101 1 f7"/>
                <a:gd name="f103" fmla="+- f102 0 f1"/>
                <a:gd name="f104" fmla="+- f103 f1 0"/>
                <a:gd name="f105" fmla="*/ f104 f7 1"/>
                <a:gd name="f106" fmla="*/ f105 1 f0"/>
                <a:gd name="f107" fmla="+- 0 0 f106"/>
                <a:gd name="f108" fmla="+- 0 0 f107"/>
                <a:gd name="f109" fmla="*/ f108 f0 1"/>
                <a:gd name="f110" fmla="*/ f109 1 f7"/>
                <a:gd name="f111" fmla="+- f110 0 f1"/>
                <a:gd name="f112" fmla="cos 1 f111"/>
                <a:gd name="f113" fmla="sin 1 f111"/>
                <a:gd name="f114" fmla="+- 0 0 f112"/>
                <a:gd name="f115" fmla="+- 0 0 f113"/>
                <a:gd name="f116" fmla="+- 0 0 f114"/>
                <a:gd name="f117" fmla="+- 0 0 f115"/>
                <a:gd name="f118" fmla="val f116"/>
                <a:gd name="f119" fmla="val f117"/>
                <a:gd name="f120" fmla="+- 0 0 f118"/>
                <a:gd name="f121" fmla="+- 0 0 f119"/>
                <a:gd name="f122" fmla="*/ f8 f120 1"/>
                <a:gd name="f123" fmla="*/ f8 f121 1"/>
                <a:gd name="f124" fmla="*/ f122 f44 1"/>
                <a:gd name="f125" fmla="*/ f123 f43 1"/>
                <a:gd name="f126" fmla="+- f49 f124 0"/>
                <a:gd name="f127" fmla="+- f48 f125 0"/>
                <a:gd name="f128" fmla="+- f126 f126 0"/>
                <a:gd name="f129" fmla="+- f127 f127 0"/>
                <a:gd name="f130" fmla="*/ f126 f29 1"/>
                <a:gd name="f131" fmla="*/ f127 f29 1"/>
                <a:gd name="f132" fmla="*/ f128 1 2"/>
                <a:gd name="f133" fmla="*/ f129 1 2"/>
                <a:gd name="f134" fmla="*/ f132 f29 1"/>
                <a:gd name="f135" fmla="*/ f133 f29 1"/>
              </a:gdLst>
              <a:ahLst/>
              <a:cxnLst>
                <a:cxn ang="3cd4">
                  <a:pos x="hc" y="t"/>
                </a:cxn>
                <a:cxn ang="0">
                  <a:pos x="r" y="vc"/>
                </a:cxn>
                <a:cxn ang="cd4">
                  <a:pos x="hc" y="b"/>
                </a:cxn>
                <a:cxn ang="cd2">
                  <a:pos x="l" y="vc"/>
                </a:cxn>
                <a:cxn ang="f28">
                  <a:pos x="f130" y="f131"/>
                </a:cxn>
                <a:cxn ang="f28">
                  <a:pos x="f130" y="f131"/>
                </a:cxn>
                <a:cxn ang="f28">
                  <a:pos x="f134" y="f135"/>
                </a:cxn>
              </a:cxnLst>
              <a:rect l="f84" t="f85" r="f86" b="f87"/>
              <a:pathLst>
                <a:path>
                  <a:moveTo>
                    <a:pt x="f130" y="f131"/>
                  </a:moveTo>
                  <a:arcTo wR="f53" hR="f54" stAng="f36" swAng="f50"/>
                  <a:close/>
                </a:path>
              </a:pathLst>
            </a:custGeom>
            <a:solidFill>
              <a:srgbClr val="A0CAD9"/>
            </a:solidFill>
            <a:ln w="25402">
              <a:solidFill>
                <a:srgbClr val="A0CAD9"/>
              </a:solidFill>
              <a:prstDash val="solid"/>
            </a:ln>
          </p:spPr>
          <p:txBody>
            <a:bodyPr lIns="0" tIns="0" rIns="0" bIns="0"/>
            <a:lstStyle/>
            <a:p>
              <a:endParaRPr lang="es-ES"/>
            </a:p>
          </p:txBody>
        </p:sp>
        <p:sp>
          <p:nvSpPr>
            <p:cNvPr id="17" name="68 Forma libre">
              <a:extLst>
                <a:ext uri="{FF2B5EF4-FFF2-40B4-BE49-F238E27FC236}">
                  <a16:creationId xmlns:a16="http://schemas.microsoft.com/office/drawing/2014/main" id="{65431A0B-A357-4DD3-B9C1-BBD96BC14D6D}"/>
                </a:ext>
              </a:extLst>
            </p:cNvPr>
            <p:cNvSpPr/>
            <p:nvPr/>
          </p:nvSpPr>
          <p:spPr>
            <a:xfrm>
              <a:off x="4362708" y="672678"/>
              <a:ext cx="2476053" cy="4301915"/>
            </a:xfrm>
            <a:custGeom>
              <a:avLst/>
              <a:gdLst>
                <a:gd name="f0" fmla="val 10800000"/>
                <a:gd name="f1" fmla="val 5400000"/>
                <a:gd name="f2" fmla="val 180"/>
                <a:gd name="f3" fmla="val w"/>
                <a:gd name="f4" fmla="val h"/>
                <a:gd name="f5" fmla="val 0"/>
                <a:gd name="f6" fmla="val 1641660"/>
                <a:gd name="f7" fmla="val 1478517"/>
                <a:gd name="f8" fmla="+- 0 0 -90"/>
                <a:gd name="f9" fmla="*/ f3 1 1641660"/>
                <a:gd name="f10" fmla="*/ f4 1 1478517"/>
                <a:gd name="f11" fmla="+- f7 0 f5"/>
                <a:gd name="f12" fmla="+- f6 0 f5"/>
                <a:gd name="f13" fmla="*/ f8 f0 1"/>
                <a:gd name="f14" fmla="*/ f12 1 1641660"/>
                <a:gd name="f15" fmla="*/ f11 1 1478517"/>
                <a:gd name="f16" fmla="*/ 0 f12 1"/>
                <a:gd name="f17" fmla="*/ 0 f11 1"/>
                <a:gd name="f18" fmla="*/ 1641660 f12 1"/>
                <a:gd name="f19" fmla="*/ 1478517 f11 1"/>
                <a:gd name="f20" fmla="*/ f13 1 f2"/>
                <a:gd name="f21" fmla="*/ f16 1 1641660"/>
                <a:gd name="f22" fmla="*/ f17 1 1478517"/>
                <a:gd name="f23" fmla="*/ f18 1 1641660"/>
                <a:gd name="f24" fmla="*/ f19 1 147851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41660" h="1478517">
                  <a:moveTo>
                    <a:pt x="f5" y="f5"/>
                  </a:moveTo>
                  <a:lnTo>
                    <a:pt x="f6" y="f5"/>
                  </a:lnTo>
                  <a:lnTo>
                    <a:pt x="f6" y="f7"/>
                  </a:lnTo>
                  <a:lnTo>
                    <a:pt x="f5" y="f7"/>
                  </a:lnTo>
                  <a:lnTo>
                    <a:pt x="f5" y="f5"/>
                  </a:lnTo>
                  <a:close/>
                </a:path>
              </a:pathLst>
            </a:custGeom>
            <a:solidFill>
              <a:srgbClr val="FFFFFF"/>
            </a:solidFill>
            <a:ln w="25402">
              <a:solidFill>
                <a:srgbClr val="4BACC6"/>
              </a:solidFill>
              <a:prstDash val="solid"/>
            </a:ln>
          </p:spPr>
          <p:txBody>
            <a:bodyPr vert="horz" wrap="square" lIns="17775" tIns="17775" rIns="17775" bIns="17775" anchor="t" anchorCtr="0" compatLnSpc="0"/>
            <a:lstStyle/>
            <a:p>
              <a:pPr fontAlgn="auto">
                <a:lnSpc>
                  <a:spcPct val="90000"/>
                </a:lnSpc>
                <a:spcAft>
                  <a:spcPts val="300"/>
                </a:spcAft>
              </a:pPr>
              <a:r>
                <a:rPr lang="en-GB" sz="1000" b="1" i="0" strike="noStrike" cap="none" spc="0" baseline="0">
                  <a:solidFill>
                    <a:srgbClr val="000000"/>
                  </a:solidFill>
                  <a:effectLst/>
                  <a:latin typeface="Calibri"/>
                  <a:ea typeface="Calibri"/>
                  <a:cs typeface="Calibri"/>
                </a:rPr>
                <a:t>PLANNING</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Establishing a control system (objectives, evaluation indicators, process managers) for production, management, marketing, partner management, internal organisation)</a:t>
              </a:r>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MANAGING AND CONTROLLING DAILY ACTIVITY</a:t>
              </a:r>
            </a:p>
            <a:p>
              <a:pPr fontAlgn="auto">
                <a:lnSpc>
                  <a:spcPct val="115000"/>
                </a:lnSpc>
                <a:spcAft>
                  <a:spcPts val="300"/>
                </a:spcAft>
              </a:pPr>
              <a:r>
                <a:rPr lang="en-GB" sz="1000" b="0" i="0" strike="noStrike" cap="none" spc="0" baseline="0">
                  <a:solidFill>
                    <a:srgbClr val="000000"/>
                  </a:solidFill>
                  <a:effectLst/>
                  <a:latin typeface="Calibri"/>
                  <a:ea typeface="Calibri"/>
                  <a:cs typeface="Calibri"/>
                </a:rPr>
                <a:t>Advanced supplier management system and advanced logistics, production processes, labour management, quality control systems (environmental, social and economic)</a:t>
              </a:r>
            </a:p>
            <a:p>
              <a:pPr fontAlgn="auto">
                <a:lnSpc>
                  <a:spcPct val="115000"/>
                </a:lnSpc>
                <a:spcAft>
                  <a:spcPts val="300"/>
                </a:spcAft>
              </a:pPr>
              <a:r>
                <a:rPr lang="en-GB" sz="1000" b="0" i="0" strike="noStrike" cap="none" spc="0" baseline="0">
                  <a:solidFill>
                    <a:srgbClr val="000000"/>
                  </a:solidFill>
                  <a:effectLst/>
                  <a:latin typeface="Calibri"/>
                  <a:ea typeface="Calibri"/>
                  <a:cs typeface="Calibri"/>
                </a:rPr>
                <a:t>Partner management</a:t>
              </a:r>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ADMINISTRATIVE MANAGEMENT: </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Dashboard management: Acquiring tools to manage economic, financial, regulatory, internal administration, logistics and production flows. </a:t>
              </a:r>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SELLING AND MARKETING PRODUCTS AND SERVICES</a:t>
              </a:r>
            </a:p>
            <a:p>
              <a:pPr fontAlgn="auto">
                <a:lnSpc>
                  <a:spcPct val="90000"/>
                </a:lnSpc>
                <a:spcAft>
                  <a:spcPts val="300"/>
                </a:spcAft>
              </a:pPr>
              <a:r>
                <a:rPr lang="en-GB" sz="1000" b="0" i="0" strike="noStrike" cap="none" spc="0" baseline="0">
                  <a:solidFill>
                    <a:srgbClr val="000000"/>
                  </a:solidFill>
                  <a:effectLst/>
                  <a:latin typeface="Calibri"/>
                  <a:ea typeface="Calibri"/>
                  <a:cs typeface="Calibri"/>
                </a:rPr>
                <a:t>Advanced marketing mix management procedures</a:t>
              </a:r>
            </a:p>
            <a:p>
              <a:pPr fontAlgn="auto">
                <a:lnSpc>
                  <a:spcPct val="115000"/>
                </a:lnSpc>
                <a:spcAft>
                  <a:spcPts val="300"/>
                </a:spcAft>
              </a:pPr>
              <a:r>
                <a:rPr lang="en-GB" sz="1000" b="1" i="0" strike="noStrike" cap="none" spc="0" baseline="0">
                  <a:solidFill>
                    <a:srgbClr val="000000"/>
                  </a:solidFill>
                  <a:effectLst/>
                  <a:latin typeface="Calibri"/>
                  <a:ea typeface="Calibri"/>
                  <a:cs typeface="Calibri"/>
                </a:rPr>
                <a:t>WORKPLACE HEALTH &amp; SAFETY</a:t>
              </a:r>
            </a:p>
            <a:p>
              <a:pPr fontAlgn="auto">
                <a:lnSpc>
                  <a:spcPct val="115000"/>
                </a:lnSpc>
                <a:spcAft>
                  <a:spcPts val="300"/>
                </a:spcAft>
              </a:pPr>
              <a:r>
                <a:rPr lang="en-GB" sz="1000" b="0" i="0" strike="noStrike" cap="none" spc="0" baseline="0">
                  <a:solidFill>
                    <a:srgbClr val="000000"/>
                  </a:solidFill>
                  <a:effectLst/>
                  <a:latin typeface="Calibri"/>
                  <a:ea typeface="Calibri"/>
                  <a:cs typeface="Calibri"/>
                </a:rPr>
                <a:t>Security obligations and management</a:t>
              </a:r>
            </a:p>
            <a:p>
              <a:pPr fontAlgn="auto">
                <a:lnSpc>
                  <a:spcPct val="90000"/>
                </a:lnSpc>
                <a:spcAft>
                  <a:spcPts val="300"/>
                </a:spcAft>
              </a:pPr>
              <a:r>
                <a:rPr lang="es-ES" sz="10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69 Forma libre">
              <a:extLst>
                <a:ext uri="{FF2B5EF4-FFF2-40B4-BE49-F238E27FC236}">
                  <a16:creationId xmlns:a16="http://schemas.microsoft.com/office/drawing/2014/main" id="{8FCA42A8-3167-4A60-BF32-FEEA60F17CDA}"/>
                </a:ext>
              </a:extLst>
            </p:cNvPr>
            <p:cNvSpPr/>
            <p:nvPr/>
          </p:nvSpPr>
          <p:spPr>
            <a:xfrm>
              <a:off x="5103970" y="2157"/>
              <a:ext cx="1130308" cy="618196"/>
            </a:xfrm>
            <a:custGeom>
              <a:avLst/>
              <a:gdLst>
                <a:gd name="f0" fmla="val 10800000"/>
                <a:gd name="f1" fmla="val 5400000"/>
                <a:gd name="f2" fmla="val 180"/>
                <a:gd name="f3" fmla="val w"/>
                <a:gd name="f4" fmla="val h"/>
                <a:gd name="f5" fmla="val 0"/>
                <a:gd name="f6" fmla="val 839732"/>
                <a:gd name="f7" fmla="val 283853"/>
                <a:gd name="f8" fmla="+- 0 0 -90"/>
                <a:gd name="f9" fmla="*/ f3 1 839732"/>
                <a:gd name="f10" fmla="*/ f4 1 283853"/>
                <a:gd name="f11" fmla="+- f7 0 f5"/>
                <a:gd name="f12" fmla="+- f6 0 f5"/>
                <a:gd name="f13" fmla="*/ f8 f0 1"/>
                <a:gd name="f14" fmla="*/ f12 1 839732"/>
                <a:gd name="f15" fmla="*/ f11 1 283853"/>
                <a:gd name="f16" fmla="*/ 0 f12 1"/>
                <a:gd name="f17" fmla="*/ 0 f11 1"/>
                <a:gd name="f18" fmla="*/ 839732 f12 1"/>
                <a:gd name="f19" fmla="*/ 283853 f11 1"/>
                <a:gd name="f20" fmla="*/ f13 1 f2"/>
                <a:gd name="f21" fmla="*/ f16 1 839732"/>
                <a:gd name="f22" fmla="*/ f17 1 283853"/>
                <a:gd name="f23" fmla="*/ f18 1 839732"/>
                <a:gd name="f24" fmla="*/ f19 1 283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839732" h="283853">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n-GB" sz="1000" b="0" i="0" strike="noStrike" cap="none" spc="0" baseline="0" dirty="0">
                  <a:solidFill>
                    <a:srgbClr val="000000"/>
                  </a:solidFill>
                  <a:effectLst/>
                  <a:latin typeface="Calibri"/>
                  <a:ea typeface="Calibri"/>
                  <a:cs typeface="Calibri"/>
                </a:rPr>
                <a:t>Advanced </a:t>
              </a:r>
            </a:p>
            <a:p>
              <a:pPr fontAlgn="auto">
                <a:lnSpc>
                  <a:spcPct val="90000"/>
                </a:lnSpc>
                <a:spcAft>
                  <a:spcPts val="600"/>
                </a:spcAft>
              </a:pPr>
              <a:r>
                <a:rPr lang="en-GB" sz="1000" b="0" i="0" strike="noStrike" cap="none" spc="0" baseline="0" dirty="0">
                  <a:solidFill>
                    <a:srgbClr val="000000"/>
                  </a:solidFill>
                  <a:effectLst/>
                  <a:latin typeface="Calibri"/>
                  <a:ea typeface="Calibri"/>
                  <a:cs typeface="Calibri"/>
                </a:rPr>
                <a:t>SELF-EMPLOYMENT</a:t>
              </a:r>
            </a:p>
          </p:txBody>
        </p:sp>
      </p:grpSp>
      <p:sp>
        <p:nvSpPr>
          <p:cNvPr id="19" name="Rectangle 21">
            <a:extLst>
              <a:ext uri="{FF2B5EF4-FFF2-40B4-BE49-F238E27FC236}">
                <a16:creationId xmlns:a16="http://schemas.microsoft.com/office/drawing/2014/main" id="{A0D88DAB-83F3-4122-BCF7-753E8DDECBC0}"/>
              </a:ext>
            </a:extLst>
          </p:cNvPr>
          <p:cNvSpPr>
            <a:spLocks noChangeArrowheads="1"/>
          </p:cNvSpPr>
          <p:nvPr/>
        </p:nvSpPr>
        <p:spPr bwMode="auto">
          <a:xfrm>
            <a:off x="175845" y="5918289"/>
            <a:ext cx="9127158" cy="594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s-ES" altLang="es-ES" sz="1100" b="0" i="0" u="none" strike="noStrike" cap="none" normalizeH="0" baseline="0">
              <a:ln>
                <a:noFill/>
              </a:ln>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lang="en-GB" sz="1100" b="0" i="0" strike="noStrike" cap="none" spc="0" baseline="0">
                <a:solidFill>
                  <a:srgbClr val="000000"/>
                </a:solidFill>
                <a:effectLst/>
                <a:latin typeface="Candara"/>
                <a:ea typeface="Candara"/>
                <a:cs typeface="Candara"/>
              </a:rPr>
              <a:t>See a more developed version of the competencies map (with tabs at the bottom for accessing the different areas) at </a:t>
            </a:r>
            <a:r>
              <a:rPr lang="en-GB" sz="1100" b="0" i="0" u="sng" strike="noStrike" cap="none" spc="0" baseline="0">
                <a:solidFill>
                  <a:srgbClr val="0000FF"/>
                </a:solidFill>
                <a:effectLst/>
                <a:uFill>
                  <a:solidFill>
                    <a:srgbClr val="0000FF"/>
                  </a:solidFill>
                </a:uFill>
                <a:latin typeface="Candara"/>
                <a:ea typeface="Candara"/>
                <a:cs typeface="Candara"/>
                <a:hlinkClick r:id="rId2" history="0"/>
              </a:rPr>
              <a:t>https://drive.google.com/file/d/0B0nq-A7HBqO1d1pQT0R2enpoZWM/view?usp</a:t>
            </a:r>
            <a:r>
              <a:rPr lang="en-GB" sz="1100" b="0" i="0" strike="noStrike" cap="none" spc="0" baseline="0">
                <a:solidFill>
                  <a:srgbClr val="000000"/>
                </a:solidFill>
                <a:effectLst/>
                <a:latin typeface="Candara"/>
                <a:ea typeface="Candara"/>
                <a:cs typeface="Candara"/>
              </a:rPr>
              <a:t> </a:t>
            </a:r>
          </a:p>
        </p:txBody>
      </p:sp>
    </p:spTree>
    <p:extLst>
      <p:ext uri="{BB962C8B-B14F-4D97-AF65-F5344CB8AC3E}">
        <p14:creationId xmlns:p14="http://schemas.microsoft.com/office/powerpoint/2010/main" val="63396786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lvl="0"/>
            <a:r>
              <a:rPr lang="en-GB" sz="5400" b="1" i="0" strike="noStrike" cap="none" spc="0" baseline="0">
                <a:solidFill>
                  <a:srgbClr val="000000"/>
                </a:solidFill>
                <a:effectLst/>
                <a:latin typeface="Titillium Web"/>
                <a:ea typeface="Titillium Web"/>
                <a:cs typeface="Titillium Web"/>
              </a:rPr>
              <a:t>Individual and group empowerment</a:t>
            </a:r>
            <a:br>
              <a:rPr sz="6000"/>
            </a:br>
            <a:endParaRPr sz="6000"/>
          </a:p>
        </p:txBody>
      </p:sp>
      <p:sp>
        <p:nvSpPr>
          <p:cNvPr id="143" name="Google Shape;143;p21"/>
          <p:cNvSpPr txBox="1">
            <a:spLocks noGrp="1"/>
          </p:cNvSpPr>
          <p:nvPr>
            <p:ph type="subTitle" idx="4294967295"/>
          </p:nvPr>
        </p:nvSpPr>
        <p:spPr>
          <a:xfrm>
            <a:off x="-23455" y="2472805"/>
            <a:ext cx="8037357" cy="340182"/>
          </a:xfrm>
          <a:prstGeom prst="rect">
            <a:avLst/>
          </a:prstGeom>
        </p:spPr>
        <p:txBody>
          <a:bodyPr spcFirstLastPara="1" wrap="square" lIns="91425" tIns="91425" rIns="91425" bIns="91425" anchor="t" anchorCtr="0">
            <a:noAutofit/>
          </a:bodyPr>
          <a:lstStyle/>
          <a:p>
            <a:pPr lvl="1" fontAlgn="auto"/>
            <a:r>
              <a:rPr lang="en-GB" sz="1800" b="0" i="0" strike="noStrike" cap="none" spc="0" baseline="0">
                <a:solidFill>
                  <a:srgbClr val="000000"/>
                </a:solidFill>
                <a:effectLst/>
                <a:latin typeface="Titillium Web"/>
                <a:ea typeface="Titillium Web"/>
                <a:cs typeface="Titillium Web"/>
              </a:rPr>
              <a:t>This is the process through which an individual, community or social group is given a set of tools to increase its strength, improve its capabilities and increase its potential - all with the aim of improving its social, political, financial, psychological or spiritual situation.</a:t>
            </a:r>
          </a:p>
          <a:p>
            <a:pPr lvl="1" fontAlgn="auto"/>
            <a:r>
              <a:rPr lang="en-GB" sz="1800" b="0" i="0" strike="noStrike" cap="none" spc="0" baseline="0">
                <a:solidFill>
                  <a:srgbClr val="000000"/>
                </a:solidFill>
                <a:effectLst/>
                <a:latin typeface="Titillium Web"/>
                <a:ea typeface="Titillium Web"/>
                <a:cs typeface="Titillium Web"/>
              </a:rPr>
              <a:t>The ultimate goal of social empowerment is that the group is itself capable of working and organising to improve their living conditions.</a:t>
            </a:r>
          </a:p>
          <a:p>
            <a:pPr marL="0" indent="0">
              <a:buNone/>
            </a:pPr>
            <a:r>
              <a:rPr lang="es-ES"/>
              <a:t>.</a:t>
            </a:r>
          </a:p>
        </p:txBody>
      </p:sp>
      <p:grpSp>
        <p:nvGrpSpPr>
          <p:cNvPr id="144" name="Google Shape;144;p21"/>
          <p:cNvGrpSpPr/>
          <p:nvPr/>
        </p:nvGrpSpPr>
        <p:grpSpPr>
          <a:xfrm>
            <a:off x="7814461" y="1500674"/>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6837286" y="1744918"/>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12</a:t>
            </a:fld>
            <a:endParaRPr/>
          </a:p>
        </p:txBody>
      </p:sp>
      <p:sp>
        <p:nvSpPr>
          <p:cNvPr id="13" name="Google Shape;96;p18">
            <a:extLst>
              <a:ext uri="{FF2B5EF4-FFF2-40B4-BE49-F238E27FC236}">
                <a16:creationId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275786870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ctrTitle"/>
          </p:nvPr>
        </p:nvSpPr>
        <p:spPr>
          <a:xfrm>
            <a:off x="1052688" y="858827"/>
            <a:ext cx="8001994" cy="784800"/>
          </a:xfrm>
          <a:prstGeom prst="rect">
            <a:avLst/>
          </a:prstGeom>
        </p:spPr>
        <p:txBody>
          <a:bodyPr spcFirstLastPara="1" wrap="square" lIns="91425" tIns="91425" rIns="91425" bIns="91425" anchor="t" anchorCtr="0">
            <a:noAutofit/>
          </a:bodyPr>
          <a:lstStyle/>
          <a:p>
            <a:pPr lvl="0"/>
            <a:r>
              <a:rPr lang="en-GB" sz="3200" b="1" i="0" strike="noStrike" cap="none" spc="0" baseline="0">
                <a:solidFill>
                  <a:srgbClr val="FFFFFF"/>
                </a:solidFill>
                <a:effectLst/>
                <a:latin typeface="Calibri"/>
                <a:ea typeface="Calibri"/>
                <a:cs typeface="Calibri"/>
              </a:rPr>
              <a:t>a. Generates permanent changes</a:t>
            </a:r>
            <a:br>
              <a:rPr sz="3200"/>
            </a:br>
            <a:endParaRPr sz="3200"/>
          </a:p>
        </p:txBody>
      </p:sp>
      <p:sp>
        <p:nvSpPr>
          <p:cNvPr id="124" name="Google Shape;124;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13</a:t>
            </a:fld>
            <a:endParaRPr/>
          </a:p>
        </p:txBody>
      </p:sp>
      <p:sp>
        <p:nvSpPr>
          <p:cNvPr id="4" name="Rectángulo 3">
            <a:extLst>
              <a:ext uri="{FF2B5EF4-FFF2-40B4-BE49-F238E27FC236}">
                <a16:creationId xmlns:a16="http://schemas.microsoft.com/office/drawing/2014/main" id="{6936FCF4-4017-4B61-A83B-1760DB7E95B4}"/>
              </a:ext>
            </a:extLst>
          </p:cNvPr>
          <p:cNvSpPr/>
          <p:nvPr/>
        </p:nvSpPr>
        <p:spPr>
          <a:xfrm>
            <a:off x="1078088" y="1500716"/>
            <a:ext cx="7951195" cy="523219"/>
          </a:xfrm>
          <a:prstGeom prst="rect">
            <a:avLst/>
          </a:prstGeom>
          <a:noFill/>
          <a:ln>
            <a:noFill/>
          </a:ln>
        </p:spPr>
        <p:txBody>
          <a:bodyPr spcFirstLastPara="1" wrap="square" lIns="91425" tIns="91425" rIns="91425" bIns="91425" anchor="t" anchorCtr="0">
            <a:noAutofit/>
          </a:bodyPr>
          <a:lstStyle/>
          <a:p>
            <a:pPr>
              <a:buClr>
                <a:srgbClr val="FFFFFF"/>
              </a:buClr>
              <a:buSzPts val="3600"/>
            </a:pPr>
            <a:endParaRPr lang="es-ES" sz="3200" b="1">
              <a:solidFill>
                <a:schemeClr val="bg1"/>
              </a:solidFill>
              <a:latin typeface="Calibri"/>
              <a:sym typeface="Titillium Web"/>
            </a:endParaRPr>
          </a:p>
        </p:txBody>
      </p:sp>
      <p:sp>
        <p:nvSpPr>
          <p:cNvPr id="5" name="Rectángulo 4">
            <a:extLst>
              <a:ext uri="{FF2B5EF4-FFF2-40B4-BE49-F238E27FC236}">
                <a16:creationId xmlns:a16="http://schemas.microsoft.com/office/drawing/2014/main" id="{4C8E430C-27F2-4ADE-94B8-37CFBBF22A0A}"/>
              </a:ext>
            </a:extLst>
          </p:cNvPr>
          <p:cNvSpPr/>
          <p:nvPr/>
        </p:nvSpPr>
        <p:spPr>
          <a:xfrm>
            <a:off x="1078088" y="1575388"/>
            <a:ext cx="8116711" cy="634988"/>
          </a:xfrm>
          <a:prstGeom prst="rect">
            <a:avLst/>
          </a:prstGeom>
          <a:noFill/>
          <a:ln>
            <a:noFill/>
          </a:ln>
        </p:spPr>
        <p:txBody>
          <a:bodyPr spcFirstLastPara="1" wrap="square" lIns="91425" tIns="91425" rIns="91425" bIns="91425" anchor="t" anchorCtr="0">
            <a:noAutofit/>
          </a:bodyPr>
          <a:lstStyle/>
          <a:p>
            <a:pPr>
              <a:buClr>
                <a:srgbClr val="FFFFFF"/>
              </a:buClr>
              <a:buSzPts val="3600"/>
            </a:pPr>
            <a:r>
              <a:rPr lang="en-GB" sz="3200" b="1" i="0" strike="noStrike" cap="none" spc="0" baseline="0">
                <a:solidFill>
                  <a:srgbClr val="FFFFFF"/>
                </a:solidFill>
                <a:effectLst/>
                <a:latin typeface="Calibri"/>
                <a:ea typeface="Calibri"/>
                <a:cs typeface="Calibri"/>
              </a:rPr>
              <a:t>b. Engages with the environment</a:t>
            </a:r>
          </a:p>
          <a:p>
            <a:pPr>
              <a:buClr>
                <a:srgbClr val="FFFFFF"/>
              </a:buClr>
              <a:buSzPts val="3600"/>
            </a:pPr>
            <a:br>
              <a:rPr lang="es-ES" sz="3200" b="1">
                <a:solidFill>
                  <a:schemeClr val="bg1"/>
                </a:solidFill>
                <a:latin typeface="Calibri"/>
                <a:sym typeface="Titillium Web"/>
              </a:rPr>
            </a:br>
            <a:r>
              <a:rPr lang="es-ES" sz="3200" b="1">
                <a:solidFill>
                  <a:schemeClr val="bg1"/>
                </a:solidFill>
                <a:latin typeface="Calibri"/>
                <a:sym typeface="Titillium Web"/>
              </a:rPr>
              <a:t>	</a:t>
            </a:r>
            <a:br>
              <a:rPr lang="es-ES" sz="3200" b="1">
                <a:solidFill>
                  <a:schemeClr val="bg1"/>
                </a:solidFill>
                <a:latin typeface="Calibri"/>
                <a:sym typeface="Titillium Web"/>
              </a:rPr>
            </a:br>
            <a:endParaRPr lang="es-ES" sz="3200" b="1">
              <a:solidFill>
                <a:schemeClr val="bg1"/>
              </a:solidFill>
              <a:latin typeface="Calibri"/>
              <a:sym typeface="Titillium Web"/>
            </a:endParaRPr>
          </a:p>
        </p:txBody>
      </p:sp>
      <p:sp>
        <p:nvSpPr>
          <p:cNvPr id="6" name="Rectángulo 5">
            <a:extLst>
              <a:ext uri="{FF2B5EF4-FFF2-40B4-BE49-F238E27FC236}">
                <a16:creationId xmlns:a16="http://schemas.microsoft.com/office/drawing/2014/main" id="{60A0D7F4-1B2D-458D-9F4C-6B7E4F16F1E3}"/>
              </a:ext>
            </a:extLst>
          </p:cNvPr>
          <p:cNvSpPr/>
          <p:nvPr/>
        </p:nvSpPr>
        <p:spPr>
          <a:xfrm>
            <a:off x="1078088" y="2448108"/>
            <a:ext cx="7701073" cy="579699"/>
          </a:xfrm>
          <a:prstGeom prst="rect">
            <a:avLst/>
          </a:prstGeom>
        </p:spPr>
        <p:txBody>
          <a:bodyPr wrap="square">
            <a:spAutoFit/>
          </a:bodyPr>
          <a:lstStyle/>
          <a:p>
            <a:r>
              <a:rPr lang="en-GB" sz="3200" b="1" i="0" strike="noStrike" cap="none" spc="0" baseline="0">
                <a:solidFill>
                  <a:srgbClr val="FFFFFF"/>
                </a:solidFill>
                <a:effectLst/>
                <a:latin typeface="Calibri"/>
                <a:ea typeface="Calibri"/>
                <a:cs typeface="Calibri"/>
              </a:rPr>
              <a:t>c. Provides resources for life</a:t>
            </a:r>
          </a:p>
        </p:txBody>
      </p:sp>
      <p:sp>
        <p:nvSpPr>
          <p:cNvPr id="7" name="Rectángulo 6">
            <a:extLst>
              <a:ext uri="{FF2B5EF4-FFF2-40B4-BE49-F238E27FC236}">
                <a16:creationId xmlns:a16="http://schemas.microsoft.com/office/drawing/2014/main" id="{071169B1-BFE2-4517-BA94-769AEDB510A4}"/>
              </a:ext>
            </a:extLst>
          </p:cNvPr>
          <p:cNvSpPr/>
          <p:nvPr/>
        </p:nvSpPr>
        <p:spPr>
          <a:xfrm>
            <a:off x="205092" y="254456"/>
            <a:ext cx="4154665" cy="396636"/>
          </a:xfrm>
          <a:prstGeom prst="rect">
            <a:avLst/>
          </a:prstGeom>
        </p:spPr>
        <p:txBody>
          <a:bodyPr wrap="none">
            <a:spAutoFit/>
          </a:bodyPr>
          <a:lstStyle/>
          <a:p>
            <a:r>
              <a:rPr lang="en-GB" sz="2000" b="0" i="0" strike="noStrike" cap="none" spc="0" baseline="0">
                <a:solidFill>
                  <a:srgbClr val="000000"/>
                </a:solidFill>
                <a:effectLst/>
                <a:latin typeface="Arial"/>
                <a:ea typeface="Arial"/>
                <a:cs typeface="Arial"/>
              </a:rPr>
              <a:t>Individual and group empowerment</a:t>
            </a:r>
          </a:p>
        </p:txBody>
      </p:sp>
      <p:sp>
        <p:nvSpPr>
          <p:cNvPr id="8" name="Rectángulo 7">
            <a:extLst>
              <a:ext uri="{FF2B5EF4-FFF2-40B4-BE49-F238E27FC236}">
                <a16:creationId xmlns:a16="http://schemas.microsoft.com/office/drawing/2014/main" id="{81D69FD0-8966-4EE8-8627-E57BF6E4093E}"/>
              </a:ext>
            </a:extLst>
          </p:cNvPr>
          <p:cNvSpPr/>
          <p:nvPr/>
        </p:nvSpPr>
        <p:spPr>
          <a:xfrm>
            <a:off x="906442" y="3978635"/>
            <a:ext cx="7701073" cy="579699"/>
          </a:xfrm>
          <a:prstGeom prst="rect">
            <a:avLst/>
          </a:prstGeom>
        </p:spPr>
        <p:txBody>
          <a:bodyPr wrap="square">
            <a:spAutoFit/>
          </a:bodyPr>
          <a:lstStyle/>
          <a:p>
            <a:r>
              <a:rPr lang="en-GB" sz="3200" b="1" i="0" strike="noStrike" cap="none" spc="0" baseline="0" dirty="0">
                <a:solidFill>
                  <a:srgbClr val="000000"/>
                </a:solidFill>
                <a:effectLst/>
                <a:latin typeface="Calibri"/>
                <a:ea typeface="Calibri"/>
                <a:cs typeface="Calibri"/>
              </a:rPr>
              <a:t>d. </a:t>
            </a:r>
            <a:r>
              <a:rPr lang="en-GB" sz="3200" b="0" i="0" strike="noStrike" cap="none" spc="0" baseline="0" dirty="0">
                <a:solidFill>
                  <a:srgbClr val="000000"/>
                </a:solidFill>
                <a:effectLst/>
                <a:latin typeface="Calibri"/>
                <a:ea typeface="Calibri"/>
                <a:cs typeface="Calibri"/>
              </a:rPr>
              <a:t>Is based on the principle of </a:t>
            </a:r>
            <a:r>
              <a:rPr lang="en-GB" sz="3200" b="1" i="0" strike="noStrike" cap="none" spc="0" baseline="0" dirty="0">
                <a:solidFill>
                  <a:srgbClr val="000000"/>
                </a:solidFill>
                <a:effectLst/>
                <a:latin typeface="Calibri"/>
                <a:ea typeface="Calibri"/>
                <a:cs typeface="Calibri"/>
              </a:rPr>
              <a:t>citizenship</a:t>
            </a:r>
            <a:endParaRPr lang="en-GB" sz="3200" b="0" i="0" strike="noStrike" cap="none" spc="0" baseline="0" dirty="0">
              <a:solidFill>
                <a:srgbClr val="000000"/>
              </a:solidFill>
              <a:effectLst/>
              <a:latin typeface="Calibri"/>
              <a:ea typeface="Calibri"/>
              <a:cs typeface="Calibri"/>
            </a:endParaRPr>
          </a:p>
        </p:txBody>
      </p:sp>
    </p:spTree>
    <p:extLst>
      <p:ext uri="{BB962C8B-B14F-4D97-AF65-F5344CB8AC3E}">
        <p14:creationId xmlns:p14="http://schemas.microsoft.com/office/powerpoint/2010/main" val="411979557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4632894" cy="683811"/>
          </a:xfrm>
          <a:prstGeom prst="rect">
            <a:avLst/>
          </a:prstGeom>
        </p:spPr>
        <p:txBody>
          <a:bodyPr spcFirstLastPara="1" wrap="square" lIns="91425" tIns="91425" rIns="91425" bIns="91425" anchor="t" anchorCtr="0">
            <a:noAutofit/>
          </a:bodyPr>
          <a:lstStyle/>
          <a:p>
            <a:pPr lvl="0"/>
            <a:r>
              <a:rPr lang="en-GB" sz="2000" b="1" i="0" strike="noStrike" cap="none" spc="0" baseline="0">
                <a:solidFill>
                  <a:srgbClr val="000000"/>
                </a:solidFill>
                <a:effectLst/>
                <a:latin typeface="Titillium Web"/>
                <a:ea typeface="Titillium Web"/>
                <a:cs typeface="Titillium Web"/>
              </a:rPr>
              <a:t>Individual and group empowerment</a:t>
            </a:r>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14</a:t>
            </a:fld>
            <a:endParaRPr/>
          </a:p>
        </p:txBody>
      </p:sp>
      <p:sp>
        <p:nvSpPr>
          <p:cNvPr id="4" name="Flecha: a la derecha con bandas 3">
            <a:extLst>
              <a:ext uri="{FF2B5EF4-FFF2-40B4-BE49-F238E27FC236}">
                <a16:creationId xmlns:a16="http://schemas.microsoft.com/office/drawing/2014/main" id="{9344FA0F-7A1E-4FB3-94EB-4FCABAD06BA1}"/>
              </a:ext>
            </a:extLst>
          </p:cNvPr>
          <p:cNvSpPr/>
          <p:nvPr/>
        </p:nvSpPr>
        <p:spPr>
          <a:xfrm>
            <a:off x="1111716" y="994362"/>
            <a:ext cx="1383410" cy="646055"/>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0" i="0" strike="noStrike" cap="none" spc="0" baseline="0">
                <a:solidFill>
                  <a:srgbClr val="000000"/>
                </a:solidFill>
                <a:effectLst/>
                <a:latin typeface="Arial"/>
                <a:ea typeface="Arial"/>
                <a:cs typeface="Arial"/>
              </a:rPr>
              <a:t>Self-assertion </a:t>
            </a:r>
          </a:p>
        </p:txBody>
      </p:sp>
      <p:sp>
        <p:nvSpPr>
          <p:cNvPr id="18" name="Flecha: a la derecha con bandas 17">
            <a:extLst>
              <a:ext uri="{FF2B5EF4-FFF2-40B4-BE49-F238E27FC236}">
                <a16:creationId xmlns:a16="http://schemas.microsoft.com/office/drawing/2014/main" id="{FD66BB67-1421-4913-BAAE-C40DA58205E0}"/>
              </a:ext>
            </a:extLst>
          </p:cNvPr>
          <p:cNvSpPr/>
          <p:nvPr/>
        </p:nvSpPr>
        <p:spPr>
          <a:xfrm>
            <a:off x="1173248" y="3308721"/>
            <a:ext cx="1383850" cy="84041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0" i="0" strike="noStrike" cap="none" spc="0" baseline="0" dirty="0">
                <a:solidFill>
                  <a:srgbClr val="000000"/>
                </a:solidFill>
                <a:effectLst/>
                <a:latin typeface="Arial"/>
                <a:ea typeface="Arial"/>
                <a:cs typeface="Arial"/>
              </a:rPr>
              <a:t>Transformation</a:t>
            </a:r>
          </a:p>
        </p:txBody>
      </p:sp>
      <p:sp>
        <p:nvSpPr>
          <p:cNvPr id="19" name="Flecha: a la derecha con bandas 18">
            <a:extLst>
              <a:ext uri="{FF2B5EF4-FFF2-40B4-BE49-F238E27FC236}">
                <a16:creationId xmlns:a16="http://schemas.microsoft.com/office/drawing/2014/main" id="{ADFEC36C-FB8A-4D1B-A635-50A98CB42430}"/>
              </a:ext>
            </a:extLst>
          </p:cNvPr>
          <p:cNvSpPr/>
          <p:nvPr/>
        </p:nvSpPr>
        <p:spPr>
          <a:xfrm>
            <a:off x="1130423" y="2122759"/>
            <a:ext cx="1420584" cy="86879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0" i="0" strike="noStrike" cap="none" spc="0" baseline="0">
                <a:solidFill>
                  <a:srgbClr val="000000"/>
                </a:solidFill>
                <a:effectLst/>
                <a:latin typeface="Arial"/>
                <a:ea typeface="Arial"/>
                <a:cs typeface="Arial"/>
              </a:rPr>
              <a:t>Professional decision making</a:t>
            </a:r>
          </a:p>
        </p:txBody>
      </p:sp>
      <p:pic>
        <p:nvPicPr>
          <p:cNvPr id="16" name="Imagen 15">
            <a:extLst>
              <a:ext uri="{FF2B5EF4-FFF2-40B4-BE49-F238E27FC236}">
                <a16:creationId xmlns:a16="http://schemas.microsoft.com/office/drawing/2014/main" id="{C66C4AB7-E170-4FAA-9111-5D75BE801549}"/>
              </a:ext>
            </a:extLst>
          </p:cNvPr>
          <p:cNvPicPr>
            <a:picLocks noChangeAspect="1"/>
          </p:cNvPicPr>
          <p:nvPr/>
        </p:nvPicPr>
        <p:blipFill>
          <a:blip r:embed="rId3"/>
          <a:stretch>
            <a:fillRect/>
          </a:stretch>
        </p:blipFill>
        <p:spPr>
          <a:xfrm>
            <a:off x="484018" y="995065"/>
            <a:ext cx="597740" cy="587493"/>
          </a:xfrm>
          <a:prstGeom prst="rect">
            <a:avLst/>
          </a:prstGeom>
        </p:spPr>
      </p:pic>
      <p:pic>
        <p:nvPicPr>
          <p:cNvPr id="20" name="Imagen 19">
            <a:extLst>
              <a:ext uri="{FF2B5EF4-FFF2-40B4-BE49-F238E27FC236}">
                <a16:creationId xmlns:a16="http://schemas.microsoft.com/office/drawing/2014/main" id="{A3694018-4F68-4DC5-8653-1E4B3B5F6AC9}"/>
              </a:ext>
            </a:extLst>
          </p:cNvPr>
          <p:cNvPicPr>
            <a:picLocks noChangeAspect="1"/>
          </p:cNvPicPr>
          <p:nvPr/>
        </p:nvPicPr>
        <p:blipFill>
          <a:blip r:embed="rId4"/>
          <a:stretch>
            <a:fillRect/>
          </a:stretch>
        </p:blipFill>
        <p:spPr>
          <a:xfrm>
            <a:off x="499999" y="2217417"/>
            <a:ext cx="611717" cy="579521"/>
          </a:xfrm>
          <a:prstGeom prst="rect">
            <a:avLst/>
          </a:prstGeom>
        </p:spPr>
      </p:pic>
      <p:pic>
        <p:nvPicPr>
          <p:cNvPr id="22" name="Imagen 21">
            <a:extLst>
              <a:ext uri="{FF2B5EF4-FFF2-40B4-BE49-F238E27FC236}">
                <a16:creationId xmlns:a16="http://schemas.microsoft.com/office/drawing/2014/main" id="{CFDD6B57-7E8E-423A-90DB-FFEE44D4BC8B}"/>
              </a:ext>
            </a:extLst>
          </p:cNvPr>
          <p:cNvPicPr>
            <a:picLocks noChangeAspect="1"/>
          </p:cNvPicPr>
          <p:nvPr/>
        </p:nvPicPr>
        <p:blipFill>
          <a:blip r:embed="rId5"/>
          <a:stretch>
            <a:fillRect/>
          </a:stretch>
        </p:blipFill>
        <p:spPr>
          <a:xfrm>
            <a:off x="499533" y="3317155"/>
            <a:ext cx="673715" cy="651151"/>
          </a:xfrm>
          <a:prstGeom prst="rect">
            <a:avLst/>
          </a:prstGeom>
        </p:spPr>
      </p:pic>
      <p:grpSp>
        <p:nvGrpSpPr>
          <p:cNvPr id="21" name="Diagrama 8">
            <a:extLst>
              <a:ext uri="{FF2B5EF4-FFF2-40B4-BE49-F238E27FC236}">
                <a16:creationId xmlns:a16="http://schemas.microsoft.com/office/drawing/2014/main" id="{D10B9CA9-80D1-4AA5-B2C1-F7A1AEA61E26}"/>
              </a:ext>
            </a:extLst>
          </p:cNvPr>
          <p:cNvGrpSpPr/>
          <p:nvPr/>
        </p:nvGrpSpPr>
        <p:grpSpPr>
          <a:xfrm rot="5400000">
            <a:off x="3641831" y="-86766"/>
            <a:ext cx="3646814" cy="5828462"/>
            <a:chOff x="1350424" y="-8555"/>
            <a:chExt cx="4288280" cy="4995262"/>
          </a:xfrm>
        </p:grpSpPr>
        <p:sp>
          <p:nvSpPr>
            <p:cNvPr id="33" name="34 Forma libre">
              <a:extLst>
                <a:ext uri="{FF2B5EF4-FFF2-40B4-BE49-F238E27FC236}">
                  <a16:creationId xmlns:a16="http://schemas.microsoft.com/office/drawing/2014/main" id="{EE4CDA15-0B4F-4C43-B92E-3CCBBA72AC79}"/>
                </a:ext>
              </a:extLst>
            </p:cNvPr>
            <p:cNvSpPr/>
            <p:nvPr/>
          </p:nvSpPr>
          <p:spPr>
            <a:xfrm>
              <a:off x="1470662" y="-8555"/>
              <a:ext cx="1288082" cy="988951"/>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4" name="35 Forma libre">
              <a:extLst>
                <a:ext uri="{FF2B5EF4-FFF2-40B4-BE49-F238E27FC236}">
                  <a16:creationId xmlns:a16="http://schemas.microsoft.com/office/drawing/2014/main" id="{D3B36E64-C18C-4C4D-A655-FFD24F7C305C}"/>
                </a:ext>
              </a:extLst>
            </p:cNvPr>
            <p:cNvSpPr/>
            <p:nvPr/>
          </p:nvSpPr>
          <p:spPr>
            <a:xfrm>
              <a:off x="1571528" y="40775"/>
              <a:ext cx="1288078" cy="949348"/>
            </a:xfrm>
            <a:custGeom>
              <a:avLst/>
              <a:gdLst>
                <a:gd name="f0" fmla="val 10800000"/>
                <a:gd name="f1" fmla="val 5400000"/>
                <a:gd name="f2" fmla="val 180"/>
                <a:gd name="f3" fmla="val w"/>
                <a:gd name="f4" fmla="val h"/>
                <a:gd name="f5" fmla="val ss"/>
                <a:gd name="f6" fmla="val 0"/>
                <a:gd name="f7" fmla="*/ 5419351 1 1725033"/>
                <a:gd name="f8" fmla="+- 0 0 1"/>
                <a:gd name="f9" fmla="val 12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5" name="36 Forma libre">
              <a:extLst>
                <a:ext uri="{FF2B5EF4-FFF2-40B4-BE49-F238E27FC236}">
                  <a16:creationId xmlns:a16="http://schemas.microsoft.com/office/drawing/2014/main" id="{34280610-809F-4A39-9FCE-A45BC706B0CB}"/>
                </a:ext>
              </a:extLst>
            </p:cNvPr>
            <p:cNvSpPr/>
            <p:nvPr/>
          </p:nvSpPr>
          <p:spPr>
            <a:xfrm rot="16200004">
              <a:off x="-83604" y="2610159"/>
              <a:ext cx="3810576" cy="942520"/>
            </a:xfrm>
            <a:custGeom>
              <a:avLst/>
              <a:gdLst>
                <a:gd name="f0" fmla="val 10800000"/>
                <a:gd name="f1" fmla="val 5400000"/>
                <a:gd name="f2" fmla="val 180"/>
                <a:gd name="f3" fmla="val w"/>
                <a:gd name="f4" fmla="val h"/>
                <a:gd name="f5" fmla="val 0"/>
                <a:gd name="f6" fmla="val 2856754"/>
                <a:gd name="f7" fmla="val 521468"/>
                <a:gd name="f8" fmla="+- 0 0 -90"/>
                <a:gd name="f9" fmla="*/ f3 1 2856754"/>
                <a:gd name="f10" fmla="*/ f4 1 521468"/>
                <a:gd name="f11" fmla="+- f7 0 f5"/>
                <a:gd name="f12" fmla="+- f6 0 f5"/>
                <a:gd name="f13" fmla="*/ f8 f0 1"/>
                <a:gd name="f14" fmla="*/ f12 1 2856754"/>
                <a:gd name="f15" fmla="*/ f11 1 521468"/>
                <a:gd name="f16" fmla="*/ 0 f12 1"/>
                <a:gd name="f17" fmla="*/ 0 f11 1"/>
                <a:gd name="f18" fmla="*/ 2856754 f12 1"/>
                <a:gd name="f19" fmla="*/ 521468 f11 1"/>
                <a:gd name="f20" fmla="*/ f13 1 f2"/>
                <a:gd name="f21" fmla="*/ f16 1 2856754"/>
                <a:gd name="f22" fmla="*/ f17 1 521468"/>
                <a:gd name="f23" fmla="*/ f18 1 2856754"/>
                <a:gd name="f24" fmla="*/ f19 1 52146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521468">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kern="150" dirty="0">
                <a:solidFill>
                  <a:srgbClr val="000000"/>
                </a:solidFill>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s-ES" b="1" kern="150" dirty="0">
                  <a:solidFill>
                    <a:srgbClr val="000000"/>
                  </a:solidFill>
                  <a:ea typeface="Calibri" panose="020F0502020204030204" pitchFamily="34" charset="0"/>
                  <a:cs typeface="Times New Roman" panose="02020603050405020304" pitchFamily="18" charset="0"/>
                </a:rPr>
                <a:t> </a:t>
              </a: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endParaRPr lang="es-ES" b="1" kern="150" dirty="0">
                <a:solidFill>
                  <a:srgbClr val="000000"/>
                </a:solidFill>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n-GB" sz="1400" b="1" i="0" strike="noStrike" cap="none" spc="0" baseline="0" dirty="0">
                  <a:solidFill>
                    <a:srgbClr val="000000"/>
                  </a:solidFill>
                  <a:effectLst/>
                  <a:latin typeface="Arial"/>
                  <a:ea typeface="Arial"/>
                  <a:cs typeface="Arial"/>
                </a:rPr>
                <a:t>BASIC LEVEL</a:t>
              </a:r>
            </a:p>
            <a:p>
              <a:pPr algn="r">
                <a:lnSpc>
                  <a:spcPct val="90000"/>
                </a:lnSpc>
                <a:spcBef>
                  <a:spcPts val="500"/>
                </a:spcBef>
                <a:spcAft>
                  <a:spcPts val="300"/>
                </a:spcAft>
              </a:pPr>
              <a:r>
                <a:rPr lang="en-GB" sz="1400" b="1" i="0" strike="noStrike" cap="none" spc="0" baseline="0" dirty="0">
                  <a:solidFill>
                    <a:srgbClr val="000000"/>
                  </a:solidFill>
                  <a:effectLst/>
                  <a:latin typeface="Arial"/>
                  <a:ea typeface="Arial"/>
                  <a:cs typeface="Arial"/>
                </a:rPr>
                <a:t>Awareness </a:t>
              </a:r>
              <a:r>
                <a:rPr lang="en-GB" sz="1400" b="0" i="0" strike="noStrike" cap="none" spc="0" baseline="0" dirty="0">
                  <a:solidFill>
                    <a:srgbClr val="000000"/>
                  </a:solidFill>
                  <a:effectLst/>
                  <a:latin typeface="Arial"/>
                  <a:ea typeface="Arial"/>
                  <a:cs typeface="Arial"/>
                </a:rPr>
                <a:t>of their subordinate position and </a:t>
              </a:r>
              <a:r>
                <a:rPr lang="en-GB" sz="1400" b="1" i="0" strike="noStrike" cap="none" spc="0" baseline="0" dirty="0">
                  <a:solidFill>
                    <a:srgbClr val="000000"/>
                  </a:solidFill>
                  <a:effectLst/>
                  <a:latin typeface="Arial"/>
                  <a:ea typeface="Arial"/>
                  <a:cs typeface="Arial"/>
                </a:rPr>
                <a:t>increase in self-confidence </a:t>
              </a:r>
              <a:r>
                <a:rPr lang="en-GB" sz="1400" b="0" i="0" strike="noStrike" cap="none" spc="0" baseline="0" dirty="0">
                  <a:solidFill>
                    <a:srgbClr val="000000"/>
                  </a:solidFill>
                  <a:effectLst/>
                  <a:latin typeface="Arial"/>
                  <a:ea typeface="Arial"/>
                  <a:cs typeface="Arial"/>
                </a:rPr>
                <a:t>(‘self power’)</a:t>
              </a:r>
              <a:r>
                <a:rPr lang="en-GB" sz="1100" b="0" i="0" strike="noStrike" cap="none" spc="0" baseline="0" dirty="0">
                  <a:solidFill>
                    <a:srgbClr val="000000"/>
                  </a:solidFill>
                  <a:effectLst/>
                  <a:latin typeface="Arial"/>
                  <a:ea typeface="Arial"/>
                  <a:cs typeface="Arial"/>
                </a:rPr>
                <a:t> </a:t>
              </a:r>
            </a:p>
          </p:txBody>
        </p:sp>
        <p:sp>
          <p:nvSpPr>
            <p:cNvPr id="36" name="37 Forma libre">
              <a:extLst>
                <a:ext uri="{FF2B5EF4-FFF2-40B4-BE49-F238E27FC236}">
                  <a16:creationId xmlns:a16="http://schemas.microsoft.com/office/drawing/2014/main" id="{8AC74520-4226-49AD-B6FA-D2F29DC4F417}"/>
                </a:ext>
              </a:extLst>
            </p:cNvPr>
            <p:cNvSpPr/>
            <p:nvPr/>
          </p:nvSpPr>
          <p:spPr>
            <a:xfrm>
              <a:off x="2740523" y="1170"/>
              <a:ext cx="1354270" cy="988953"/>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7" name="38 Forma libre">
              <a:extLst>
                <a:ext uri="{FF2B5EF4-FFF2-40B4-BE49-F238E27FC236}">
                  <a16:creationId xmlns:a16="http://schemas.microsoft.com/office/drawing/2014/main" id="{00811A31-903C-4EBE-AC91-2E4C46E97B15}"/>
                </a:ext>
              </a:extLst>
            </p:cNvPr>
            <p:cNvSpPr/>
            <p:nvPr/>
          </p:nvSpPr>
          <p:spPr>
            <a:xfrm>
              <a:off x="2884091" y="54324"/>
              <a:ext cx="1288081" cy="906105"/>
            </a:xfrm>
            <a:custGeom>
              <a:avLst/>
              <a:gdLst>
                <a:gd name="f0" fmla="val 10800000"/>
                <a:gd name="f1" fmla="val 5400000"/>
                <a:gd name="f2" fmla="val 180"/>
                <a:gd name="f3" fmla="val w"/>
                <a:gd name="f4" fmla="val h"/>
                <a:gd name="f5" fmla="val ss"/>
                <a:gd name="f6" fmla="val 0"/>
                <a:gd name="f7" fmla="*/ 5419351 1 1725033"/>
                <a:gd name="f8" fmla="+- 0 0 1"/>
                <a:gd name="f9" fmla="val 6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8" name="39 Forma libre">
              <a:extLst>
                <a:ext uri="{FF2B5EF4-FFF2-40B4-BE49-F238E27FC236}">
                  <a16:creationId xmlns:a16="http://schemas.microsoft.com/office/drawing/2014/main" id="{3D2E7067-D201-4E6A-B447-BD2FA803A69C}"/>
                </a:ext>
              </a:extLst>
            </p:cNvPr>
            <p:cNvSpPr/>
            <p:nvPr/>
          </p:nvSpPr>
          <p:spPr>
            <a:xfrm rot="16200004">
              <a:off x="1305649" y="2496697"/>
              <a:ext cx="3810659" cy="1090149"/>
            </a:xfrm>
            <a:custGeom>
              <a:avLst/>
              <a:gdLst>
                <a:gd name="f0" fmla="val 10800000"/>
                <a:gd name="f1" fmla="val 5400000"/>
                <a:gd name="f2" fmla="val 180"/>
                <a:gd name="f3" fmla="val w"/>
                <a:gd name="f4" fmla="val h"/>
                <a:gd name="f5" fmla="val 0"/>
                <a:gd name="f6" fmla="val 2856754"/>
                <a:gd name="f7" fmla="val 304853"/>
                <a:gd name="f8" fmla="+- 0 0 -90"/>
                <a:gd name="f9" fmla="*/ f3 1 2856754"/>
                <a:gd name="f10" fmla="*/ f4 1 304853"/>
                <a:gd name="f11" fmla="+- f7 0 f5"/>
                <a:gd name="f12" fmla="+- f6 0 f5"/>
                <a:gd name="f13" fmla="*/ f8 f0 1"/>
                <a:gd name="f14" fmla="*/ f12 1 2856754"/>
                <a:gd name="f15" fmla="*/ f11 1 304853"/>
                <a:gd name="f16" fmla="*/ 0 f12 1"/>
                <a:gd name="f17" fmla="*/ 0 f11 1"/>
                <a:gd name="f18" fmla="*/ 2856754 f12 1"/>
                <a:gd name="f19" fmla="*/ 304853 f11 1"/>
                <a:gd name="f20" fmla="*/ f13 1 f2"/>
                <a:gd name="f21" fmla="*/ f16 1 2856754"/>
                <a:gd name="f22" fmla="*/ f17 1 304853"/>
                <a:gd name="f23" fmla="*/ f18 1 2856754"/>
                <a:gd name="f24" fmla="*/ f19 1 304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304853">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dirty="0">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n-GB" sz="1400" b="1" i="0" strike="noStrike" cap="none" spc="0" baseline="0" dirty="0">
                  <a:solidFill>
                    <a:srgbClr val="000000"/>
                  </a:solidFill>
                  <a:effectLst/>
                  <a:latin typeface="Arial"/>
                  <a:ea typeface="Arial"/>
                  <a:cs typeface="Arial"/>
                </a:rPr>
                <a:t>INTERMEDIATE LEVEL</a:t>
              </a:r>
            </a:p>
            <a:p>
              <a:pPr lvl="1" algn="r" fontAlgn="auto"/>
              <a:r>
                <a:rPr lang="en-GB" sz="1100" b="0" i="0" strike="noStrike" cap="none" spc="0" baseline="0" dirty="0">
                  <a:solidFill>
                    <a:srgbClr val="000000"/>
                  </a:solidFill>
                  <a:effectLst/>
                  <a:latin typeface="Arial"/>
                  <a:ea typeface="Arial"/>
                  <a:cs typeface="Arial"/>
                </a:rPr>
                <a:t> </a:t>
              </a:r>
              <a:r>
                <a:rPr lang="en-GB" sz="1400" b="0" i="0" strike="noStrike" cap="none" spc="0" baseline="0" dirty="0">
                  <a:solidFill>
                    <a:srgbClr val="000000"/>
                  </a:solidFill>
                  <a:effectLst/>
                  <a:latin typeface="Arial"/>
                  <a:ea typeface="Arial"/>
                  <a:cs typeface="Arial"/>
                </a:rPr>
                <a:t>Autonomous organisation to </a:t>
              </a:r>
              <a:r>
                <a:rPr lang="en-GB" sz="1400" b="1" i="0" strike="noStrike" cap="none" spc="0" baseline="0" dirty="0">
                  <a:solidFill>
                    <a:srgbClr val="000000"/>
                  </a:solidFill>
                  <a:effectLst/>
                  <a:latin typeface="Arial"/>
                  <a:ea typeface="Arial"/>
                  <a:cs typeface="Arial"/>
                </a:rPr>
                <a:t>decide on their lives</a:t>
              </a:r>
              <a:r>
                <a:rPr lang="en-GB" sz="1400" b="0" i="0" strike="noStrike" cap="none" spc="0" baseline="0" dirty="0">
                  <a:solidFill>
                    <a:srgbClr val="000000"/>
                  </a:solidFill>
                  <a:effectLst/>
                  <a:latin typeface="Arial"/>
                  <a:ea typeface="Arial"/>
                  <a:cs typeface="Arial"/>
                </a:rPr>
                <a:t> and on how they want to develop (‘power with’)</a:t>
              </a:r>
            </a:p>
            <a:p>
              <a:pPr algn="r" fontAlgn="auto">
                <a:lnSpc>
                  <a:spcPct val="90000"/>
                </a:lnSpc>
                <a:spcBef>
                  <a:spcPts val="500"/>
                </a:spcBef>
                <a:spcAft>
                  <a:spcPts val="300"/>
                </a:spcAft>
              </a:pPr>
              <a:r>
                <a:rPr lang="es-ES" sz="1100" kern="150" dirty="0">
                  <a:solidFill>
                    <a:srgbClr val="000000"/>
                  </a:solidFill>
                  <a:effectLst/>
                  <a:ea typeface="Calibri" panose="020F0502020204030204" pitchFamily="34" charset="0"/>
                  <a:cs typeface="Times New Roman" panose="02020603050405020304" pitchFamily="18" charset="0"/>
                </a:rPr>
                <a:t>.</a:t>
              </a:r>
              <a:endParaRPr lang="es-ES" sz="1100" dirty="0">
                <a:effectLst/>
                <a:ea typeface="Calibri" panose="020F0502020204030204" pitchFamily="34" charset="0"/>
                <a:cs typeface="Times New Roman" panose="02020603050405020304" pitchFamily="18" charset="0"/>
              </a:endParaRPr>
            </a:p>
          </p:txBody>
        </p:sp>
        <p:sp>
          <p:nvSpPr>
            <p:cNvPr id="39" name="40 Forma libre">
              <a:extLst>
                <a:ext uri="{FF2B5EF4-FFF2-40B4-BE49-F238E27FC236}">
                  <a16:creationId xmlns:a16="http://schemas.microsoft.com/office/drawing/2014/main" id="{1F0E509C-3B29-4E86-828A-557950F46D91}"/>
                </a:ext>
              </a:extLst>
            </p:cNvPr>
            <p:cNvSpPr/>
            <p:nvPr/>
          </p:nvSpPr>
          <p:spPr>
            <a:xfrm>
              <a:off x="4028602" y="40774"/>
              <a:ext cx="1610102" cy="988953"/>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40" name="41 Forma libre">
              <a:extLst>
                <a:ext uri="{FF2B5EF4-FFF2-40B4-BE49-F238E27FC236}">
                  <a16:creationId xmlns:a16="http://schemas.microsoft.com/office/drawing/2014/main" id="{C329AA5B-8F98-4973-BED9-0976158B5334}"/>
                </a:ext>
              </a:extLst>
            </p:cNvPr>
            <p:cNvSpPr/>
            <p:nvPr/>
          </p:nvSpPr>
          <p:spPr>
            <a:xfrm>
              <a:off x="4222709" y="166586"/>
              <a:ext cx="1288078" cy="737329"/>
            </a:xfrm>
            <a:custGeom>
              <a:avLst/>
              <a:gdLst>
                <a:gd name="f0" fmla="val 10800000"/>
                <a:gd name="f1" fmla="val 5400000"/>
                <a:gd name="f2" fmla="val 180"/>
                <a:gd name="f3" fmla="val w"/>
                <a:gd name="f4" fmla="val h"/>
                <a:gd name="f5" fmla="val ss"/>
                <a:gd name="f6" fmla="val 0"/>
                <a:gd name="f7" fmla="*/ 5419351 1 1725033"/>
                <a:gd name="f8" fmla="+- 0 0 1"/>
                <a:gd name="f9" fmla="abs f3"/>
                <a:gd name="f10" fmla="abs f4"/>
                <a:gd name="f11" fmla="abs f5"/>
                <a:gd name="f12" fmla="+- 2700000 f1 0"/>
                <a:gd name="f13" fmla="+- 0 0 f6"/>
                <a:gd name="f14" fmla="+- 0 0 f2"/>
                <a:gd name="f15" fmla="?: f9 f3 1"/>
                <a:gd name="f16" fmla="?: f10 f4 1"/>
                <a:gd name="f17" fmla="?: f11 f5 1"/>
                <a:gd name="f18" fmla="*/ f13 f0 1"/>
                <a:gd name="f19" fmla="*/ f14 f0 1"/>
                <a:gd name="f20" fmla="+- f12 0 f1"/>
                <a:gd name="f21" fmla="*/ f15 1 21600"/>
                <a:gd name="f22" fmla="*/ f16 1 21600"/>
                <a:gd name="f23" fmla="*/ 21600 f15 1"/>
                <a:gd name="f24" fmla="*/ 21600 f16 1"/>
                <a:gd name="f25" fmla="*/ f18 1 f2"/>
                <a:gd name="f26" fmla="*/ f19 1 f2"/>
                <a:gd name="f27" fmla="+- f20 f1 0"/>
                <a:gd name="f28" fmla="min f22 f21"/>
                <a:gd name="f29" fmla="*/ f23 1 f17"/>
                <a:gd name="f30" fmla="*/ f24 1 f17"/>
                <a:gd name="f31" fmla="+- f25 0 f1"/>
                <a:gd name="f32" fmla="+- f26 0 f1"/>
                <a:gd name="f33" fmla="*/ f27 f7 1"/>
                <a:gd name="f34" fmla="val f29"/>
                <a:gd name="f35" fmla="val f30"/>
                <a:gd name="f36" fmla="+- 0 0 f31"/>
                <a:gd name="f37" fmla="+- 0 0 f32"/>
                <a:gd name="f38" fmla="*/ f33 1 f0"/>
                <a:gd name="f39" fmla="+- f35 0 f6"/>
                <a:gd name="f40" fmla="+- f34 0 f6"/>
                <a:gd name="f41" fmla="+- f37 0 f36"/>
                <a:gd name="f42" fmla="+- f36 f1 0"/>
                <a:gd name="f43" fmla="+- 0 0 f38"/>
                <a:gd name="f44" fmla="*/ f39 1 2"/>
                <a:gd name="f45" fmla="*/ f40 1 2"/>
                <a:gd name="f46" fmla="+- f41 21600000 0"/>
                <a:gd name="f47" fmla="+- 0 0 f43"/>
                <a:gd name="f48" fmla="*/ f42 f7 1"/>
                <a:gd name="f49" fmla="+- f6 f44 0"/>
                <a:gd name="f50" fmla="+- f6 f45 0"/>
                <a:gd name="f51" fmla="?: f41 f41 f46"/>
                <a:gd name="f52" fmla="*/ f47 f0 1"/>
                <a:gd name="f53" fmla="*/ f48 1 f0"/>
                <a:gd name="f54" fmla="*/ f45 f28 1"/>
                <a:gd name="f55" fmla="*/ f44 f28 1"/>
                <a:gd name="f56" fmla="*/ f52 1 f7"/>
                <a:gd name="f57" fmla="+- 0 0 f53"/>
                <a:gd name="f58" fmla="*/ f50 f28 1"/>
                <a:gd name="f59" fmla="*/ f49 f28 1"/>
                <a:gd name="f60" fmla="+- f56 0 f1"/>
                <a:gd name="f61" fmla="+- 0 0 f57"/>
                <a:gd name="f62" fmla="cos 1 f60"/>
                <a:gd name="f63" fmla="sin 1 f60"/>
                <a:gd name="f64" fmla="*/ f61 f0 1"/>
                <a:gd name="f65" fmla="+- 0 0 f62"/>
                <a:gd name="f66" fmla="+- 0 0 f63"/>
                <a:gd name="f67" fmla="*/ f64 1 f7"/>
                <a:gd name="f68" fmla="+- 0 0 f65"/>
                <a:gd name="f69" fmla="+- 0 0 f66"/>
                <a:gd name="f70" fmla="+- f67 0 f1"/>
                <a:gd name="f71" fmla="val f68"/>
                <a:gd name="f72" fmla="val f69"/>
                <a:gd name="f73" fmla="sin 1 f70"/>
                <a:gd name="f74" fmla="cos 1 f70"/>
                <a:gd name="f75" fmla="+- 0 0 f73"/>
                <a:gd name="f76" fmla="+- 0 0 f74"/>
                <a:gd name="f77" fmla="*/ f71 f45 1"/>
                <a:gd name="f78" fmla="*/ f72 f44 1"/>
                <a:gd name="f79" fmla="+- 0 0 f75"/>
                <a:gd name="f80" fmla="+- 0 0 f76"/>
                <a:gd name="f81" fmla="+- f50 0 f77"/>
                <a:gd name="f82" fmla="+- f50 f77 0"/>
                <a:gd name="f83" fmla="+- f49 0 f78"/>
                <a:gd name="f84" fmla="+- f49 f78 0"/>
                <a:gd name="f85" fmla="val f79"/>
                <a:gd name="f86" fmla="val f80"/>
                <a:gd name="f87" fmla="*/ f81 f28 1"/>
                <a:gd name="f88" fmla="*/ f83 f28 1"/>
                <a:gd name="f89" fmla="*/ f82 f28 1"/>
                <a:gd name="f90" fmla="*/ f84 f28 1"/>
                <a:gd name="f91" fmla="*/ f85 f45 1"/>
                <a:gd name="f92" fmla="*/ f86 f44 1"/>
                <a:gd name="f93" fmla="+- 0 0 f92"/>
                <a:gd name="f94" fmla="+- 0 0 f91"/>
                <a:gd name="f95" fmla="+- 0 0 f93"/>
                <a:gd name="f96" fmla="+- 0 0 f94"/>
                <a:gd name="f97" fmla="at2 f95 f96"/>
                <a:gd name="f98" fmla="+- f97 f1 0"/>
                <a:gd name="f99" fmla="*/ f98 f7 1"/>
                <a:gd name="f100" fmla="*/ f99 1 f0"/>
                <a:gd name="f101" fmla="+- 0 0 f100"/>
                <a:gd name="f102" fmla="val f101"/>
                <a:gd name="f103" fmla="+- 0 0 f102"/>
                <a:gd name="f104" fmla="*/ f103 f0 1"/>
                <a:gd name="f105" fmla="*/ f104 1 f7"/>
                <a:gd name="f106" fmla="+- f105 0 f1"/>
                <a:gd name="f107" fmla="+- f106 f1 0"/>
                <a:gd name="f108" fmla="*/ f107 f7 1"/>
                <a:gd name="f109" fmla="*/ f108 1 f0"/>
                <a:gd name="f110" fmla="+- 0 0 f109"/>
                <a:gd name="f111" fmla="+- 0 0 f110"/>
                <a:gd name="f112" fmla="*/ f111 f0 1"/>
                <a:gd name="f113" fmla="*/ f112 1 f7"/>
                <a:gd name="f114" fmla="+- f113 0 f1"/>
                <a:gd name="f115" fmla="cos 1 f114"/>
                <a:gd name="f116" fmla="sin 1 f114"/>
                <a:gd name="f117" fmla="+- 0 0 f115"/>
                <a:gd name="f118" fmla="+- 0 0 f116"/>
                <a:gd name="f119" fmla="+- 0 0 f117"/>
                <a:gd name="f120" fmla="+- 0 0 f118"/>
                <a:gd name="f121" fmla="val f119"/>
                <a:gd name="f122" fmla="val f120"/>
                <a:gd name="f123" fmla="+- 0 0 f121"/>
                <a:gd name="f124" fmla="+- 0 0 f122"/>
                <a:gd name="f125" fmla="*/ f8 f123 1"/>
                <a:gd name="f126" fmla="*/ f8 f124 1"/>
                <a:gd name="f127" fmla="*/ f125 f45 1"/>
                <a:gd name="f128" fmla="*/ f126 f44 1"/>
                <a:gd name="f129" fmla="+- f50 f127 0"/>
                <a:gd name="f130" fmla="+- f49 f128 0"/>
                <a:gd name="f131" fmla="*/ f129 f28 1"/>
                <a:gd name="f132" fmla="*/ f130 f28 1"/>
              </a:gdLst>
              <a:ahLst/>
              <a:cxnLst>
                <a:cxn ang="3cd4">
                  <a:pos x="hc" y="t"/>
                </a:cxn>
                <a:cxn ang="0">
                  <a:pos x="r" y="vc"/>
                </a:cxn>
                <a:cxn ang="cd4">
                  <a:pos x="hc" y="b"/>
                </a:cxn>
                <a:cxn ang="cd2">
                  <a:pos x="l" y="vc"/>
                </a:cxn>
              </a:cxnLst>
              <a:rect l="f87" t="f88" r="f89" b="f90"/>
              <a:pathLst>
                <a:path>
                  <a:moveTo>
                    <a:pt x="f131" y="f132"/>
                  </a:moveTo>
                  <a:arcTo wR="f54" hR="f55" stAng="f36" swAng="f51"/>
                  <a:lnTo>
                    <a:pt x="f58" y="f59"/>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41" name="42 Forma libre">
              <a:extLst>
                <a:ext uri="{FF2B5EF4-FFF2-40B4-BE49-F238E27FC236}">
                  <a16:creationId xmlns:a16="http://schemas.microsoft.com/office/drawing/2014/main" id="{866788D9-C661-4E09-B563-F5B4EA4DA401}"/>
                </a:ext>
              </a:extLst>
            </p:cNvPr>
            <p:cNvSpPr/>
            <p:nvPr/>
          </p:nvSpPr>
          <p:spPr>
            <a:xfrm rot="16200004">
              <a:off x="2617272" y="2418743"/>
              <a:ext cx="3810691" cy="1192316"/>
            </a:xfrm>
            <a:custGeom>
              <a:avLst/>
              <a:gdLst>
                <a:gd name="f0" fmla="val 10800000"/>
                <a:gd name="f1" fmla="val 5400000"/>
                <a:gd name="f2" fmla="val 180"/>
                <a:gd name="f3" fmla="val w"/>
                <a:gd name="f4" fmla="val h"/>
                <a:gd name="f5" fmla="val 0"/>
                <a:gd name="f6" fmla="val 2856754"/>
                <a:gd name="f7" fmla="val 591052"/>
                <a:gd name="f8" fmla="+- 0 0 -90"/>
                <a:gd name="f9" fmla="*/ f3 1 2856754"/>
                <a:gd name="f10" fmla="*/ f4 1 591052"/>
                <a:gd name="f11" fmla="+- f7 0 f5"/>
                <a:gd name="f12" fmla="+- f6 0 f5"/>
                <a:gd name="f13" fmla="*/ f8 f0 1"/>
                <a:gd name="f14" fmla="*/ f12 1 2856754"/>
                <a:gd name="f15" fmla="*/ f11 1 591052"/>
                <a:gd name="f16" fmla="*/ 0 f12 1"/>
                <a:gd name="f17" fmla="*/ 0 f11 1"/>
                <a:gd name="f18" fmla="*/ 2856754 f12 1"/>
                <a:gd name="f19" fmla="*/ 591052 f11 1"/>
                <a:gd name="f20" fmla="*/ f13 1 f2"/>
                <a:gd name="f21" fmla="*/ f16 1 2856754"/>
                <a:gd name="f22" fmla="*/ f17 1 591052"/>
                <a:gd name="f23" fmla="*/ f18 1 2856754"/>
                <a:gd name="f24" fmla="*/ f19 1 59105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591052">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dirty="0">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n-GB" sz="1400" b="1" i="0" strike="noStrike" cap="none" spc="0" baseline="0" dirty="0">
                  <a:solidFill>
                    <a:srgbClr val="000000"/>
                  </a:solidFill>
                  <a:effectLst/>
                  <a:latin typeface="Arial"/>
                  <a:ea typeface="Arial"/>
                  <a:cs typeface="Arial"/>
                </a:rPr>
                <a:t>ADVANCED LEVEL</a:t>
              </a:r>
            </a:p>
            <a:p>
              <a:pPr algn="r" fontAlgn="auto">
                <a:lnSpc>
                  <a:spcPct val="90000"/>
                </a:lnSpc>
                <a:spcBef>
                  <a:spcPts val="500"/>
                </a:spcBef>
                <a:spcAft>
                  <a:spcPts val="300"/>
                </a:spcAft>
              </a:pPr>
              <a:r>
                <a:rPr lang="en-GB" sz="1400" b="0" i="0" strike="noStrike" cap="none" spc="0" baseline="0" dirty="0">
                  <a:solidFill>
                    <a:srgbClr val="000000"/>
                  </a:solidFill>
                  <a:effectLst/>
                  <a:latin typeface="Arial"/>
                  <a:ea typeface="Arial"/>
                  <a:cs typeface="Arial"/>
                </a:rPr>
                <a:t>Mobilising to </a:t>
              </a:r>
              <a:r>
                <a:rPr lang="en-GB" sz="1400" b="1" i="0" strike="noStrike" cap="none" spc="0" baseline="0" dirty="0">
                  <a:solidFill>
                    <a:srgbClr val="000000"/>
                  </a:solidFill>
                  <a:effectLst/>
                  <a:latin typeface="Arial"/>
                  <a:ea typeface="Arial"/>
                  <a:cs typeface="Arial"/>
                </a:rPr>
                <a:t>identify their interests and transform relationships, structures and institutions that hold them back </a:t>
              </a:r>
              <a:r>
                <a:rPr lang="en-GB" sz="1400" b="0" i="0" strike="noStrike" cap="none" spc="0" baseline="0" dirty="0">
                  <a:solidFill>
                    <a:srgbClr val="000000"/>
                  </a:solidFill>
                  <a:effectLst/>
                  <a:latin typeface="Arial"/>
                  <a:ea typeface="Arial"/>
                  <a:cs typeface="Arial"/>
                </a:rPr>
                <a:t>and perpetuate their subordinate position (‘power for’)</a:t>
              </a:r>
            </a:p>
          </p:txBody>
        </p:sp>
      </p:grpSp>
    </p:spTree>
    <p:extLst>
      <p:ext uri="{BB962C8B-B14F-4D97-AF65-F5344CB8AC3E}">
        <p14:creationId xmlns:p14="http://schemas.microsoft.com/office/powerpoint/2010/main" val="1404857615"/>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4632894" cy="683811"/>
          </a:xfrm>
          <a:prstGeom prst="rect">
            <a:avLst/>
          </a:prstGeom>
        </p:spPr>
        <p:txBody>
          <a:bodyPr spcFirstLastPara="1" wrap="square" lIns="91425" tIns="91425" rIns="91425" bIns="91425" anchor="t" anchorCtr="0">
            <a:noAutofit/>
          </a:bodyPr>
          <a:lstStyle/>
          <a:p>
            <a:pPr lvl="0"/>
            <a:r>
              <a:rPr lang="en-GB" sz="2000" b="1" i="0" strike="noStrike" cap="none" spc="0" baseline="0">
                <a:solidFill>
                  <a:srgbClr val="000000"/>
                </a:solidFill>
                <a:effectLst/>
                <a:latin typeface="Titillium Web"/>
                <a:ea typeface="Titillium Web"/>
                <a:cs typeface="Titillium Web"/>
              </a:rPr>
              <a:t>Individual and group empowerment</a:t>
            </a:r>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15</a:t>
            </a:fld>
            <a:endParaRPr/>
          </a:p>
        </p:txBody>
      </p:sp>
      <p:sp>
        <p:nvSpPr>
          <p:cNvPr id="4" name="Flecha: a la derecha con bandas 3">
            <a:extLst>
              <a:ext uri="{FF2B5EF4-FFF2-40B4-BE49-F238E27FC236}">
                <a16:creationId xmlns:a16="http://schemas.microsoft.com/office/drawing/2014/main" id="{9344FA0F-7A1E-4FB3-94EB-4FCABAD06BA1}"/>
              </a:ext>
            </a:extLst>
          </p:cNvPr>
          <p:cNvSpPr/>
          <p:nvPr/>
        </p:nvSpPr>
        <p:spPr>
          <a:xfrm>
            <a:off x="1111716" y="994362"/>
            <a:ext cx="1383410" cy="646055"/>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0" i="0" strike="noStrike" cap="none" spc="0" baseline="0">
                <a:solidFill>
                  <a:srgbClr val="000000"/>
                </a:solidFill>
                <a:effectLst/>
                <a:latin typeface="Arial"/>
                <a:ea typeface="Arial"/>
                <a:cs typeface="Arial"/>
              </a:rPr>
              <a:t>Self-assertion </a:t>
            </a:r>
          </a:p>
        </p:txBody>
      </p:sp>
      <p:sp>
        <p:nvSpPr>
          <p:cNvPr id="18" name="Flecha: a la derecha con bandas 17">
            <a:extLst>
              <a:ext uri="{FF2B5EF4-FFF2-40B4-BE49-F238E27FC236}">
                <a16:creationId xmlns:a16="http://schemas.microsoft.com/office/drawing/2014/main" id="{FD66BB67-1421-4913-BAAE-C40DA58205E0}"/>
              </a:ext>
            </a:extLst>
          </p:cNvPr>
          <p:cNvSpPr/>
          <p:nvPr/>
        </p:nvSpPr>
        <p:spPr>
          <a:xfrm>
            <a:off x="1173248" y="3308721"/>
            <a:ext cx="1315952" cy="84041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0" i="0" strike="noStrike" cap="none" spc="0" baseline="0">
                <a:solidFill>
                  <a:srgbClr val="000000"/>
                </a:solidFill>
                <a:effectLst/>
                <a:latin typeface="Arial"/>
                <a:ea typeface="Arial"/>
                <a:cs typeface="Arial"/>
              </a:rPr>
              <a:t>Transformation</a:t>
            </a:r>
          </a:p>
        </p:txBody>
      </p:sp>
      <p:sp>
        <p:nvSpPr>
          <p:cNvPr id="19" name="Flecha: a la derecha con bandas 18">
            <a:extLst>
              <a:ext uri="{FF2B5EF4-FFF2-40B4-BE49-F238E27FC236}">
                <a16:creationId xmlns:a16="http://schemas.microsoft.com/office/drawing/2014/main" id="{ADFEC36C-FB8A-4D1B-A635-50A98CB42430}"/>
              </a:ext>
            </a:extLst>
          </p:cNvPr>
          <p:cNvSpPr/>
          <p:nvPr/>
        </p:nvSpPr>
        <p:spPr>
          <a:xfrm>
            <a:off x="1130423" y="2122759"/>
            <a:ext cx="1420584" cy="868797"/>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0" i="0" strike="noStrike" cap="none" spc="0" baseline="0">
                <a:solidFill>
                  <a:srgbClr val="000000"/>
                </a:solidFill>
                <a:effectLst/>
                <a:latin typeface="Arial"/>
                <a:ea typeface="Arial"/>
                <a:cs typeface="Arial"/>
              </a:rPr>
              <a:t>Professional decision making</a:t>
            </a:r>
          </a:p>
        </p:txBody>
      </p:sp>
      <p:pic>
        <p:nvPicPr>
          <p:cNvPr id="16" name="Imagen 15">
            <a:extLst>
              <a:ext uri="{FF2B5EF4-FFF2-40B4-BE49-F238E27FC236}">
                <a16:creationId xmlns:a16="http://schemas.microsoft.com/office/drawing/2014/main" id="{C66C4AB7-E170-4FAA-9111-5D75BE801549}"/>
              </a:ext>
            </a:extLst>
          </p:cNvPr>
          <p:cNvPicPr>
            <a:picLocks noChangeAspect="1"/>
          </p:cNvPicPr>
          <p:nvPr/>
        </p:nvPicPr>
        <p:blipFill>
          <a:blip r:embed="rId3"/>
          <a:stretch>
            <a:fillRect/>
          </a:stretch>
        </p:blipFill>
        <p:spPr>
          <a:xfrm>
            <a:off x="484018" y="995065"/>
            <a:ext cx="597740" cy="587493"/>
          </a:xfrm>
          <a:prstGeom prst="rect">
            <a:avLst/>
          </a:prstGeom>
        </p:spPr>
      </p:pic>
      <p:pic>
        <p:nvPicPr>
          <p:cNvPr id="20" name="Imagen 19">
            <a:extLst>
              <a:ext uri="{FF2B5EF4-FFF2-40B4-BE49-F238E27FC236}">
                <a16:creationId xmlns:a16="http://schemas.microsoft.com/office/drawing/2014/main" id="{A3694018-4F68-4DC5-8653-1E4B3B5F6AC9}"/>
              </a:ext>
            </a:extLst>
          </p:cNvPr>
          <p:cNvPicPr>
            <a:picLocks noChangeAspect="1"/>
          </p:cNvPicPr>
          <p:nvPr/>
        </p:nvPicPr>
        <p:blipFill>
          <a:blip r:embed="rId4"/>
          <a:stretch>
            <a:fillRect/>
          </a:stretch>
        </p:blipFill>
        <p:spPr>
          <a:xfrm>
            <a:off x="499999" y="2217417"/>
            <a:ext cx="611717" cy="579521"/>
          </a:xfrm>
          <a:prstGeom prst="rect">
            <a:avLst/>
          </a:prstGeom>
        </p:spPr>
      </p:pic>
      <p:pic>
        <p:nvPicPr>
          <p:cNvPr id="22" name="Imagen 21">
            <a:extLst>
              <a:ext uri="{FF2B5EF4-FFF2-40B4-BE49-F238E27FC236}">
                <a16:creationId xmlns:a16="http://schemas.microsoft.com/office/drawing/2014/main" id="{CFDD6B57-7E8E-423A-90DB-FFEE44D4BC8B}"/>
              </a:ext>
            </a:extLst>
          </p:cNvPr>
          <p:cNvPicPr>
            <a:picLocks noChangeAspect="1"/>
          </p:cNvPicPr>
          <p:nvPr/>
        </p:nvPicPr>
        <p:blipFill>
          <a:blip r:embed="rId5"/>
          <a:stretch>
            <a:fillRect/>
          </a:stretch>
        </p:blipFill>
        <p:spPr>
          <a:xfrm>
            <a:off x="499533" y="3317155"/>
            <a:ext cx="673715" cy="651151"/>
          </a:xfrm>
          <a:prstGeom prst="rect">
            <a:avLst/>
          </a:prstGeom>
        </p:spPr>
      </p:pic>
      <p:grpSp>
        <p:nvGrpSpPr>
          <p:cNvPr id="21" name="Diagrama 8">
            <a:extLst>
              <a:ext uri="{FF2B5EF4-FFF2-40B4-BE49-F238E27FC236}">
                <a16:creationId xmlns:a16="http://schemas.microsoft.com/office/drawing/2014/main" id="{D10B9CA9-80D1-4AA5-B2C1-F7A1AEA61E26}"/>
              </a:ext>
            </a:extLst>
          </p:cNvPr>
          <p:cNvGrpSpPr/>
          <p:nvPr/>
        </p:nvGrpSpPr>
        <p:grpSpPr>
          <a:xfrm rot="5400000">
            <a:off x="3505107" y="15251"/>
            <a:ext cx="3896107" cy="5766889"/>
            <a:chOff x="1470662" y="-8555"/>
            <a:chExt cx="4581423" cy="4942491"/>
          </a:xfrm>
        </p:grpSpPr>
        <p:sp>
          <p:nvSpPr>
            <p:cNvPr id="33" name="34 Forma libre">
              <a:extLst>
                <a:ext uri="{FF2B5EF4-FFF2-40B4-BE49-F238E27FC236}">
                  <a16:creationId xmlns:a16="http://schemas.microsoft.com/office/drawing/2014/main" id="{EE4CDA15-0B4F-4C43-B92E-3CCBBA72AC79}"/>
                </a:ext>
              </a:extLst>
            </p:cNvPr>
            <p:cNvSpPr/>
            <p:nvPr/>
          </p:nvSpPr>
          <p:spPr>
            <a:xfrm>
              <a:off x="1470662" y="-8555"/>
              <a:ext cx="1288082" cy="988951"/>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4" name="35 Forma libre">
              <a:extLst>
                <a:ext uri="{FF2B5EF4-FFF2-40B4-BE49-F238E27FC236}">
                  <a16:creationId xmlns:a16="http://schemas.microsoft.com/office/drawing/2014/main" id="{D3B36E64-C18C-4C4D-A655-FFD24F7C305C}"/>
                </a:ext>
              </a:extLst>
            </p:cNvPr>
            <p:cNvSpPr/>
            <p:nvPr/>
          </p:nvSpPr>
          <p:spPr>
            <a:xfrm>
              <a:off x="1571528" y="40775"/>
              <a:ext cx="1288078" cy="949348"/>
            </a:xfrm>
            <a:custGeom>
              <a:avLst/>
              <a:gdLst>
                <a:gd name="f0" fmla="val 10800000"/>
                <a:gd name="f1" fmla="val 5400000"/>
                <a:gd name="f2" fmla="val 180"/>
                <a:gd name="f3" fmla="val w"/>
                <a:gd name="f4" fmla="val h"/>
                <a:gd name="f5" fmla="val ss"/>
                <a:gd name="f6" fmla="val 0"/>
                <a:gd name="f7" fmla="*/ 5419351 1 1725033"/>
                <a:gd name="f8" fmla="+- 0 0 1"/>
                <a:gd name="f9" fmla="val 12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5" name="36 Forma libre">
              <a:extLst>
                <a:ext uri="{FF2B5EF4-FFF2-40B4-BE49-F238E27FC236}">
                  <a16:creationId xmlns:a16="http://schemas.microsoft.com/office/drawing/2014/main" id="{34280610-809F-4A39-9FCE-A45BC706B0CB}"/>
                </a:ext>
              </a:extLst>
            </p:cNvPr>
            <p:cNvSpPr/>
            <p:nvPr/>
          </p:nvSpPr>
          <p:spPr>
            <a:xfrm rot="16200004">
              <a:off x="47117" y="2557274"/>
              <a:ext cx="3810576" cy="942520"/>
            </a:xfrm>
            <a:custGeom>
              <a:avLst/>
              <a:gdLst>
                <a:gd name="f0" fmla="val 10800000"/>
                <a:gd name="f1" fmla="val 5400000"/>
                <a:gd name="f2" fmla="val 180"/>
                <a:gd name="f3" fmla="val w"/>
                <a:gd name="f4" fmla="val h"/>
                <a:gd name="f5" fmla="val 0"/>
                <a:gd name="f6" fmla="val 2856754"/>
                <a:gd name="f7" fmla="val 521468"/>
                <a:gd name="f8" fmla="+- 0 0 -90"/>
                <a:gd name="f9" fmla="*/ f3 1 2856754"/>
                <a:gd name="f10" fmla="*/ f4 1 521468"/>
                <a:gd name="f11" fmla="+- f7 0 f5"/>
                <a:gd name="f12" fmla="+- f6 0 f5"/>
                <a:gd name="f13" fmla="*/ f8 f0 1"/>
                <a:gd name="f14" fmla="*/ f12 1 2856754"/>
                <a:gd name="f15" fmla="*/ f11 1 521468"/>
                <a:gd name="f16" fmla="*/ 0 f12 1"/>
                <a:gd name="f17" fmla="*/ 0 f11 1"/>
                <a:gd name="f18" fmla="*/ 2856754 f12 1"/>
                <a:gd name="f19" fmla="*/ 521468 f11 1"/>
                <a:gd name="f20" fmla="*/ f13 1 f2"/>
                <a:gd name="f21" fmla="*/ f16 1 2856754"/>
                <a:gd name="f22" fmla="*/ f17 1 521468"/>
                <a:gd name="f23" fmla="*/ f18 1 2856754"/>
                <a:gd name="f24" fmla="*/ f19 1 52146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521468">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kern="150" dirty="0">
                <a:solidFill>
                  <a:srgbClr val="000000"/>
                </a:solidFill>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n-GB" sz="1400" b="1" i="0" strike="noStrike" cap="none" spc="0" baseline="0" dirty="0">
                  <a:solidFill>
                    <a:srgbClr val="000000"/>
                  </a:solidFill>
                  <a:effectLst/>
                  <a:latin typeface="Arial"/>
                  <a:ea typeface="Arial"/>
                  <a:cs typeface="Arial"/>
                </a:rPr>
                <a:t>BASIC LEVEL</a:t>
              </a:r>
            </a:p>
            <a:p>
              <a:pPr algn="r" fontAlgn="auto">
                <a:lnSpc>
                  <a:spcPct val="90000"/>
                </a:lnSpc>
                <a:spcBef>
                  <a:spcPts val="500"/>
                </a:spcBef>
                <a:spcAft>
                  <a:spcPts val="300"/>
                </a:spcAft>
              </a:pPr>
              <a:r>
                <a:rPr lang="en-GB" sz="1100" b="0" i="0" strike="noStrike" cap="none" spc="0" baseline="0" dirty="0">
                  <a:solidFill>
                    <a:srgbClr val="000000"/>
                  </a:solidFill>
                  <a:effectLst/>
                  <a:latin typeface="Arial"/>
                  <a:ea typeface="Arial"/>
                  <a:cs typeface="Arial"/>
                </a:rPr>
                <a:t>INDIVIDUAL: The participant is aware of their personal and professional potential and limitations </a:t>
              </a:r>
            </a:p>
            <a:p>
              <a:pPr algn="r" fontAlgn="auto">
                <a:lnSpc>
                  <a:spcPct val="90000"/>
                </a:lnSpc>
                <a:spcBef>
                  <a:spcPts val="500"/>
                </a:spcBef>
                <a:spcAft>
                  <a:spcPts val="300"/>
                </a:spcAft>
              </a:pPr>
              <a:r>
                <a:rPr lang="en-GB" sz="1100" b="0" i="0" strike="noStrike" cap="none" spc="0" baseline="0" dirty="0">
                  <a:solidFill>
                    <a:srgbClr val="000000"/>
                  </a:solidFill>
                  <a:effectLst/>
                  <a:latin typeface="Arial"/>
                  <a:ea typeface="Arial"/>
                  <a:cs typeface="Arial"/>
                </a:rPr>
                <a:t> AT GROUP LEVEL: Participants agree to be part of the group </a:t>
              </a:r>
            </a:p>
          </p:txBody>
        </p:sp>
        <p:sp>
          <p:nvSpPr>
            <p:cNvPr id="36" name="37 Forma libre">
              <a:extLst>
                <a:ext uri="{FF2B5EF4-FFF2-40B4-BE49-F238E27FC236}">
                  <a16:creationId xmlns:a16="http://schemas.microsoft.com/office/drawing/2014/main" id="{8AC74520-4226-49AD-B6FA-D2F29DC4F417}"/>
                </a:ext>
              </a:extLst>
            </p:cNvPr>
            <p:cNvSpPr/>
            <p:nvPr/>
          </p:nvSpPr>
          <p:spPr>
            <a:xfrm>
              <a:off x="2950065" y="1170"/>
              <a:ext cx="1354269" cy="988953"/>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7" name="38 Forma libre">
              <a:extLst>
                <a:ext uri="{FF2B5EF4-FFF2-40B4-BE49-F238E27FC236}">
                  <a16:creationId xmlns:a16="http://schemas.microsoft.com/office/drawing/2014/main" id="{00811A31-903C-4EBE-AC91-2E4C46E97B15}"/>
                </a:ext>
              </a:extLst>
            </p:cNvPr>
            <p:cNvSpPr/>
            <p:nvPr/>
          </p:nvSpPr>
          <p:spPr>
            <a:xfrm>
              <a:off x="3070067" y="31046"/>
              <a:ext cx="1288081" cy="906105"/>
            </a:xfrm>
            <a:custGeom>
              <a:avLst/>
              <a:gdLst>
                <a:gd name="f0" fmla="val 10800000"/>
                <a:gd name="f1" fmla="val 5400000"/>
                <a:gd name="f2" fmla="val 180"/>
                <a:gd name="f3" fmla="val w"/>
                <a:gd name="f4" fmla="val h"/>
                <a:gd name="f5" fmla="val ss"/>
                <a:gd name="f6" fmla="val 0"/>
                <a:gd name="f7" fmla="*/ 5419351 1 1725033"/>
                <a:gd name="f8" fmla="+- 0 0 1"/>
                <a:gd name="f9" fmla="val 6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38" name="39 Forma libre">
              <a:extLst>
                <a:ext uri="{FF2B5EF4-FFF2-40B4-BE49-F238E27FC236}">
                  <a16:creationId xmlns:a16="http://schemas.microsoft.com/office/drawing/2014/main" id="{3D2E7067-D201-4E6A-B447-BD2FA803A69C}"/>
                </a:ext>
              </a:extLst>
            </p:cNvPr>
            <p:cNvSpPr/>
            <p:nvPr/>
          </p:nvSpPr>
          <p:spPr>
            <a:xfrm rot="16200004">
              <a:off x="1559984" y="2626531"/>
              <a:ext cx="3810659" cy="804088"/>
            </a:xfrm>
            <a:custGeom>
              <a:avLst/>
              <a:gdLst>
                <a:gd name="f0" fmla="val 10800000"/>
                <a:gd name="f1" fmla="val 5400000"/>
                <a:gd name="f2" fmla="val 180"/>
                <a:gd name="f3" fmla="val w"/>
                <a:gd name="f4" fmla="val h"/>
                <a:gd name="f5" fmla="val 0"/>
                <a:gd name="f6" fmla="val 2856754"/>
                <a:gd name="f7" fmla="val 304853"/>
                <a:gd name="f8" fmla="+- 0 0 -90"/>
                <a:gd name="f9" fmla="*/ f3 1 2856754"/>
                <a:gd name="f10" fmla="*/ f4 1 304853"/>
                <a:gd name="f11" fmla="+- f7 0 f5"/>
                <a:gd name="f12" fmla="+- f6 0 f5"/>
                <a:gd name="f13" fmla="*/ f8 f0 1"/>
                <a:gd name="f14" fmla="*/ f12 1 2856754"/>
                <a:gd name="f15" fmla="*/ f11 1 304853"/>
                <a:gd name="f16" fmla="*/ 0 f12 1"/>
                <a:gd name="f17" fmla="*/ 0 f11 1"/>
                <a:gd name="f18" fmla="*/ 2856754 f12 1"/>
                <a:gd name="f19" fmla="*/ 304853 f11 1"/>
                <a:gd name="f20" fmla="*/ f13 1 f2"/>
                <a:gd name="f21" fmla="*/ f16 1 2856754"/>
                <a:gd name="f22" fmla="*/ f17 1 304853"/>
                <a:gd name="f23" fmla="*/ f18 1 2856754"/>
                <a:gd name="f24" fmla="*/ f19 1 3048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304853">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dirty="0">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n-GB" sz="1400" b="1" i="0" strike="noStrike" cap="none" spc="0" baseline="0" dirty="0">
                  <a:solidFill>
                    <a:srgbClr val="000000"/>
                  </a:solidFill>
                  <a:effectLst/>
                  <a:latin typeface="Arial"/>
                  <a:ea typeface="Arial"/>
                  <a:cs typeface="Arial"/>
                </a:rPr>
                <a:t>INTERMEDIATE LEVEL</a:t>
              </a:r>
            </a:p>
            <a:p>
              <a:pPr algn="r" fontAlgn="auto">
                <a:lnSpc>
                  <a:spcPct val="90000"/>
                </a:lnSpc>
                <a:spcBef>
                  <a:spcPts val="500"/>
                </a:spcBef>
                <a:spcAft>
                  <a:spcPts val="300"/>
                </a:spcAft>
              </a:pPr>
              <a:r>
                <a:rPr lang="en-GB" sz="1100" b="0" i="0" strike="noStrike" cap="none" spc="0" baseline="0" dirty="0">
                  <a:solidFill>
                    <a:srgbClr val="000000"/>
                  </a:solidFill>
                  <a:effectLst/>
                  <a:latin typeface="Arial"/>
                  <a:ea typeface="Arial"/>
                  <a:cs typeface="Arial"/>
                </a:rPr>
                <a:t>INDIVIDUAL: The participant is capable of empowering him/herself. </a:t>
              </a:r>
            </a:p>
            <a:p>
              <a:pPr algn="r" fontAlgn="auto">
                <a:lnSpc>
                  <a:spcPct val="90000"/>
                </a:lnSpc>
                <a:spcBef>
                  <a:spcPts val="500"/>
                </a:spcBef>
                <a:spcAft>
                  <a:spcPts val="300"/>
                </a:spcAft>
              </a:pPr>
              <a:r>
                <a:rPr lang="en-GB" sz="1100" b="0" i="0" strike="noStrike" cap="none" spc="0" baseline="0" dirty="0">
                  <a:solidFill>
                    <a:srgbClr val="000000"/>
                  </a:solidFill>
                  <a:effectLst/>
                  <a:latin typeface="Arial"/>
                  <a:ea typeface="Arial"/>
                  <a:cs typeface="Arial"/>
                </a:rPr>
                <a:t>AT GROUP LEVEL: Participants work together on common objectives</a:t>
              </a:r>
            </a:p>
          </p:txBody>
        </p:sp>
        <p:sp>
          <p:nvSpPr>
            <p:cNvPr id="39" name="40 Forma libre">
              <a:extLst>
                <a:ext uri="{FF2B5EF4-FFF2-40B4-BE49-F238E27FC236}">
                  <a16:creationId xmlns:a16="http://schemas.microsoft.com/office/drawing/2014/main" id="{1F0E509C-3B29-4E86-828A-557950F46D91}"/>
                </a:ext>
              </a:extLst>
            </p:cNvPr>
            <p:cNvSpPr/>
            <p:nvPr/>
          </p:nvSpPr>
          <p:spPr>
            <a:xfrm>
              <a:off x="4441983" y="1170"/>
              <a:ext cx="1610102" cy="988953"/>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40" name="41 Forma libre">
              <a:extLst>
                <a:ext uri="{FF2B5EF4-FFF2-40B4-BE49-F238E27FC236}">
                  <a16:creationId xmlns:a16="http://schemas.microsoft.com/office/drawing/2014/main" id="{C329AA5B-8F98-4973-BED9-0976158B5334}"/>
                </a:ext>
              </a:extLst>
            </p:cNvPr>
            <p:cNvSpPr/>
            <p:nvPr/>
          </p:nvSpPr>
          <p:spPr>
            <a:xfrm>
              <a:off x="4602991" y="119832"/>
              <a:ext cx="1288078" cy="737329"/>
            </a:xfrm>
            <a:custGeom>
              <a:avLst/>
              <a:gdLst>
                <a:gd name="f0" fmla="val 10800000"/>
                <a:gd name="f1" fmla="val 5400000"/>
                <a:gd name="f2" fmla="val 180"/>
                <a:gd name="f3" fmla="val w"/>
                <a:gd name="f4" fmla="val h"/>
                <a:gd name="f5" fmla="val ss"/>
                <a:gd name="f6" fmla="val 0"/>
                <a:gd name="f7" fmla="*/ 5419351 1 1725033"/>
                <a:gd name="f8" fmla="+- 0 0 1"/>
                <a:gd name="f9" fmla="abs f3"/>
                <a:gd name="f10" fmla="abs f4"/>
                <a:gd name="f11" fmla="abs f5"/>
                <a:gd name="f12" fmla="+- 2700000 f1 0"/>
                <a:gd name="f13" fmla="+- 0 0 f6"/>
                <a:gd name="f14" fmla="+- 0 0 f2"/>
                <a:gd name="f15" fmla="?: f9 f3 1"/>
                <a:gd name="f16" fmla="?: f10 f4 1"/>
                <a:gd name="f17" fmla="?: f11 f5 1"/>
                <a:gd name="f18" fmla="*/ f13 f0 1"/>
                <a:gd name="f19" fmla="*/ f14 f0 1"/>
                <a:gd name="f20" fmla="+- f12 0 f1"/>
                <a:gd name="f21" fmla="*/ f15 1 21600"/>
                <a:gd name="f22" fmla="*/ f16 1 21600"/>
                <a:gd name="f23" fmla="*/ 21600 f15 1"/>
                <a:gd name="f24" fmla="*/ 21600 f16 1"/>
                <a:gd name="f25" fmla="*/ f18 1 f2"/>
                <a:gd name="f26" fmla="*/ f19 1 f2"/>
                <a:gd name="f27" fmla="+- f20 f1 0"/>
                <a:gd name="f28" fmla="min f22 f21"/>
                <a:gd name="f29" fmla="*/ f23 1 f17"/>
                <a:gd name="f30" fmla="*/ f24 1 f17"/>
                <a:gd name="f31" fmla="+- f25 0 f1"/>
                <a:gd name="f32" fmla="+- f26 0 f1"/>
                <a:gd name="f33" fmla="*/ f27 f7 1"/>
                <a:gd name="f34" fmla="val f29"/>
                <a:gd name="f35" fmla="val f30"/>
                <a:gd name="f36" fmla="+- 0 0 f31"/>
                <a:gd name="f37" fmla="+- 0 0 f32"/>
                <a:gd name="f38" fmla="*/ f33 1 f0"/>
                <a:gd name="f39" fmla="+- f35 0 f6"/>
                <a:gd name="f40" fmla="+- f34 0 f6"/>
                <a:gd name="f41" fmla="+- f37 0 f36"/>
                <a:gd name="f42" fmla="+- f36 f1 0"/>
                <a:gd name="f43" fmla="+- 0 0 f38"/>
                <a:gd name="f44" fmla="*/ f39 1 2"/>
                <a:gd name="f45" fmla="*/ f40 1 2"/>
                <a:gd name="f46" fmla="+- f41 21600000 0"/>
                <a:gd name="f47" fmla="+- 0 0 f43"/>
                <a:gd name="f48" fmla="*/ f42 f7 1"/>
                <a:gd name="f49" fmla="+- f6 f44 0"/>
                <a:gd name="f50" fmla="+- f6 f45 0"/>
                <a:gd name="f51" fmla="?: f41 f41 f46"/>
                <a:gd name="f52" fmla="*/ f47 f0 1"/>
                <a:gd name="f53" fmla="*/ f48 1 f0"/>
                <a:gd name="f54" fmla="*/ f45 f28 1"/>
                <a:gd name="f55" fmla="*/ f44 f28 1"/>
                <a:gd name="f56" fmla="*/ f52 1 f7"/>
                <a:gd name="f57" fmla="+- 0 0 f53"/>
                <a:gd name="f58" fmla="*/ f50 f28 1"/>
                <a:gd name="f59" fmla="*/ f49 f28 1"/>
                <a:gd name="f60" fmla="+- f56 0 f1"/>
                <a:gd name="f61" fmla="+- 0 0 f57"/>
                <a:gd name="f62" fmla="cos 1 f60"/>
                <a:gd name="f63" fmla="sin 1 f60"/>
                <a:gd name="f64" fmla="*/ f61 f0 1"/>
                <a:gd name="f65" fmla="+- 0 0 f62"/>
                <a:gd name="f66" fmla="+- 0 0 f63"/>
                <a:gd name="f67" fmla="*/ f64 1 f7"/>
                <a:gd name="f68" fmla="+- 0 0 f65"/>
                <a:gd name="f69" fmla="+- 0 0 f66"/>
                <a:gd name="f70" fmla="+- f67 0 f1"/>
                <a:gd name="f71" fmla="val f68"/>
                <a:gd name="f72" fmla="val f69"/>
                <a:gd name="f73" fmla="sin 1 f70"/>
                <a:gd name="f74" fmla="cos 1 f70"/>
                <a:gd name="f75" fmla="+- 0 0 f73"/>
                <a:gd name="f76" fmla="+- 0 0 f74"/>
                <a:gd name="f77" fmla="*/ f71 f45 1"/>
                <a:gd name="f78" fmla="*/ f72 f44 1"/>
                <a:gd name="f79" fmla="+- 0 0 f75"/>
                <a:gd name="f80" fmla="+- 0 0 f76"/>
                <a:gd name="f81" fmla="+- f50 0 f77"/>
                <a:gd name="f82" fmla="+- f50 f77 0"/>
                <a:gd name="f83" fmla="+- f49 0 f78"/>
                <a:gd name="f84" fmla="+- f49 f78 0"/>
                <a:gd name="f85" fmla="val f79"/>
                <a:gd name="f86" fmla="val f80"/>
                <a:gd name="f87" fmla="*/ f81 f28 1"/>
                <a:gd name="f88" fmla="*/ f83 f28 1"/>
                <a:gd name="f89" fmla="*/ f82 f28 1"/>
                <a:gd name="f90" fmla="*/ f84 f28 1"/>
                <a:gd name="f91" fmla="*/ f85 f45 1"/>
                <a:gd name="f92" fmla="*/ f86 f44 1"/>
                <a:gd name="f93" fmla="+- 0 0 f92"/>
                <a:gd name="f94" fmla="+- 0 0 f91"/>
                <a:gd name="f95" fmla="+- 0 0 f93"/>
                <a:gd name="f96" fmla="+- 0 0 f94"/>
                <a:gd name="f97" fmla="at2 f95 f96"/>
                <a:gd name="f98" fmla="+- f97 f1 0"/>
                <a:gd name="f99" fmla="*/ f98 f7 1"/>
                <a:gd name="f100" fmla="*/ f99 1 f0"/>
                <a:gd name="f101" fmla="+- 0 0 f100"/>
                <a:gd name="f102" fmla="val f101"/>
                <a:gd name="f103" fmla="+- 0 0 f102"/>
                <a:gd name="f104" fmla="*/ f103 f0 1"/>
                <a:gd name="f105" fmla="*/ f104 1 f7"/>
                <a:gd name="f106" fmla="+- f105 0 f1"/>
                <a:gd name="f107" fmla="+- f106 f1 0"/>
                <a:gd name="f108" fmla="*/ f107 f7 1"/>
                <a:gd name="f109" fmla="*/ f108 1 f0"/>
                <a:gd name="f110" fmla="+- 0 0 f109"/>
                <a:gd name="f111" fmla="+- 0 0 f110"/>
                <a:gd name="f112" fmla="*/ f111 f0 1"/>
                <a:gd name="f113" fmla="*/ f112 1 f7"/>
                <a:gd name="f114" fmla="+- f113 0 f1"/>
                <a:gd name="f115" fmla="cos 1 f114"/>
                <a:gd name="f116" fmla="sin 1 f114"/>
                <a:gd name="f117" fmla="+- 0 0 f115"/>
                <a:gd name="f118" fmla="+- 0 0 f116"/>
                <a:gd name="f119" fmla="+- 0 0 f117"/>
                <a:gd name="f120" fmla="+- 0 0 f118"/>
                <a:gd name="f121" fmla="val f119"/>
                <a:gd name="f122" fmla="val f120"/>
                <a:gd name="f123" fmla="+- 0 0 f121"/>
                <a:gd name="f124" fmla="+- 0 0 f122"/>
                <a:gd name="f125" fmla="*/ f8 f123 1"/>
                <a:gd name="f126" fmla="*/ f8 f124 1"/>
                <a:gd name="f127" fmla="*/ f125 f45 1"/>
                <a:gd name="f128" fmla="*/ f126 f44 1"/>
                <a:gd name="f129" fmla="+- f50 f127 0"/>
                <a:gd name="f130" fmla="+- f49 f128 0"/>
                <a:gd name="f131" fmla="*/ f129 f28 1"/>
                <a:gd name="f132" fmla="*/ f130 f28 1"/>
              </a:gdLst>
              <a:ahLst/>
              <a:cxnLst>
                <a:cxn ang="3cd4">
                  <a:pos x="hc" y="t"/>
                </a:cxn>
                <a:cxn ang="0">
                  <a:pos x="r" y="vc"/>
                </a:cxn>
                <a:cxn ang="cd4">
                  <a:pos x="hc" y="b"/>
                </a:cxn>
                <a:cxn ang="cd2">
                  <a:pos x="l" y="vc"/>
                </a:cxn>
              </a:cxnLst>
              <a:rect l="f87" t="f88" r="f89" b="f90"/>
              <a:pathLst>
                <a:path>
                  <a:moveTo>
                    <a:pt x="f131" y="f132"/>
                  </a:moveTo>
                  <a:arcTo wR="f54" hR="f55" stAng="f36" swAng="f51"/>
                  <a:lnTo>
                    <a:pt x="f58" y="f59"/>
                  </a:lnTo>
                  <a:close/>
                </a:path>
              </a:pathLst>
            </a:custGeom>
          </p:spPr>
          <p:style>
            <a:lnRef idx="1">
              <a:schemeClr val="accent4"/>
            </a:lnRef>
            <a:fillRef idx="2">
              <a:schemeClr val="accent4"/>
            </a:fillRef>
            <a:effectRef idx="1">
              <a:schemeClr val="accent4"/>
            </a:effectRef>
            <a:fontRef idx="minor">
              <a:schemeClr val="dk1"/>
            </a:fontRef>
          </p:style>
          <p:txBody>
            <a:bodyPr lIns="0" tIns="0" rIns="0" bIns="0"/>
            <a:lstStyle/>
            <a:p>
              <a:endParaRPr lang="es-ES"/>
            </a:p>
          </p:txBody>
        </p:sp>
        <p:sp>
          <p:nvSpPr>
            <p:cNvPr id="41" name="42 Forma libre">
              <a:extLst>
                <a:ext uri="{FF2B5EF4-FFF2-40B4-BE49-F238E27FC236}">
                  <a16:creationId xmlns:a16="http://schemas.microsoft.com/office/drawing/2014/main" id="{866788D9-C661-4E09-B563-F5B4EA4DA401}"/>
                </a:ext>
              </a:extLst>
            </p:cNvPr>
            <p:cNvSpPr/>
            <p:nvPr/>
          </p:nvSpPr>
          <p:spPr>
            <a:xfrm rot="16200004">
              <a:off x="3189768" y="2263648"/>
              <a:ext cx="3810691" cy="1529886"/>
            </a:xfrm>
            <a:custGeom>
              <a:avLst/>
              <a:gdLst>
                <a:gd name="f0" fmla="val 10800000"/>
                <a:gd name="f1" fmla="val 5400000"/>
                <a:gd name="f2" fmla="val 180"/>
                <a:gd name="f3" fmla="val w"/>
                <a:gd name="f4" fmla="val h"/>
                <a:gd name="f5" fmla="val 0"/>
                <a:gd name="f6" fmla="val 2856754"/>
                <a:gd name="f7" fmla="val 591052"/>
                <a:gd name="f8" fmla="+- 0 0 -90"/>
                <a:gd name="f9" fmla="*/ f3 1 2856754"/>
                <a:gd name="f10" fmla="*/ f4 1 591052"/>
                <a:gd name="f11" fmla="+- f7 0 f5"/>
                <a:gd name="f12" fmla="+- f6 0 f5"/>
                <a:gd name="f13" fmla="*/ f8 f0 1"/>
                <a:gd name="f14" fmla="*/ f12 1 2856754"/>
                <a:gd name="f15" fmla="*/ f11 1 591052"/>
                <a:gd name="f16" fmla="*/ 0 f12 1"/>
                <a:gd name="f17" fmla="*/ 0 f11 1"/>
                <a:gd name="f18" fmla="*/ 2856754 f12 1"/>
                <a:gd name="f19" fmla="*/ 591052 f11 1"/>
                <a:gd name="f20" fmla="*/ f13 1 f2"/>
                <a:gd name="f21" fmla="*/ f16 1 2856754"/>
                <a:gd name="f22" fmla="*/ f17 1 591052"/>
                <a:gd name="f23" fmla="*/ f18 1 2856754"/>
                <a:gd name="f24" fmla="*/ f19 1 59105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856754" h="591052">
                  <a:moveTo>
                    <a:pt x="f5" y="f5"/>
                  </a:moveTo>
                  <a:lnTo>
                    <a:pt x="f6" y="f5"/>
                  </a:lnTo>
                  <a:lnTo>
                    <a:pt x="f6" y="f7"/>
                  </a:lnTo>
                  <a:lnTo>
                    <a:pt x="f5" y="f7"/>
                  </a:lnTo>
                  <a:lnTo>
                    <a:pt x="f5" y="f5"/>
                  </a:lnTo>
                  <a:close/>
                </a:path>
              </a:pathLst>
            </a:custGeom>
          </p:spPr>
          <p:style>
            <a:lnRef idx="1">
              <a:schemeClr val="accent4"/>
            </a:lnRef>
            <a:fillRef idx="2">
              <a:schemeClr val="accent4"/>
            </a:fillRef>
            <a:effectRef idx="1">
              <a:schemeClr val="accent4"/>
            </a:effectRef>
            <a:fontRef idx="minor">
              <a:schemeClr val="dk1"/>
            </a:fontRef>
          </p:style>
          <p:txBody>
            <a:bodyPr vert="horz" wrap="square" lIns="0" tIns="0" rIns="0" bIns="0" anchor="b" anchorCtr="0" compatLnSpc="0"/>
            <a:lstStyle/>
            <a:p>
              <a:pPr algn="r" fontAlgn="auto">
                <a:lnSpc>
                  <a:spcPct val="90000"/>
                </a:lnSpc>
                <a:spcBef>
                  <a:spcPts val="500"/>
                </a:spcBef>
                <a:spcAft>
                  <a:spcPts val="300"/>
                </a:spcAft>
              </a:pPr>
              <a:endParaRPr lang="es-ES" sz="1100" dirty="0">
                <a:effectLst/>
                <a:ea typeface="Calibri" panose="020F0502020204030204" pitchFamily="34" charset="0"/>
                <a:cs typeface="Times New Roman" panose="02020603050405020304" pitchFamily="18" charset="0"/>
              </a:endParaRPr>
            </a:p>
            <a:p>
              <a:pPr algn="r" fontAlgn="auto">
                <a:lnSpc>
                  <a:spcPct val="90000"/>
                </a:lnSpc>
                <a:spcBef>
                  <a:spcPts val="500"/>
                </a:spcBef>
                <a:spcAft>
                  <a:spcPts val="300"/>
                </a:spcAft>
              </a:pPr>
              <a:r>
                <a:rPr lang="en-GB" sz="1400" b="1" i="0" strike="noStrike" cap="none" spc="0" baseline="0" dirty="0">
                  <a:solidFill>
                    <a:srgbClr val="000000"/>
                  </a:solidFill>
                  <a:effectLst/>
                  <a:latin typeface="Arial"/>
                  <a:ea typeface="Arial"/>
                  <a:cs typeface="Arial"/>
                </a:rPr>
                <a:t>ADVANCED LEVEL</a:t>
              </a:r>
            </a:p>
            <a:p>
              <a:pPr algn="r" fontAlgn="auto">
                <a:lnSpc>
                  <a:spcPct val="90000"/>
                </a:lnSpc>
                <a:spcBef>
                  <a:spcPts val="500"/>
                </a:spcBef>
                <a:spcAft>
                  <a:spcPts val="300"/>
                </a:spcAft>
              </a:pPr>
              <a:r>
                <a:rPr lang="en-GB" sz="1100" b="0" i="0" strike="noStrike" cap="none" spc="0" baseline="0" dirty="0">
                  <a:solidFill>
                    <a:srgbClr val="000000"/>
                  </a:solidFill>
                  <a:effectLst/>
                  <a:latin typeface="Arial"/>
                  <a:ea typeface="Arial"/>
                  <a:cs typeface="Arial"/>
                </a:rPr>
                <a:t>INDIVIDUAL: The participant is able to teach others. They have confidence in their potential, and awareness of gender inequality </a:t>
              </a:r>
            </a:p>
            <a:p>
              <a:pPr algn="r" fontAlgn="auto">
                <a:lnSpc>
                  <a:spcPct val="90000"/>
                </a:lnSpc>
                <a:spcBef>
                  <a:spcPts val="500"/>
                </a:spcBef>
                <a:spcAft>
                  <a:spcPts val="300"/>
                </a:spcAft>
              </a:pPr>
              <a:r>
                <a:rPr lang="en-GB" sz="1100" b="0" i="0" strike="noStrike" cap="none" spc="0" baseline="0" dirty="0">
                  <a:solidFill>
                    <a:srgbClr val="000000"/>
                  </a:solidFill>
                  <a:effectLst/>
                  <a:latin typeface="Arial"/>
                  <a:ea typeface="Arial"/>
                  <a:cs typeface="Arial"/>
                </a:rPr>
                <a:t>AT GROUP LEVEL: Cooperative functioning, high level of commitment to each other, succeed as groups, increase visibility and public image of the group and its ideas</a:t>
              </a:r>
            </a:p>
          </p:txBody>
        </p:sp>
      </p:grpSp>
    </p:spTree>
    <p:extLst>
      <p:ext uri="{BB962C8B-B14F-4D97-AF65-F5344CB8AC3E}">
        <p14:creationId xmlns:p14="http://schemas.microsoft.com/office/powerpoint/2010/main" val="2993310762"/>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62CD09-47EB-46C7-9807-A81DFB9A829E}"/>
              </a:ext>
            </a:extLst>
          </p:cNvPr>
          <p:cNvSpPr>
            <a:spLocks noGrp="1"/>
          </p:cNvSpPr>
          <p:nvPr>
            <p:ph type="title"/>
          </p:nvPr>
        </p:nvSpPr>
        <p:spPr>
          <a:xfrm>
            <a:off x="844424" y="422500"/>
            <a:ext cx="6922331" cy="857400"/>
          </a:xfrm>
        </p:spPr>
        <p:txBody>
          <a:bodyPr/>
          <a:lstStyle/>
          <a:p>
            <a:r>
              <a:rPr lang="en-GB" sz="1400" b="1" i="0" strike="noStrike" cap="none" spc="0" baseline="0" dirty="0">
                <a:solidFill>
                  <a:srgbClr val="000000"/>
                </a:solidFill>
                <a:effectLst/>
                <a:latin typeface="Titillium Web"/>
                <a:ea typeface="Titillium Web"/>
                <a:cs typeface="Titillium Web"/>
              </a:rPr>
              <a:t>As part of EMPOWERMENT, we carried out a provisional classification - the result of group reflection that is liable to variation in future revisions of the model</a:t>
            </a:r>
            <a:r>
              <a:rPr lang="en-GB" sz="2600" b="1" i="0" strike="noStrike" cap="none" spc="0" baseline="0" dirty="0">
                <a:solidFill>
                  <a:srgbClr val="000000"/>
                </a:solidFill>
                <a:effectLst/>
                <a:latin typeface="Titillium Web"/>
                <a:ea typeface="Titillium Web"/>
                <a:cs typeface="Titillium Web"/>
              </a:rPr>
              <a:t>.</a:t>
            </a:r>
            <a:br>
              <a:rPr sz="2600" dirty="0"/>
            </a:br>
            <a:endParaRPr sz="2600" dirty="0"/>
          </a:p>
        </p:txBody>
      </p:sp>
      <p:sp>
        <p:nvSpPr>
          <p:cNvPr id="4" name="Marcador de número de diapositiva 3">
            <a:extLst>
              <a:ext uri="{FF2B5EF4-FFF2-40B4-BE49-F238E27FC236}">
                <a16:creationId xmlns:a16="http://schemas.microsoft.com/office/drawing/2014/main" id="{E7EFA3CC-9C91-4C42-8F96-657F0F85327A}"/>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16</a:t>
            </a:fld>
            <a:endParaRPr lang="es-ES"/>
          </a:p>
        </p:txBody>
      </p:sp>
      <p:graphicFrame>
        <p:nvGraphicFramePr>
          <p:cNvPr id="5" name="Diagrama 4">
            <a:extLst>
              <a:ext uri="{FF2B5EF4-FFF2-40B4-BE49-F238E27FC236}">
                <a16:creationId xmlns:a16="http://schemas.microsoft.com/office/drawing/2014/main" id="{8EDD060A-1969-42CF-BAEE-E8A425016DCD}"/>
              </a:ext>
            </a:extLst>
          </p:cNvPr>
          <p:cNvGraphicFramePr/>
          <p:nvPr>
            <p:extLst>
              <p:ext uri="{D42A27DB-BD31-4B8C-83A1-F6EECF244321}">
                <p14:modId xmlns:p14="http://schemas.microsoft.com/office/powerpoint/2010/main" val="1903360857"/>
              </p:ext>
            </p:extLst>
          </p:nvPr>
        </p:nvGraphicFramePr>
        <p:xfrm>
          <a:off x="411339" y="1165226"/>
          <a:ext cx="8743950" cy="378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a:extLst>
              <a:ext uri="{FF2B5EF4-FFF2-40B4-BE49-F238E27FC236}">
                <a16:creationId xmlns:a16="http://schemas.microsoft.com/office/drawing/2014/main" id="{B364D6C0-EFC5-41AA-AC95-270A84752A1F}"/>
              </a:ext>
            </a:extLst>
          </p:cNvPr>
          <p:cNvSpPr/>
          <p:nvPr/>
        </p:nvSpPr>
        <p:spPr>
          <a:xfrm>
            <a:off x="976489" y="4090944"/>
            <a:ext cx="4576572" cy="945825"/>
          </a:xfrm>
          <a:prstGeom prst="rect">
            <a:avLst/>
          </a:prstGeom>
        </p:spPr>
        <p:txBody>
          <a:bodyPr>
            <a:spAutoFit/>
          </a:bodyPr>
          <a:lstStyle/>
          <a:p>
            <a:r>
              <a:rPr lang="en-GB" sz="1400" b="0" i="0" strike="noStrike" cap="none" spc="0" baseline="0">
                <a:solidFill>
                  <a:srgbClr val="000000"/>
                </a:solidFill>
                <a:effectLst/>
                <a:latin typeface="Candara"/>
                <a:ea typeface="Candara"/>
                <a:cs typeface="Candara"/>
              </a:rPr>
              <a:t>See a more developed version of the competencies map (with tabs at the bottom for accessing the different areas) at </a:t>
            </a:r>
            <a:r>
              <a:rPr lang="en-GB" sz="1400" b="0" i="0" u="sng" strike="noStrike" cap="none" spc="0" baseline="0">
                <a:solidFill>
                  <a:srgbClr val="0000FF"/>
                </a:solidFill>
                <a:effectLst/>
                <a:uFill>
                  <a:solidFill>
                    <a:srgbClr val="0000FF"/>
                  </a:solidFill>
                </a:uFill>
                <a:latin typeface="Candara"/>
                <a:ea typeface="Candara"/>
                <a:cs typeface="Candara"/>
                <a:hlinkClick r:id="rId7" history="0"/>
              </a:rPr>
              <a:t>https://drive.google.com/file/d/0B0nq-A7HBqO1d1pQT0R2enpoZWM/view?usp</a:t>
            </a:r>
          </a:p>
        </p:txBody>
      </p:sp>
    </p:spTree>
    <p:extLst>
      <p:ext uri="{BB962C8B-B14F-4D97-AF65-F5344CB8AC3E}">
        <p14:creationId xmlns:p14="http://schemas.microsoft.com/office/powerpoint/2010/main" val="126033079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3581F2-2CA7-4016-8C07-D1166A4F6724}"/>
              </a:ext>
            </a:extLst>
          </p:cNvPr>
          <p:cNvSpPr>
            <a:spLocks noGrp="1"/>
          </p:cNvSpPr>
          <p:nvPr>
            <p:ph type="title"/>
          </p:nvPr>
        </p:nvSpPr>
        <p:spPr>
          <a:xfrm>
            <a:off x="7049086" y="1168169"/>
            <a:ext cx="1965374" cy="2444564"/>
          </a:xfrm>
        </p:spPr>
        <p:txBody>
          <a:bodyPr/>
          <a:lstStyle/>
          <a:p>
            <a:pPr algn="ctr"/>
            <a:r>
              <a:rPr lang="en-GB" sz="1800" b="1" i="0" strike="noStrike" cap="none" spc="0" baseline="0" dirty="0">
                <a:solidFill>
                  <a:srgbClr val="000000"/>
                </a:solidFill>
                <a:effectLst/>
                <a:latin typeface="Titillium Web"/>
                <a:ea typeface="Titillium Web"/>
                <a:cs typeface="Titillium Web"/>
              </a:rPr>
              <a:t>CLASSIFICATION OF FUNCTION-BASED EMPOWERMENT COMPETENCIES</a:t>
            </a:r>
          </a:p>
        </p:txBody>
      </p:sp>
      <p:sp>
        <p:nvSpPr>
          <p:cNvPr id="4" name="Marcador de número de diapositiva 3">
            <a:extLst>
              <a:ext uri="{FF2B5EF4-FFF2-40B4-BE49-F238E27FC236}">
                <a16:creationId xmlns:a16="http://schemas.microsoft.com/office/drawing/2014/main" id="{7D8E0CB1-2D65-4B5F-A3EB-DD73C38E1F6E}"/>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17</a:t>
            </a:fld>
            <a:endParaRPr lang="es-ES"/>
          </a:p>
        </p:txBody>
      </p:sp>
      <p:grpSp>
        <p:nvGrpSpPr>
          <p:cNvPr id="5" name="Diagrama 13">
            <a:extLst>
              <a:ext uri="{FF2B5EF4-FFF2-40B4-BE49-F238E27FC236}">
                <a16:creationId xmlns:a16="http://schemas.microsoft.com/office/drawing/2014/main" id="{4FD06455-5881-4A40-B768-01F589D85E27}"/>
              </a:ext>
            </a:extLst>
          </p:cNvPr>
          <p:cNvGrpSpPr/>
          <p:nvPr/>
        </p:nvGrpSpPr>
        <p:grpSpPr>
          <a:xfrm>
            <a:off x="1715910" y="474262"/>
            <a:ext cx="5317250" cy="4759549"/>
            <a:chOff x="0" y="277064"/>
            <a:chExt cx="5685738" cy="5285532"/>
          </a:xfrm>
        </p:grpSpPr>
        <p:sp>
          <p:nvSpPr>
            <p:cNvPr id="6" name="72 Forma libre">
              <a:extLst>
                <a:ext uri="{FF2B5EF4-FFF2-40B4-BE49-F238E27FC236}">
                  <a16:creationId xmlns:a16="http://schemas.microsoft.com/office/drawing/2014/main" id="{8ECE5454-729A-4992-A670-F8F6CAA2CBC9}"/>
                </a:ext>
              </a:extLst>
            </p:cNvPr>
            <p:cNvSpPr/>
            <p:nvPr/>
          </p:nvSpPr>
          <p:spPr>
            <a:xfrm>
              <a:off x="998863" y="1047655"/>
              <a:ext cx="3774414" cy="3663571"/>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90"/>
                <a:gd name="f11" fmla="val 4640"/>
                <a:gd name="f12" fmla="+- 0 0 -180"/>
                <a:gd name="f13" fmla="+- 0 0 -450"/>
                <a:gd name="f14" fmla="+- 0 0 -315"/>
                <a:gd name="f15" fmla="abs f4"/>
                <a:gd name="f16" fmla="abs f5"/>
                <a:gd name="f17" fmla="abs f6"/>
                <a:gd name="f18" fmla="+- 0 0 f10"/>
                <a:gd name="f19" fmla="+- 0 0 f3"/>
                <a:gd name="f20" fmla="*/ f12 f0 1"/>
                <a:gd name="f21" fmla="*/ f13 f0 1"/>
                <a:gd name="f22" fmla="*/ f14 f0 1"/>
                <a:gd name="f23" fmla="?: f15 f4 1"/>
                <a:gd name="f24" fmla="?: f16 f5 1"/>
                <a:gd name="f25" fmla="?: f17 f6 1"/>
                <a:gd name="f26" fmla="*/ f18 f0 1"/>
                <a:gd name="f27" fmla="*/ f19 f0 1"/>
                <a:gd name="f28" fmla="*/ f20 1 f3"/>
                <a:gd name="f29" fmla="*/ f21 1 f3"/>
                <a:gd name="f30" fmla="*/ f22 1 f3"/>
                <a:gd name="f31" fmla="*/ f23 1 21600"/>
                <a:gd name="f32" fmla="*/ f24 1 21600"/>
                <a:gd name="f33" fmla="*/ 21600 f23 1"/>
                <a:gd name="f34" fmla="*/ 21600 f24 1"/>
                <a:gd name="f35" fmla="*/ f26 1 f3"/>
                <a:gd name="f36" fmla="*/ f27 1 f3"/>
                <a:gd name="f37" fmla="+- f28 0 f1"/>
                <a:gd name="f38" fmla="+- f29 0 f1"/>
                <a:gd name="f39" fmla="+- f30 0 f1"/>
                <a:gd name="f40" fmla="min f32 f31"/>
                <a:gd name="f41" fmla="*/ f33 1 f25"/>
                <a:gd name="f42" fmla="*/ f34 1 f25"/>
                <a:gd name="f43" fmla="+- f35 0 f1"/>
                <a:gd name="f44" fmla="+- f36 0 f1"/>
                <a:gd name="f45" fmla="val f41"/>
                <a:gd name="f46" fmla="val f42"/>
                <a:gd name="f47" fmla="+- 0 0 f43"/>
                <a:gd name="f48" fmla="+- 0 0 f44"/>
                <a:gd name="f49" fmla="+- f46 0 f7"/>
                <a:gd name="f50" fmla="+- f45 0 f7"/>
                <a:gd name="f51" fmla="+- f48 0 f47"/>
                <a:gd name="f52" fmla="+- f47 f1 0"/>
                <a:gd name="f53" fmla="+- f48 f1 0"/>
                <a:gd name="f54" fmla="+- 21600000 0 f47"/>
                <a:gd name="f55" fmla="+- f1 0 f47"/>
                <a:gd name="f56" fmla="+- 27000000 0 f47"/>
                <a:gd name="f57" fmla="+- f0 0 f47"/>
                <a:gd name="f58" fmla="+- 32400000 0 f47"/>
                <a:gd name="f59" fmla="+- f2 0 f47"/>
                <a:gd name="f60" fmla="+- 37800000 0 f47"/>
                <a:gd name="f61" fmla="*/ f49 1 2"/>
                <a:gd name="f62" fmla="*/ f50 1 2"/>
                <a:gd name="f63" fmla="min f50 f49"/>
                <a:gd name="f64" fmla="+- f51 21600000 0"/>
                <a:gd name="f65" fmla="?: f55 f55 f56"/>
                <a:gd name="f66" fmla="?: f57 f57 f58"/>
                <a:gd name="f67" fmla="?: f59 f59 f60"/>
                <a:gd name="f68" fmla="*/ f52 f8 1"/>
                <a:gd name="f69" fmla="*/ f53 f8 1"/>
                <a:gd name="f70" fmla="+- f7 f61 0"/>
                <a:gd name="f71" fmla="+- f7 f62 0"/>
                <a:gd name="f72" fmla="*/ f63 f11 1"/>
                <a:gd name="f73" fmla="?: f51 f51 f64"/>
                <a:gd name="f74" fmla="*/ f68 1 f0"/>
                <a:gd name="f75" fmla="*/ f69 1 f0"/>
                <a:gd name="f76" fmla="*/ f62 f40 1"/>
                <a:gd name="f77" fmla="*/ f61 f40 1"/>
                <a:gd name="f78" fmla="*/ f72 1 100000"/>
                <a:gd name="f79" fmla="+- 0 0 f73"/>
                <a:gd name="f80" fmla="+- f73 0 f54"/>
                <a:gd name="f81" fmla="+- f73 0 f65"/>
                <a:gd name="f82" fmla="+- f73 0 f66"/>
                <a:gd name="f83" fmla="+- f73 0 f67"/>
                <a:gd name="f84" fmla="+- 0 0 f74"/>
                <a:gd name="f85" fmla="+- 0 0 f75"/>
                <a:gd name="f86" fmla="*/ f71 f40 1"/>
                <a:gd name="f87" fmla="*/ f70 f40 1"/>
                <a:gd name="f88" fmla="+- f62 0 f78"/>
                <a:gd name="f89" fmla="+- f61 0 f78"/>
                <a:gd name="f90" fmla="+- 0 0 f84"/>
                <a:gd name="f91" fmla="+- 0 0 f85"/>
                <a:gd name="f92" fmla="*/ f90 f0 1"/>
                <a:gd name="f93" fmla="*/ f91 f0 1"/>
                <a:gd name="f94" fmla="*/ f88 f40 1"/>
                <a:gd name="f95" fmla="*/ f89 f40 1"/>
                <a:gd name="f96" fmla="*/ f92 1 f8"/>
                <a:gd name="f97" fmla="*/ f93 1 f8"/>
                <a:gd name="f98" fmla="+- f96 0 f1"/>
                <a:gd name="f99" fmla="+- f97 0 f1"/>
                <a:gd name="f100" fmla="sin 1 f98"/>
                <a:gd name="f101" fmla="cos 1 f98"/>
                <a:gd name="f102" fmla="sin 1 f99"/>
                <a:gd name="f103" fmla="cos 1 f99"/>
                <a:gd name="f104" fmla="+- 0 0 f100"/>
                <a:gd name="f105" fmla="+- 0 0 f101"/>
                <a:gd name="f106" fmla="+- 0 0 f102"/>
                <a:gd name="f107" fmla="+- 0 0 f103"/>
                <a:gd name="f108" fmla="+- 0 0 f104"/>
                <a:gd name="f109" fmla="+- 0 0 f105"/>
                <a:gd name="f110" fmla="+- 0 0 f106"/>
                <a:gd name="f111" fmla="+- 0 0 f107"/>
                <a:gd name="f112" fmla="val f108"/>
                <a:gd name="f113" fmla="val f109"/>
                <a:gd name="f114" fmla="val f110"/>
                <a:gd name="f115" fmla="val f111"/>
                <a:gd name="f116" fmla="*/ f112 f62 1"/>
                <a:gd name="f117" fmla="*/ f113 f61 1"/>
                <a:gd name="f118" fmla="*/ f114 f62 1"/>
                <a:gd name="f119" fmla="*/ f115 f61 1"/>
                <a:gd name="f120" fmla="*/ f114 f88 1"/>
                <a:gd name="f121" fmla="*/ f115 f89 1"/>
                <a:gd name="f122" fmla="*/ f112 f88 1"/>
                <a:gd name="f123" fmla="*/ f113 f89 1"/>
                <a:gd name="f124" fmla="+- 0 0 f117"/>
                <a:gd name="f125" fmla="+- 0 0 f116"/>
                <a:gd name="f126" fmla="+- 0 0 f119"/>
                <a:gd name="f127" fmla="+- 0 0 f118"/>
                <a:gd name="f128" fmla="+- 0 0 f121"/>
                <a:gd name="f129" fmla="+- 0 0 f120"/>
                <a:gd name="f130" fmla="+- 0 0 f123"/>
                <a:gd name="f131" fmla="+- 0 0 f122"/>
                <a:gd name="f132" fmla="+- 0 0 f124"/>
                <a:gd name="f133" fmla="+- 0 0 f125"/>
                <a:gd name="f134" fmla="+- 0 0 f126"/>
                <a:gd name="f135" fmla="+- 0 0 f127"/>
                <a:gd name="f136" fmla="+- 0 0 f128"/>
                <a:gd name="f137" fmla="+- 0 0 f129"/>
                <a:gd name="f138" fmla="+- 0 0 f130"/>
                <a:gd name="f139" fmla="+- 0 0 f131"/>
                <a:gd name="f140" fmla="at2 f132 f133"/>
                <a:gd name="f141" fmla="at2 f134 f135"/>
                <a:gd name="f142" fmla="at2 f136 f137"/>
                <a:gd name="f143" fmla="at2 f138 f139"/>
                <a:gd name="f144" fmla="+- f140 f1 0"/>
                <a:gd name="f145" fmla="+- f141 f1 0"/>
                <a:gd name="f146" fmla="+- f142 f1 0"/>
                <a:gd name="f147" fmla="+- f143 f1 0"/>
                <a:gd name="f148" fmla="*/ f144 f8 1"/>
                <a:gd name="f149" fmla="*/ f145 f8 1"/>
                <a:gd name="f150" fmla="*/ f146 f8 1"/>
                <a:gd name="f151" fmla="*/ f147 f8 1"/>
                <a:gd name="f152" fmla="*/ f148 1 f0"/>
                <a:gd name="f153" fmla="*/ f149 1 f0"/>
                <a:gd name="f154" fmla="*/ f150 1 f0"/>
                <a:gd name="f155" fmla="*/ f151 1 f0"/>
                <a:gd name="f156" fmla="+- 0 0 f152"/>
                <a:gd name="f157" fmla="+- 0 0 f153"/>
                <a:gd name="f158" fmla="+- 0 0 f154"/>
                <a:gd name="f159" fmla="+- 0 0 f155"/>
                <a:gd name="f160" fmla="val f156"/>
                <a:gd name="f161" fmla="val f157"/>
                <a:gd name="f162" fmla="val f158"/>
                <a:gd name="f163" fmla="val f159"/>
                <a:gd name="f164" fmla="+- 0 0 f160"/>
                <a:gd name="f165" fmla="+- 0 0 f161"/>
                <a:gd name="f166" fmla="+- 0 0 f162"/>
                <a:gd name="f167" fmla="+- 0 0 f163"/>
                <a:gd name="f168" fmla="*/ f164 f0 1"/>
                <a:gd name="f169" fmla="*/ f165 f0 1"/>
                <a:gd name="f170" fmla="*/ f166 f0 1"/>
                <a:gd name="f171" fmla="*/ f167 f0 1"/>
                <a:gd name="f172" fmla="*/ f168 1 f8"/>
                <a:gd name="f173" fmla="*/ f169 1 f8"/>
                <a:gd name="f174" fmla="*/ f170 1 f8"/>
                <a:gd name="f175" fmla="*/ f171 1 f8"/>
                <a:gd name="f176" fmla="+- f172 0 f1"/>
                <a:gd name="f177" fmla="+- f173 0 f1"/>
                <a:gd name="f178" fmla="+- f174 0 f1"/>
                <a:gd name="f179" fmla="+- f175 0 f1"/>
                <a:gd name="f180" fmla="+- f176 f1 0"/>
                <a:gd name="f181" fmla="+- f177 f1 0"/>
                <a:gd name="f182" fmla="+- f178 f1 0"/>
                <a:gd name="f183" fmla="+- f179 f1 0"/>
                <a:gd name="f184" fmla="*/ f180 f8 1"/>
                <a:gd name="f185" fmla="*/ f181 f8 1"/>
                <a:gd name="f186" fmla="*/ f182 f8 1"/>
                <a:gd name="f187" fmla="*/ f183 f8 1"/>
                <a:gd name="f188" fmla="*/ f184 1 f0"/>
                <a:gd name="f189" fmla="*/ f185 1 f0"/>
                <a:gd name="f190" fmla="*/ f186 1 f0"/>
                <a:gd name="f191" fmla="*/ f187 1 f0"/>
                <a:gd name="f192" fmla="+- 0 0 f188"/>
                <a:gd name="f193" fmla="+- 0 0 f189"/>
                <a:gd name="f194" fmla="+- 0 0 f190"/>
                <a:gd name="f195" fmla="+- 0 0 f191"/>
                <a:gd name="f196" fmla="+- 0 0 f192"/>
                <a:gd name="f197" fmla="+- 0 0 f193"/>
                <a:gd name="f198" fmla="+- 0 0 f194"/>
                <a:gd name="f199" fmla="+- 0 0 f195"/>
                <a:gd name="f200" fmla="*/ f196 f0 1"/>
                <a:gd name="f201" fmla="*/ f197 f0 1"/>
                <a:gd name="f202" fmla="*/ f198 f0 1"/>
                <a:gd name="f203" fmla="*/ f199 f0 1"/>
                <a:gd name="f204" fmla="*/ f200 1 f8"/>
                <a:gd name="f205" fmla="*/ f201 1 f8"/>
                <a:gd name="f206" fmla="*/ f202 1 f8"/>
                <a:gd name="f207" fmla="*/ f203 1 f8"/>
                <a:gd name="f208" fmla="+- f204 0 f1"/>
                <a:gd name="f209" fmla="+- f205 0 f1"/>
                <a:gd name="f210" fmla="+- f206 0 f1"/>
                <a:gd name="f211" fmla="+- f207 0 f1"/>
                <a:gd name="f212" fmla="cos 1 f208"/>
                <a:gd name="f213" fmla="sin 1 f208"/>
                <a:gd name="f214" fmla="cos 1 f209"/>
                <a:gd name="f215" fmla="sin 1 f209"/>
                <a:gd name="f216" fmla="cos 1 f210"/>
                <a:gd name="f217" fmla="sin 1 f210"/>
                <a:gd name="f218" fmla="cos 1 f211"/>
                <a:gd name="f219" fmla="sin 1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val f228"/>
                <a:gd name="f237" fmla="val f229"/>
                <a:gd name="f238" fmla="val f230"/>
                <a:gd name="f239" fmla="val f231"/>
                <a:gd name="f240" fmla="val f232"/>
                <a:gd name="f241" fmla="val f233"/>
                <a:gd name="f242" fmla="val f234"/>
                <a:gd name="f243" fmla="val f235"/>
                <a:gd name="f244" fmla="+- 0 0 f236"/>
                <a:gd name="f245" fmla="+- 0 0 f237"/>
                <a:gd name="f246" fmla="+- 0 0 f238"/>
                <a:gd name="f247" fmla="+- 0 0 f239"/>
                <a:gd name="f248" fmla="+- 0 0 f240"/>
                <a:gd name="f249" fmla="+- 0 0 f241"/>
                <a:gd name="f250" fmla="+- 0 0 f242"/>
                <a:gd name="f251" fmla="+- 0 0 f243"/>
                <a:gd name="f252" fmla="*/ f9 f244 1"/>
                <a:gd name="f253" fmla="*/ f9 f245 1"/>
                <a:gd name="f254" fmla="*/ f9 f246 1"/>
                <a:gd name="f255" fmla="*/ f9 f247 1"/>
                <a:gd name="f256" fmla="*/ f9 f248 1"/>
                <a:gd name="f257" fmla="*/ f9 f249 1"/>
                <a:gd name="f258" fmla="*/ f9 f250 1"/>
                <a:gd name="f259" fmla="*/ f9 f251 1"/>
                <a:gd name="f260" fmla="*/ f252 f62 1"/>
                <a:gd name="f261" fmla="*/ f253 f61 1"/>
                <a:gd name="f262" fmla="*/ f254 f62 1"/>
                <a:gd name="f263" fmla="*/ f255 f61 1"/>
                <a:gd name="f264" fmla="*/ f256 f88 1"/>
                <a:gd name="f265" fmla="*/ f257 f89 1"/>
                <a:gd name="f266" fmla="*/ f258 f88 1"/>
                <a:gd name="f267" fmla="*/ f259 f89 1"/>
                <a:gd name="f268" fmla="+- f71 f260 0"/>
                <a:gd name="f269" fmla="+- f70 f261 0"/>
                <a:gd name="f270" fmla="+- f71 f262 0"/>
                <a:gd name="f271" fmla="+- f70 f263 0"/>
                <a:gd name="f272" fmla="+- f71 f264 0"/>
                <a:gd name="f273" fmla="+- f70 f265 0"/>
                <a:gd name="f274" fmla="+- f71 f266 0"/>
                <a:gd name="f275" fmla="+- f70 f267 0"/>
                <a:gd name="f276" fmla="max f268 f272"/>
                <a:gd name="f277" fmla="max f270 f274"/>
                <a:gd name="f278" fmla="max f269 f273"/>
                <a:gd name="f279" fmla="max f271 f275"/>
                <a:gd name="f280" fmla="min f268 f272"/>
                <a:gd name="f281" fmla="min f270 f274"/>
                <a:gd name="f282" fmla="min f269 f273"/>
                <a:gd name="f283" fmla="min f271 f275"/>
                <a:gd name="f284" fmla="+- f268 f274 0"/>
                <a:gd name="f285" fmla="+- f269 f275 0"/>
                <a:gd name="f286" fmla="+- f270 f272 0"/>
                <a:gd name="f287" fmla="+- f271 f273 0"/>
                <a:gd name="f288" fmla="*/ f268 f40 1"/>
                <a:gd name="f289" fmla="*/ f269 f40 1"/>
                <a:gd name="f290" fmla="*/ f272 f40 1"/>
                <a:gd name="f291" fmla="*/ f273 f40 1"/>
                <a:gd name="f292" fmla="max f276 f277"/>
                <a:gd name="f293" fmla="max f278 f279"/>
                <a:gd name="f294" fmla="min f280 f281"/>
                <a:gd name="f295" fmla="min f282 f283"/>
                <a:gd name="f296" fmla="*/ f284 1 2"/>
                <a:gd name="f297" fmla="*/ f285 1 2"/>
                <a:gd name="f298" fmla="*/ f286 1 2"/>
                <a:gd name="f299" fmla="*/ f287 1 2"/>
                <a:gd name="f300" fmla="?: f80 f45 f292"/>
                <a:gd name="f301" fmla="?: f81 f46 f293"/>
                <a:gd name="f302" fmla="?: f82 f7 f294"/>
                <a:gd name="f303" fmla="?: f83 f7 f295"/>
                <a:gd name="f304" fmla="*/ f296 f40 1"/>
                <a:gd name="f305" fmla="*/ f297 f40 1"/>
                <a:gd name="f306" fmla="*/ f298 f40 1"/>
                <a:gd name="f307" fmla="*/ f299 f40 1"/>
                <a:gd name="f308" fmla="*/ f302 f40 1"/>
                <a:gd name="f309" fmla="*/ f303 f40 1"/>
                <a:gd name="f310" fmla="*/ f300 f40 1"/>
                <a:gd name="f311" fmla="*/ f301 f40 1"/>
              </a:gdLst>
              <a:ahLst/>
              <a:cxnLst>
                <a:cxn ang="3cd4">
                  <a:pos x="hc" y="t"/>
                </a:cxn>
                <a:cxn ang="0">
                  <a:pos x="r" y="vc"/>
                </a:cxn>
                <a:cxn ang="cd4">
                  <a:pos x="hc" y="b"/>
                </a:cxn>
                <a:cxn ang="cd2">
                  <a:pos x="l" y="vc"/>
                </a:cxn>
                <a:cxn ang="f37">
                  <a:pos x="f304" y="f305"/>
                </a:cxn>
                <a:cxn ang="f38">
                  <a:pos x="f306" y="f307"/>
                </a:cxn>
                <a:cxn ang="f39">
                  <a:pos x="f86" y="f87"/>
                </a:cxn>
              </a:cxnLst>
              <a:rect l="f308" t="f309" r="f310" b="f311"/>
              <a:pathLst>
                <a:path>
                  <a:moveTo>
                    <a:pt x="f288" y="f289"/>
                  </a:moveTo>
                  <a:arcTo wR="f76" hR="f77" stAng="f47" swAng="f73"/>
                  <a:lnTo>
                    <a:pt x="f290" y="f291"/>
                  </a:lnTo>
                  <a:arcTo wR="f94" hR="f95" stAng="f48" swAng="f79"/>
                  <a:close/>
                </a:path>
              </a:pathLst>
            </a:custGeom>
            <a:gradFill>
              <a:gsLst>
                <a:gs pos="0">
                  <a:srgbClr val="C9B5E8"/>
                </a:gs>
                <a:gs pos="100000">
                  <a:srgbClr val="D9CBEE"/>
                </a:gs>
              </a:gsLst>
              <a:lin ang="16200000"/>
            </a:gradFill>
            <a:ln>
              <a:noFill/>
              <a:prstDash val="solid"/>
            </a:ln>
            <a:effectLst>
              <a:outerShdw dist="19997" dir="5400000" algn="tl">
                <a:srgbClr val="000000">
                  <a:alpha val="38000"/>
                </a:srgbClr>
              </a:outerShdw>
            </a:effectLst>
          </p:spPr>
          <p:txBody>
            <a:bodyPr lIns="0" tIns="0" rIns="0" bIns="0"/>
            <a:lstStyle/>
            <a:p>
              <a:endParaRPr lang="es-ES"/>
            </a:p>
          </p:txBody>
        </p:sp>
        <p:sp>
          <p:nvSpPr>
            <p:cNvPr id="7" name="73 Forma libre">
              <a:extLst>
                <a:ext uri="{FF2B5EF4-FFF2-40B4-BE49-F238E27FC236}">
                  <a16:creationId xmlns:a16="http://schemas.microsoft.com/office/drawing/2014/main" id="{C12BBB01-6376-43C9-8AF5-170AC73FC386}"/>
                </a:ext>
              </a:extLst>
            </p:cNvPr>
            <p:cNvSpPr/>
            <p:nvPr/>
          </p:nvSpPr>
          <p:spPr>
            <a:xfrm>
              <a:off x="998863" y="1047655"/>
              <a:ext cx="3774414" cy="3663571"/>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90"/>
                <a:gd name="f11" fmla="val 4640"/>
                <a:gd name="f12" fmla="+- 0 0 -90"/>
                <a:gd name="f13" fmla="+- 0 0 -360"/>
                <a:gd name="f14" fmla="+- 0 0 -225"/>
                <a:gd name="f15" fmla="abs f4"/>
                <a:gd name="f16" fmla="abs f5"/>
                <a:gd name="f17" fmla="abs f6"/>
                <a:gd name="f18" fmla="+- 0 0 f7"/>
                <a:gd name="f19" fmla="+- 0 0 f10"/>
                <a:gd name="f20" fmla="*/ f12 f0 1"/>
                <a:gd name="f21" fmla="*/ f13 f0 1"/>
                <a:gd name="f22" fmla="*/ f14 f0 1"/>
                <a:gd name="f23" fmla="?: f15 f4 1"/>
                <a:gd name="f24" fmla="?: f16 f5 1"/>
                <a:gd name="f25" fmla="?: f17 f6 1"/>
                <a:gd name="f26" fmla="*/ f18 f0 1"/>
                <a:gd name="f27" fmla="*/ f19 f0 1"/>
                <a:gd name="f28" fmla="*/ f20 1 f3"/>
                <a:gd name="f29" fmla="*/ f21 1 f3"/>
                <a:gd name="f30" fmla="*/ f22 1 f3"/>
                <a:gd name="f31" fmla="*/ f23 1 21600"/>
                <a:gd name="f32" fmla="*/ f24 1 21600"/>
                <a:gd name="f33" fmla="*/ 21600 f23 1"/>
                <a:gd name="f34" fmla="*/ 21600 f24 1"/>
                <a:gd name="f35" fmla="*/ f26 1 f3"/>
                <a:gd name="f36" fmla="*/ f27 1 f3"/>
                <a:gd name="f37" fmla="+- f28 0 f1"/>
                <a:gd name="f38" fmla="+- f29 0 f1"/>
                <a:gd name="f39" fmla="+- f30 0 f1"/>
                <a:gd name="f40" fmla="min f32 f31"/>
                <a:gd name="f41" fmla="*/ f33 1 f25"/>
                <a:gd name="f42" fmla="*/ f34 1 f25"/>
                <a:gd name="f43" fmla="+- f35 0 f1"/>
                <a:gd name="f44" fmla="+- f36 0 f1"/>
                <a:gd name="f45" fmla="val f41"/>
                <a:gd name="f46" fmla="val f42"/>
                <a:gd name="f47" fmla="+- 0 0 f43"/>
                <a:gd name="f48" fmla="+- 0 0 f44"/>
                <a:gd name="f49" fmla="+- f46 0 f7"/>
                <a:gd name="f50" fmla="+- f45 0 f7"/>
                <a:gd name="f51" fmla="+- f48 0 f47"/>
                <a:gd name="f52" fmla="+- f47 f1 0"/>
                <a:gd name="f53" fmla="+- f48 f1 0"/>
                <a:gd name="f54" fmla="+- 21600000 0 f47"/>
                <a:gd name="f55" fmla="+- f1 0 f47"/>
                <a:gd name="f56" fmla="+- 27000000 0 f47"/>
                <a:gd name="f57" fmla="+- f0 0 f47"/>
                <a:gd name="f58" fmla="+- 32400000 0 f47"/>
                <a:gd name="f59" fmla="+- f2 0 f47"/>
                <a:gd name="f60" fmla="+- 37800000 0 f47"/>
                <a:gd name="f61" fmla="*/ f49 1 2"/>
                <a:gd name="f62" fmla="*/ f50 1 2"/>
                <a:gd name="f63" fmla="min f50 f49"/>
                <a:gd name="f64" fmla="+- f51 21600000 0"/>
                <a:gd name="f65" fmla="?: f55 f55 f56"/>
                <a:gd name="f66" fmla="?: f57 f57 f58"/>
                <a:gd name="f67" fmla="?: f59 f59 f60"/>
                <a:gd name="f68" fmla="*/ f52 f8 1"/>
                <a:gd name="f69" fmla="*/ f53 f8 1"/>
                <a:gd name="f70" fmla="+- f7 f61 0"/>
                <a:gd name="f71" fmla="+- f7 f62 0"/>
                <a:gd name="f72" fmla="*/ f63 f11 1"/>
                <a:gd name="f73" fmla="?: f51 f51 f64"/>
                <a:gd name="f74" fmla="*/ f68 1 f0"/>
                <a:gd name="f75" fmla="*/ f69 1 f0"/>
                <a:gd name="f76" fmla="*/ f62 f40 1"/>
                <a:gd name="f77" fmla="*/ f61 f40 1"/>
                <a:gd name="f78" fmla="*/ f72 1 100000"/>
                <a:gd name="f79" fmla="+- 0 0 f73"/>
                <a:gd name="f80" fmla="+- f73 0 f54"/>
                <a:gd name="f81" fmla="+- f73 0 f65"/>
                <a:gd name="f82" fmla="+- f73 0 f66"/>
                <a:gd name="f83" fmla="+- f73 0 f67"/>
                <a:gd name="f84" fmla="+- 0 0 f74"/>
                <a:gd name="f85" fmla="+- 0 0 f75"/>
                <a:gd name="f86" fmla="*/ f71 f40 1"/>
                <a:gd name="f87" fmla="*/ f70 f40 1"/>
                <a:gd name="f88" fmla="+- f62 0 f78"/>
                <a:gd name="f89" fmla="+- f61 0 f78"/>
                <a:gd name="f90" fmla="+- 0 0 f84"/>
                <a:gd name="f91" fmla="+- 0 0 f85"/>
                <a:gd name="f92" fmla="*/ f90 f0 1"/>
                <a:gd name="f93" fmla="*/ f91 f0 1"/>
                <a:gd name="f94" fmla="*/ f88 f40 1"/>
                <a:gd name="f95" fmla="*/ f89 f40 1"/>
                <a:gd name="f96" fmla="*/ f92 1 f8"/>
                <a:gd name="f97" fmla="*/ f93 1 f8"/>
                <a:gd name="f98" fmla="+- f96 0 f1"/>
                <a:gd name="f99" fmla="+- f97 0 f1"/>
                <a:gd name="f100" fmla="sin 1 f98"/>
                <a:gd name="f101" fmla="cos 1 f98"/>
                <a:gd name="f102" fmla="sin 1 f99"/>
                <a:gd name="f103" fmla="cos 1 f99"/>
                <a:gd name="f104" fmla="+- 0 0 f100"/>
                <a:gd name="f105" fmla="+- 0 0 f101"/>
                <a:gd name="f106" fmla="+- 0 0 f102"/>
                <a:gd name="f107" fmla="+- 0 0 f103"/>
                <a:gd name="f108" fmla="+- 0 0 f104"/>
                <a:gd name="f109" fmla="+- 0 0 f105"/>
                <a:gd name="f110" fmla="+- 0 0 f106"/>
                <a:gd name="f111" fmla="+- 0 0 f107"/>
                <a:gd name="f112" fmla="val f108"/>
                <a:gd name="f113" fmla="val f109"/>
                <a:gd name="f114" fmla="val f110"/>
                <a:gd name="f115" fmla="val f111"/>
                <a:gd name="f116" fmla="*/ f112 f62 1"/>
                <a:gd name="f117" fmla="*/ f113 f61 1"/>
                <a:gd name="f118" fmla="*/ f114 f62 1"/>
                <a:gd name="f119" fmla="*/ f115 f61 1"/>
                <a:gd name="f120" fmla="*/ f114 f88 1"/>
                <a:gd name="f121" fmla="*/ f115 f89 1"/>
                <a:gd name="f122" fmla="*/ f112 f88 1"/>
                <a:gd name="f123" fmla="*/ f113 f89 1"/>
                <a:gd name="f124" fmla="+- 0 0 f117"/>
                <a:gd name="f125" fmla="+- 0 0 f116"/>
                <a:gd name="f126" fmla="+- 0 0 f119"/>
                <a:gd name="f127" fmla="+- 0 0 f118"/>
                <a:gd name="f128" fmla="+- 0 0 f121"/>
                <a:gd name="f129" fmla="+- 0 0 f120"/>
                <a:gd name="f130" fmla="+- 0 0 f123"/>
                <a:gd name="f131" fmla="+- 0 0 f122"/>
                <a:gd name="f132" fmla="+- 0 0 f124"/>
                <a:gd name="f133" fmla="+- 0 0 f125"/>
                <a:gd name="f134" fmla="+- 0 0 f126"/>
                <a:gd name="f135" fmla="+- 0 0 f127"/>
                <a:gd name="f136" fmla="+- 0 0 f128"/>
                <a:gd name="f137" fmla="+- 0 0 f129"/>
                <a:gd name="f138" fmla="+- 0 0 f130"/>
                <a:gd name="f139" fmla="+- 0 0 f131"/>
                <a:gd name="f140" fmla="at2 f132 f133"/>
                <a:gd name="f141" fmla="at2 f134 f135"/>
                <a:gd name="f142" fmla="at2 f136 f137"/>
                <a:gd name="f143" fmla="at2 f138 f139"/>
                <a:gd name="f144" fmla="+- f140 f1 0"/>
                <a:gd name="f145" fmla="+- f141 f1 0"/>
                <a:gd name="f146" fmla="+- f142 f1 0"/>
                <a:gd name="f147" fmla="+- f143 f1 0"/>
                <a:gd name="f148" fmla="*/ f144 f8 1"/>
                <a:gd name="f149" fmla="*/ f145 f8 1"/>
                <a:gd name="f150" fmla="*/ f146 f8 1"/>
                <a:gd name="f151" fmla="*/ f147 f8 1"/>
                <a:gd name="f152" fmla="*/ f148 1 f0"/>
                <a:gd name="f153" fmla="*/ f149 1 f0"/>
                <a:gd name="f154" fmla="*/ f150 1 f0"/>
                <a:gd name="f155" fmla="*/ f151 1 f0"/>
                <a:gd name="f156" fmla="+- 0 0 f152"/>
                <a:gd name="f157" fmla="+- 0 0 f153"/>
                <a:gd name="f158" fmla="+- 0 0 f154"/>
                <a:gd name="f159" fmla="+- 0 0 f155"/>
                <a:gd name="f160" fmla="val f156"/>
                <a:gd name="f161" fmla="val f157"/>
                <a:gd name="f162" fmla="val f158"/>
                <a:gd name="f163" fmla="val f159"/>
                <a:gd name="f164" fmla="+- 0 0 f160"/>
                <a:gd name="f165" fmla="+- 0 0 f161"/>
                <a:gd name="f166" fmla="+- 0 0 f162"/>
                <a:gd name="f167" fmla="+- 0 0 f163"/>
                <a:gd name="f168" fmla="*/ f164 f0 1"/>
                <a:gd name="f169" fmla="*/ f165 f0 1"/>
                <a:gd name="f170" fmla="*/ f166 f0 1"/>
                <a:gd name="f171" fmla="*/ f167 f0 1"/>
                <a:gd name="f172" fmla="*/ f168 1 f8"/>
                <a:gd name="f173" fmla="*/ f169 1 f8"/>
                <a:gd name="f174" fmla="*/ f170 1 f8"/>
                <a:gd name="f175" fmla="*/ f171 1 f8"/>
                <a:gd name="f176" fmla="+- f172 0 f1"/>
                <a:gd name="f177" fmla="+- f173 0 f1"/>
                <a:gd name="f178" fmla="+- f174 0 f1"/>
                <a:gd name="f179" fmla="+- f175 0 f1"/>
                <a:gd name="f180" fmla="+- f176 f1 0"/>
                <a:gd name="f181" fmla="+- f177 f1 0"/>
                <a:gd name="f182" fmla="+- f178 f1 0"/>
                <a:gd name="f183" fmla="+- f179 f1 0"/>
                <a:gd name="f184" fmla="*/ f180 f8 1"/>
                <a:gd name="f185" fmla="*/ f181 f8 1"/>
                <a:gd name="f186" fmla="*/ f182 f8 1"/>
                <a:gd name="f187" fmla="*/ f183 f8 1"/>
                <a:gd name="f188" fmla="*/ f184 1 f0"/>
                <a:gd name="f189" fmla="*/ f185 1 f0"/>
                <a:gd name="f190" fmla="*/ f186 1 f0"/>
                <a:gd name="f191" fmla="*/ f187 1 f0"/>
                <a:gd name="f192" fmla="+- 0 0 f188"/>
                <a:gd name="f193" fmla="+- 0 0 f189"/>
                <a:gd name="f194" fmla="+- 0 0 f190"/>
                <a:gd name="f195" fmla="+- 0 0 f191"/>
                <a:gd name="f196" fmla="+- 0 0 f192"/>
                <a:gd name="f197" fmla="+- 0 0 f193"/>
                <a:gd name="f198" fmla="+- 0 0 f194"/>
                <a:gd name="f199" fmla="+- 0 0 f195"/>
                <a:gd name="f200" fmla="*/ f196 f0 1"/>
                <a:gd name="f201" fmla="*/ f197 f0 1"/>
                <a:gd name="f202" fmla="*/ f198 f0 1"/>
                <a:gd name="f203" fmla="*/ f199 f0 1"/>
                <a:gd name="f204" fmla="*/ f200 1 f8"/>
                <a:gd name="f205" fmla="*/ f201 1 f8"/>
                <a:gd name="f206" fmla="*/ f202 1 f8"/>
                <a:gd name="f207" fmla="*/ f203 1 f8"/>
                <a:gd name="f208" fmla="+- f204 0 f1"/>
                <a:gd name="f209" fmla="+- f205 0 f1"/>
                <a:gd name="f210" fmla="+- f206 0 f1"/>
                <a:gd name="f211" fmla="+- f207 0 f1"/>
                <a:gd name="f212" fmla="cos 1 f208"/>
                <a:gd name="f213" fmla="sin 1 f208"/>
                <a:gd name="f214" fmla="cos 1 f209"/>
                <a:gd name="f215" fmla="sin 1 f209"/>
                <a:gd name="f216" fmla="cos 1 f210"/>
                <a:gd name="f217" fmla="sin 1 f210"/>
                <a:gd name="f218" fmla="cos 1 f211"/>
                <a:gd name="f219" fmla="sin 1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val f228"/>
                <a:gd name="f237" fmla="val f229"/>
                <a:gd name="f238" fmla="val f230"/>
                <a:gd name="f239" fmla="val f231"/>
                <a:gd name="f240" fmla="val f232"/>
                <a:gd name="f241" fmla="val f233"/>
                <a:gd name="f242" fmla="val f234"/>
                <a:gd name="f243" fmla="val f235"/>
                <a:gd name="f244" fmla="+- 0 0 f236"/>
                <a:gd name="f245" fmla="+- 0 0 f237"/>
                <a:gd name="f246" fmla="+- 0 0 f238"/>
                <a:gd name="f247" fmla="+- 0 0 f239"/>
                <a:gd name="f248" fmla="+- 0 0 f240"/>
                <a:gd name="f249" fmla="+- 0 0 f241"/>
                <a:gd name="f250" fmla="+- 0 0 f242"/>
                <a:gd name="f251" fmla="+- 0 0 f243"/>
                <a:gd name="f252" fmla="*/ f9 f244 1"/>
                <a:gd name="f253" fmla="*/ f9 f245 1"/>
                <a:gd name="f254" fmla="*/ f9 f246 1"/>
                <a:gd name="f255" fmla="*/ f9 f247 1"/>
                <a:gd name="f256" fmla="*/ f9 f248 1"/>
                <a:gd name="f257" fmla="*/ f9 f249 1"/>
                <a:gd name="f258" fmla="*/ f9 f250 1"/>
                <a:gd name="f259" fmla="*/ f9 f251 1"/>
                <a:gd name="f260" fmla="*/ f252 f62 1"/>
                <a:gd name="f261" fmla="*/ f253 f61 1"/>
                <a:gd name="f262" fmla="*/ f254 f62 1"/>
                <a:gd name="f263" fmla="*/ f255 f61 1"/>
                <a:gd name="f264" fmla="*/ f256 f88 1"/>
                <a:gd name="f265" fmla="*/ f257 f89 1"/>
                <a:gd name="f266" fmla="*/ f258 f88 1"/>
                <a:gd name="f267" fmla="*/ f259 f89 1"/>
                <a:gd name="f268" fmla="+- f71 f260 0"/>
                <a:gd name="f269" fmla="+- f70 f261 0"/>
                <a:gd name="f270" fmla="+- f71 f262 0"/>
                <a:gd name="f271" fmla="+- f70 f263 0"/>
                <a:gd name="f272" fmla="+- f71 f264 0"/>
                <a:gd name="f273" fmla="+- f70 f265 0"/>
                <a:gd name="f274" fmla="+- f71 f266 0"/>
                <a:gd name="f275" fmla="+- f70 f267 0"/>
                <a:gd name="f276" fmla="max f268 f272"/>
                <a:gd name="f277" fmla="max f270 f274"/>
                <a:gd name="f278" fmla="max f269 f273"/>
                <a:gd name="f279" fmla="max f271 f275"/>
                <a:gd name="f280" fmla="min f268 f272"/>
                <a:gd name="f281" fmla="min f270 f274"/>
                <a:gd name="f282" fmla="min f269 f273"/>
                <a:gd name="f283" fmla="min f271 f275"/>
                <a:gd name="f284" fmla="+- f268 f274 0"/>
                <a:gd name="f285" fmla="+- f269 f275 0"/>
                <a:gd name="f286" fmla="+- f270 f272 0"/>
                <a:gd name="f287" fmla="+- f271 f273 0"/>
                <a:gd name="f288" fmla="*/ f268 f40 1"/>
                <a:gd name="f289" fmla="*/ f269 f40 1"/>
                <a:gd name="f290" fmla="*/ f272 f40 1"/>
                <a:gd name="f291" fmla="*/ f273 f40 1"/>
                <a:gd name="f292" fmla="max f276 f277"/>
                <a:gd name="f293" fmla="max f278 f279"/>
                <a:gd name="f294" fmla="min f280 f281"/>
                <a:gd name="f295" fmla="min f282 f283"/>
                <a:gd name="f296" fmla="*/ f284 1 2"/>
                <a:gd name="f297" fmla="*/ f285 1 2"/>
                <a:gd name="f298" fmla="*/ f286 1 2"/>
                <a:gd name="f299" fmla="*/ f287 1 2"/>
                <a:gd name="f300" fmla="?: f80 f45 f292"/>
                <a:gd name="f301" fmla="?: f81 f46 f293"/>
                <a:gd name="f302" fmla="?: f82 f7 f294"/>
                <a:gd name="f303" fmla="?: f83 f7 f295"/>
                <a:gd name="f304" fmla="*/ f296 f40 1"/>
                <a:gd name="f305" fmla="*/ f297 f40 1"/>
                <a:gd name="f306" fmla="*/ f298 f40 1"/>
                <a:gd name="f307" fmla="*/ f299 f40 1"/>
                <a:gd name="f308" fmla="*/ f302 f40 1"/>
                <a:gd name="f309" fmla="*/ f303 f40 1"/>
                <a:gd name="f310" fmla="*/ f300 f40 1"/>
                <a:gd name="f311" fmla="*/ f301 f40 1"/>
              </a:gdLst>
              <a:ahLst/>
              <a:cxnLst>
                <a:cxn ang="3cd4">
                  <a:pos x="hc" y="t"/>
                </a:cxn>
                <a:cxn ang="0">
                  <a:pos x="r" y="vc"/>
                </a:cxn>
                <a:cxn ang="cd4">
                  <a:pos x="hc" y="b"/>
                </a:cxn>
                <a:cxn ang="cd2">
                  <a:pos x="l" y="vc"/>
                </a:cxn>
                <a:cxn ang="f37">
                  <a:pos x="f304" y="f305"/>
                </a:cxn>
                <a:cxn ang="f38">
                  <a:pos x="f306" y="f307"/>
                </a:cxn>
                <a:cxn ang="f39">
                  <a:pos x="f86" y="f87"/>
                </a:cxn>
              </a:cxnLst>
              <a:rect l="f308" t="f309" r="f310" b="f311"/>
              <a:pathLst>
                <a:path>
                  <a:moveTo>
                    <a:pt x="f288" y="f289"/>
                  </a:moveTo>
                  <a:arcTo wR="f76" hR="f77" stAng="f47" swAng="f73"/>
                  <a:lnTo>
                    <a:pt x="f290" y="f291"/>
                  </a:lnTo>
                  <a:arcTo wR="f94" hR="f95" stAng="f48" swAng="f79"/>
                  <a:close/>
                </a:path>
              </a:pathLst>
            </a:custGeom>
            <a:gradFill>
              <a:gsLst>
                <a:gs pos="0">
                  <a:srgbClr val="B0D1EF"/>
                </a:gs>
                <a:gs pos="100000">
                  <a:srgbClr val="C8DEF3"/>
                </a:gs>
              </a:gsLst>
              <a:lin ang="16200000"/>
            </a:gradFill>
            <a:ln>
              <a:noFill/>
              <a:prstDash val="solid"/>
            </a:ln>
            <a:effectLst>
              <a:outerShdw dist="19997" dir="5400000" algn="tl">
                <a:srgbClr val="000000">
                  <a:alpha val="38000"/>
                </a:srgbClr>
              </a:outerShdw>
            </a:effectLst>
          </p:spPr>
          <p:txBody>
            <a:bodyPr lIns="0" tIns="0" rIns="0" bIns="0"/>
            <a:lstStyle/>
            <a:p>
              <a:endParaRPr lang="es-ES"/>
            </a:p>
          </p:txBody>
        </p:sp>
        <p:sp>
          <p:nvSpPr>
            <p:cNvPr id="8" name="74 Forma libre">
              <a:extLst>
                <a:ext uri="{FF2B5EF4-FFF2-40B4-BE49-F238E27FC236}">
                  <a16:creationId xmlns:a16="http://schemas.microsoft.com/office/drawing/2014/main" id="{481E6809-06A5-4A14-AAA0-659FC2527948}"/>
                </a:ext>
              </a:extLst>
            </p:cNvPr>
            <p:cNvSpPr/>
            <p:nvPr/>
          </p:nvSpPr>
          <p:spPr>
            <a:xfrm>
              <a:off x="998863" y="1047655"/>
              <a:ext cx="3774414" cy="3663571"/>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270"/>
                <a:gd name="f11" fmla="val 4640"/>
                <a:gd name="f12" fmla="+- 0 0 0"/>
                <a:gd name="f13" fmla="+- 0 0 -270"/>
                <a:gd name="f14" fmla="+- 0 0 -135"/>
                <a:gd name="f15" fmla="abs f4"/>
                <a:gd name="f16" fmla="abs f5"/>
                <a:gd name="f17" fmla="abs f6"/>
                <a:gd name="f18" fmla="+- 0 0 f10"/>
                <a:gd name="f19" fmla="+- 0 0 f7"/>
                <a:gd name="f20" fmla="*/ f12 f0 1"/>
                <a:gd name="f21" fmla="*/ f13 f0 1"/>
                <a:gd name="f22" fmla="*/ f14 f0 1"/>
                <a:gd name="f23" fmla="?: f15 f4 1"/>
                <a:gd name="f24" fmla="?: f16 f5 1"/>
                <a:gd name="f25" fmla="?: f17 f6 1"/>
                <a:gd name="f26" fmla="*/ f18 f0 1"/>
                <a:gd name="f27" fmla="*/ f19 f0 1"/>
                <a:gd name="f28" fmla="*/ f20 1 f3"/>
                <a:gd name="f29" fmla="*/ f21 1 f3"/>
                <a:gd name="f30" fmla="*/ f22 1 f3"/>
                <a:gd name="f31" fmla="*/ f23 1 21600"/>
                <a:gd name="f32" fmla="*/ f24 1 21600"/>
                <a:gd name="f33" fmla="*/ 21600 f23 1"/>
                <a:gd name="f34" fmla="*/ 21600 f24 1"/>
                <a:gd name="f35" fmla="*/ f26 1 f3"/>
                <a:gd name="f36" fmla="*/ f27 1 f3"/>
                <a:gd name="f37" fmla="+- f28 0 f1"/>
                <a:gd name="f38" fmla="+- f29 0 f1"/>
                <a:gd name="f39" fmla="+- f30 0 f1"/>
                <a:gd name="f40" fmla="min f32 f31"/>
                <a:gd name="f41" fmla="*/ f33 1 f25"/>
                <a:gd name="f42" fmla="*/ f34 1 f25"/>
                <a:gd name="f43" fmla="+- f35 0 f1"/>
                <a:gd name="f44" fmla="+- f36 0 f1"/>
                <a:gd name="f45" fmla="val f41"/>
                <a:gd name="f46" fmla="val f42"/>
                <a:gd name="f47" fmla="+- 0 0 f43"/>
                <a:gd name="f48" fmla="+- 0 0 f44"/>
                <a:gd name="f49" fmla="+- f46 0 f7"/>
                <a:gd name="f50" fmla="+- f45 0 f7"/>
                <a:gd name="f51" fmla="+- f48 0 f47"/>
                <a:gd name="f52" fmla="+- f47 f1 0"/>
                <a:gd name="f53" fmla="+- f48 f1 0"/>
                <a:gd name="f54" fmla="+- 21600000 0 f47"/>
                <a:gd name="f55" fmla="+- f1 0 f47"/>
                <a:gd name="f56" fmla="+- 27000000 0 f47"/>
                <a:gd name="f57" fmla="+- f0 0 f47"/>
                <a:gd name="f58" fmla="+- 32400000 0 f47"/>
                <a:gd name="f59" fmla="+- f2 0 f47"/>
                <a:gd name="f60" fmla="+- 37800000 0 f47"/>
                <a:gd name="f61" fmla="*/ f49 1 2"/>
                <a:gd name="f62" fmla="*/ f50 1 2"/>
                <a:gd name="f63" fmla="min f50 f49"/>
                <a:gd name="f64" fmla="+- f51 21600000 0"/>
                <a:gd name="f65" fmla="?: f55 f55 f56"/>
                <a:gd name="f66" fmla="?: f57 f57 f58"/>
                <a:gd name="f67" fmla="?: f59 f59 f60"/>
                <a:gd name="f68" fmla="*/ f52 f8 1"/>
                <a:gd name="f69" fmla="*/ f53 f8 1"/>
                <a:gd name="f70" fmla="+- f7 f61 0"/>
                <a:gd name="f71" fmla="+- f7 f62 0"/>
                <a:gd name="f72" fmla="*/ f63 f11 1"/>
                <a:gd name="f73" fmla="?: f51 f51 f64"/>
                <a:gd name="f74" fmla="*/ f68 1 f0"/>
                <a:gd name="f75" fmla="*/ f69 1 f0"/>
                <a:gd name="f76" fmla="*/ f62 f40 1"/>
                <a:gd name="f77" fmla="*/ f61 f40 1"/>
                <a:gd name="f78" fmla="*/ f72 1 100000"/>
                <a:gd name="f79" fmla="+- 0 0 f73"/>
                <a:gd name="f80" fmla="+- f73 0 f54"/>
                <a:gd name="f81" fmla="+- f73 0 f65"/>
                <a:gd name="f82" fmla="+- f73 0 f66"/>
                <a:gd name="f83" fmla="+- f73 0 f67"/>
                <a:gd name="f84" fmla="+- 0 0 f74"/>
                <a:gd name="f85" fmla="+- 0 0 f75"/>
                <a:gd name="f86" fmla="*/ f71 f40 1"/>
                <a:gd name="f87" fmla="*/ f70 f40 1"/>
                <a:gd name="f88" fmla="+- f62 0 f78"/>
                <a:gd name="f89" fmla="+- f61 0 f78"/>
                <a:gd name="f90" fmla="+- 0 0 f84"/>
                <a:gd name="f91" fmla="+- 0 0 f85"/>
                <a:gd name="f92" fmla="*/ f90 f0 1"/>
                <a:gd name="f93" fmla="*/ f91 f0 1"/>
                <a:gd name="f94" fmla="*/ f88 f40 1"/>
                <a:gd name="f95" fmla="*/ f89 f40 1"/>
                <a:gd name="f96" fmla="*/ f92 1 f8"/>
                <a:gd name="f97" fmla="*/ f93 1 f8"/>
                <a:gd name="f98" fmla="+- f96 0 f1"/>
                <a:gd name="f99" fmla="+- f97 0 f1"/>
                <a:gd name="f100" fmla="sin 1 f98"/>
                <a:gd name="f101" fmla="cos 1 f98"/>
                <a:gd name="f102" fmla="sin 1 f99"/>
                <a:gd name="f103" fmla="cos 1 f99"/>
                <a:gd name="f104" fmla="+- 0 0 f100"/>
                <a:gd name="f105" fmla="+- 0 0 f101"/>
                <a:gd name="f106" fmla="+- 0 0 f102"/>
                <a:gd name="f107" fmla="+- 0 0 f103"/>
                <a:gd name="f108" fmla="+- 0 0 f104"/>
                <a:gd name="f109" fmla="+- 0 0 f105"/>
                <a:gd name="f110" fmla="+- 0 0 f106"/>
                <a:gd name="f111" fmla="+- 0 0 f107"/>
                <a:gd name="f112" fmla="val f108"/>
                <a:gd name="f113" fmla="val f109"/>
                <a:gd name="f114" fmla="val f110"/>
                <a:gd name="f115" fmla="val f111"/>
                <a:gd name="f116" fmla="*/ f112 f62 1"/>
                <a:gd name="f117" fmla="*/ f113 f61 1"/>
                <a:gd name="f118" fmla="*/ f114 f62 1"/>
                <a:gd name="f119" fmla="*/ f115 f61 1"/>
                <a:gd name="f120" fmla="*/ f114 f88 1"/>
                <a:gd name="f121" fmla="*/ f115 f89 1"/>
                <a:gd name="f122" fmla="*/ f112 f88 1"/>
                <a:gd name="f123" fmla="*/ f113 f89 1"/>
                <a:gd name="f124" fmla="+- 0 0 f117"/>
                <a:gd name="f125" fmla="+- 0 0 f116"/>
                <a:gd name="f126" fmla="+- 0 0 f119"/>
                <a:gd name="f127" fmla="+- 0 0 f118"/>
                <a:gd name="f128" fmla="+- 0 0 f121"/>
                <a:gd name="f129" fmla="+- 0 0 f120"/>
                <a:gd name="f130" fmla="+- 0 0 f123"/>
                <a:gd name="f131" fmla="+- 0 0 f122"/>
                <a:gd name="f132" fmla="+- 0 0 f124"/>
                <a:gd name="f133" fmla="+- 0 0 f125"/>
                <a:gd name="f134" fmla="+- 0 0 f126"/>
                <a:gd name="f135" fmla="+- 0 0 f127"/>
                <a:gd name="f136" fmla="+- 0 0 f128"/>
                <a:gd name="f137" fmla="+- 0 0 f129"/>
                <a:gd name="f138" fmla="+- 0 0 f130"/>
                <a:gd name="f139" fmla="+- 0 0 f131"/>
                <a:gd name="f140" fmla="at2 f132 f133"/>
                <a:gd name="f141" fmla="at2 f134 f135"/>
                <a:gd name="f142" fmla="at2 f136 f137"/>
                <a:gd name="f143" fmla="at2 f138 f139"/>
                <a:gd name="f144" fmla="+- f140 f1 0"/>
                <a:gd name="f145" fmla="+- f141 f1 0"/>
                <a:gd name="f146" fmla="+- f142 f1 0"/>
                <a:gd name="f147" fmla="+- f143 f1 0"/>
                <a:gd name="f148" fmla="*/ f144 f8 1"/>
                <a:gd name="f149" fmla="*/ f145 f8 1"/>
                <a:gd name="f150" fmla="*/ f146 f8 1"/>
                <a:gd name="f151" fmla="*/ f147 f8 1"/>
                <a:gd name="f152" fmla="*/ f148 1 f0"/>
                <a:gd name="f153" fmla="*/ f149 1 f0"/>
                <a:gd name="f154" fmla="*/ f150 1 f0"/>
                <a:gd name="f155" fmla="*/ f151 1 f0"/>
                <a:gd name="f156" fmla="+- 0 0 f152"/>
                <a:gd name="f157" fmla="+- 0 0 f153"/>
                <a:gd name="f158" fmla="+- 0 0 f154"/>
                <a:gd name="f159" fmla="+- 0 0 f155"/>
                <a:gd name="f160" fmla="val f156"/>
                <a:gd name="f161" fmla="val f157"/>
                <a:gd name="f162" fmla="val f158"/>
                <a:gd name="f163" fmla="val f159"/>
                <a:gd name="f164" fmla="+- 0 0 f160"/>
                <a:gd name="f165" fmla="+- 0 0 f161"/>
                <a:gd name="f166" fmla="+- 0 0 f162"/>
                <a:gd name="f167" fmla="+- 0 0 f163"/>
                <a:gd name="f168" fmla="*/ f164 f0 1"/>
                <a:gd name="f169" fmla="*/ f165 f0 1"/>
                <a:gd name="f170" fmla="*/ f166 f0 1"/>
                <a:gd name="f171" fmla="*/ f167 f0 1"/>
                <a:gd name="f172" fmla="*/ f168 1 f8"/>
                <a:gd name="f173" fmla="*/ f169 1 f8"/>
                <a:gd name="f174" fmla="*/ f170 1 f8"/>
                <a:gd name="f175" fmla="*/ f171 1 f8"/>
                <a:gd name="f176" fmla="+- f172 0 f1"/>
                <a:gd name="f177" fmla="+- f173 0 f1"/>
                <a:gd name="f178" fmla="+- f174 0 f1"/>
                <a:gd name="f179" fmla="+- f175 0 f1"/>
                <a:gd name="f180" fmla="+- f176 f1 0"/>
                <a:gd name="f181" fmla="+- f177 f1 0"/>
                <a:gd name="f182" fmla="+- f178 f1 0"/>
                <a:gd name="f183" fmla="+- f179 f1 0"/>
                <a:gd name="f184" fmla="*/ f180 f8 1"/>
                <a:gd name="f185" fmla="*/ f181 f8 1"/>
                <a:gd name="f186" fmla="*/ f182 f8 1"/>
                <a:gd name="f187" fmla="*/ f183 f8 1"/>
                <a:gd name="f188" fmla="*/ f184 1 f0"/>
                <a:gd name="f189" fmla="*/ f185 1 f0"/>
                <a:gd name="f190" fmla="*/ f186 1 f0"/>
                <a:gd name="f191" fmla="*/ f187 1 f0"/>
                <a:gd name="f192" fmla="+- 0 0 f188"/>
                <a:gd name="f193" fmla="+- 0 0 f189"/>
                <a:gd name="f194" fmla="+- 0 0 f190"/>
                <a:gd name="f195" fmla="+- 0 0 f191"/>
                <a:gd name="f196" fmla="+- 0 0 f192"/>
                <a:gd name="f197" fmla="+- 0 0 f193"/>
                <a:gd name="f198" fmla="+- 0 0 f194"/>
                <a:gd name="f199" fmla="+- 0 0 f195"/>
                <a:gd name="f200" fmla="*/ f196 f0 1"/>
                <a:gd name="f201" fmla="*/ f197 f0 1"/>
                <a:gd name="f202" fmla="*/ f198 f0 1"/>
                <a:gd name="f203" fmla="*/ f199 f0 1"/>
                <a:gd name="f204" fmla="*/ f200 1 f8"/>
                <a:gd name="f205" fmla="*/ f201 1 f8"/>
                <a:gd name="f206" fmla="*/ f202 1 f8"/>
                <a:gd name="f207" fmla="*/ f203 1 f8"/>
                <a:gd name="f208" fmla="+- f204 0 f1"/>
                <a:gd name="f209" fmla="+- f205 0 f1"/>
                <a:gd name="f210" fmla="+- f206 0 f1"/>
                <a:gd name="f211" fmla="+- f207 0 f1"/>
                <a:gd name="f212" fmla="cos 1 f208"/>
                <a:gd name="f213" fmla="sin 1 f208"/>
                <a:gd name="f214" fmla="cos 1 f209"/>
                <a:gd name="f215" fmla="sin 1 f209"/>
                <a:gd name="f216" fmla="cos 1 f210"/>
                <a:gd name="f217" fmla="sin 1 f210"/>
                <a:gd name="f218" fmla="cos 1 f211"/>
                <a:gd name="f219" fmla="sin 1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val f228"/>
                <a:gd name="f237" fmla="val f229"/>
                <a:gd name="f238" fmla="val f230"/>
                <a:gd name="f239" fmla="val f231"/>
                <a:gd name="f240" fmla="val f232"/>
                <a:gd name="f241" fmla="val f233"/>
                <a:gd name="f242" fmla="val f234"/>
                <a:gd name="f243" fmla="val f235"/>
                <a:gd name="f244" fmla="+- 0 0 f236"/>
                <a:gd name="f245" fmla="+- 0 0 f237"/>
                <a:gd name="f246" fmla="+- 0 0 f238"/>
                <a:gd name="f247" fmla="+- 0 0 f239"/>
                <a:gd name="f248" fmla="+- 0 0 f240"/>
                <a:gd name="f249" fmla="+- 0 0 f241"/>
                <a:gd name="f250" fmla="+- 0 0 f242"/>
                <a:gd name="f251" fmla="+- 0 0 f243"/>
                <a:gd name="f252" fmla="*/ f9 f244 1"/>
                <a:gd name="f253" fmla="*/ f9 f245 1"/>
                <a:gd name="f254" fmla="*/ f9 f246 1"/>
                <a:gd name="f255" fmla="*/ f9 f247 1"/>
                <a:gd name="f256" fmla="*/ f9 f248 1"/>
                <a:gd name="f257" fmla="*/ f9 f249 1"/>
                <a:gd name="f258" fmla="*/ f9 f250 1"/>
                <a:gd name="f259" fmla="*/ f9 f251 1"/>
                <a:gd name="f260" fmla="*/ f252 f62 1"/>
                <a:gd name="f261" fmla="*/ f253 f61 1"/>
                <a:gd name="f262" fmla="*/ f254 f62 1"/>
                <a:gd name="f263" fmla="*/ f255 f61 1"/>
                <a:gd name="f264" fmla="*/ f256 f88 1"/>
                <a:gd name="f265" fmla="*/ f257 f89 1"/>
                <a:gd name="f266" fmla="*/ f258 f88 1"/>
                <a:gd name="f267" fmla="*/ f259 f89 1"/>
                <a:gd name="f268" fmla="+- f71 f260 0"/>
                <a:gd name="f269" fmla="+- f70 f261 0"/>
                <a:gd name="f270" fmla="+- f71 f262 0"/>
                <a:gd name="f271" fmla="+- f70 f263 0"/>
                <a:gd name="f272" fmla="+- f71 f264 0"/>
                <a:gd name="f273" fmla="+- f70 f265 0"/>
                <a:gd name="f274" fmla="+- f71 f266 0"/>
                <a:gd name="f275" fmla="+- f70 f267 0"/>
                <a:gd name="f276" fmla="max f268 f272"/>
                <a:gd name="f277" fmla="max f270 f274"/>
                <a:gd name="f278" fmla="max f269 f273"/>
                <a:gd name="f279" fmla="max f271 f275"/>
                <a:gd name="f280" fmla="min f268 f272"/>
                <a:gd name="f281" fmla="min f270 f274"/>
                <a:gd name="f282" fmla="min f269 f273"/>
                <a:gd name="f283" fmla="min f271 f275"/>
                <a:gd name="f284" fmla="+- f268 f274 0"/>
                <a:gd name="f285" fmla="+- f269 f275 0"/>
                <a:gd name="f286" fmla="+- f270 f272 0"/>
                <a:gd name="f287" fmla="+- f271 f273 0"/>
                <a:gd name="f288" fmla="*/ f268 f40 1"/>
                <a:gd name="f289" fmla="*/ f269 f40 1"/>
                <a:gd name="f290" fmla="*/ f272 f40 1"/>
                <a:gd name="f291" fmla="*/ f273 f40 1"/>
                <a:gd name="f292" fmla="max f276 f277"/>
                <a:gd name="f293" fmla="max f278 f279"/>
                <a:gd name="f294" fmla="min f280 f281"/>
                <a:gd name="f295" fmla="min f282 f283"/>
                <a:gd name="f296" fmla="*/ f284 1 2"/>
                <a:gd name="f297" fmla="*/ f285 1 2"/>
                <a:gd name="f298" fmla="*/ f286 1 2"/>
                <a:gd name="f299" fmla="*/ f287 1 2"/>
                <a:gd name="f300" fmla="?: f80 f45 f292"/>
                <a:gd name="f301" fmla="?: f81 f46 f293"/>
                <a:gd name="f302" fmla="?: f82 f7 f294"/>
                <a:gd name="f303" fmla="?: f83 f7 f295"/>
                <a:gd name="f304" fmla="*/ f296 f40 1"/>
                <a:gd name="f305" fmla="*/ f297 f40 1"/>
                <a:gd name="f306" fmla="*/ f298 f40 1"/>
                <a:gd name="f307" fmla="*/ f299 f40 1"/>
                <a:gd name="f308" fmla="*/ f302 f40 1"/>
                <a:gd name="f309" fmla="*/ f303 f40 1"/>
                <a:gd name="f310" fmla="*/ f300 f40 1"/>
                <a:gd name="f311" fmla="*/ f301 f40 1"/>
              </a:gdLst>
              <a:ahLst/>
              <a:cxnLst>
                <a:cxn ang="3cd4">
                  <a:pos x="hc" y="t"/>
                </a:cxn>
                <a:cxn ang="0">
                  <a:pos x="r" y="vc"/>
                </a:cxn>
                <a:cxn ang="cd4">
                  <a:pos x="hc" y="b"/>
                </a:cxn>
                <a:cxn ang="cd2">
                  <a:pos x="l" y="vc"/>
                </a:cxn>
                <a:cxn ang="f37">
                  <a:pos x="f304" y="f305"/>
                </a:cxn>
                <a:cxn ang="f38">
                  <a:pos x="f306" y="f307"/>
                </a:cxn>
                <a:cxn ang="f39">
                  <a:pos x="f86" y="f87"/>
                </a:cxn>
              </a:cxnLst>
              <a:rect l="f308" t="f309" r="f310" b="f311"/>
              <a:pathLst>
                <a:path>
                  <a:moveTo>
                    <a:pt x="f288" y="f289"/>
                  </a:moveTo>
                  <a:arcTo wR="f76" hR="f77" stAng="f47" swAng="f73"/>
                  <a:lnTo>
                    <a:pt x="f290" y="f291"/>
                  </a:lnTo>
                  <a:arcTo wR="f94" hR="f95" stAng="f48" swAng="f79"/>
                  <a:close/>
                </a:path>
              </a:pathLst>
            </a:custGeom>
            <a:gradFill>
              <a:gsLst>
                <a:gs pos="0">
                  <a:srgbClr val="ABF6C1"/>
                </a:gs>
                <a:gs pos="100000">
                  <a:srgbClr val="C5F8D3"/>
                </a:gs>
              </a:gsLst>
              <a:lin ang="16200000"/>
            </a:gradFill>
            <a:ln>
              <a:noFill/>
              <a:prstDash val="solid"/>
            </a:ln>
            <a:effectLst>
              <a:outerShdw dist="19997" dir="5400000" algn="tl">
                <a:srgbClr val="000000">
                  <a:alpha val="38000"/>
                </a:srgbClr>
              </a:outerShdw>
            </a:effectLst>
          </p:spPr>
          <p:txBody>
            <a:bodyPr lIns="0" tIns="0" rIns="0" bIns="0"/>
            <a:lstStyle/>
            <a:p>
              <a:endParaRPr lang="es-ES"/>
            </a:p>
          </p:txBody>
        </p:sp>
        <p:sp>
          <p:nvSpPr>
            <p:cNvPr id="9" name="75 Forma libre">
              <a:extLst>
                <a:ext uri="{FF2B5EF4-FFF2-40B4-BE49-F238E27FC236}">
                  <a16:creationId xmlns:a16="http://schemas.microsoft.com/office/drawing/2014/main" id="{1D081EE8-36AC-49D1-BB3D-543838A3E1ED}"/>
                </a:ext>
              </a:extLst>
            </p:cNvPr>
            <p:cNvSpPr/>
            <p:nvPr/>
          </p:nvSpPr>
          <p:spPr>
            <a:xfrm>
              <a:off x="998863" y="1047655"/>
              <a:ext cx="3774414" cy="3663571"/>
            </a:xfrm>
            <a:custGeom>
              <a:avLst/>
              <a:gdLst>
                <a:gd name="f0" fmla="val 10800000"/>
                <a:gd name="f1" fmla="val 5400000"/>
                <a:gd name="f2" fmla="val 16200000"/>
                <a:gd name="f3" fmla="val 180"/>
                <a:gd name="f4" fmla="val w"/>
                <a:gd name="f5" fmla="val h"/>
                <a:gd name="f6" fmla="val ss"/>
                <a:gd name="f7" fmla="val 0"/>
                <a:gd name="f8" fmla="*/ 5419351 1 1725033"/>
                <a:gd name="f9" fmla="+- 0 0 1"/>
                <a:gd name="f10" fmla="val 270"/>
                <a:gd name="f11" fmla="val 4640"/>
                <a:gd name="f12" fmla="+- 0 0 -270"/>
                <a:gd name="f13" fmla="+- 0 0 -180"/>
                <a:gd name="f14" fmla="+- 0 0 -225"/>
                <a:gd name="f15" fmla="abs f4"/>
                <a:gd name="f16" fmla="abs f5"/>
                <a:gd name="f17" fmla="abs f6"/>
                <a:gd name="f18" fmla="+- 0 0 f3"/>
                <a:gd name="f19" fmla="+- 0 0 f10"/>
                <a:gd name="f20" fmla="*/ f12 f0 1"/>
                <a:gd name="f21" fmla="*/ f13 f0 1"/>
                <a:gd name="f22" fmla="*/ f14 f0 1"/>
                <a:gd name="f23" fmla="?: f15 f4 1"/>
                <a:gd name="f24" fmla="?: f16 f5 1"/>
                <a:gd name="f25" fmla="?: f17 f6 1"/>
                <a:gd name="f26" fmla="*/ f18 f0 1"/>
                <a:gd name="f27" fmla="*/ f19 f0 1"/>
                <a:gd name="f28" fmla="*/ f20 1 f3"/>
                <a:gd name="f29" fmla="*/ f21 1 f3"/>
                <a:gd name="f30" fmla="*/ f22 1 f3"/>
                <a:gd name="f31" fmla="*/ f23 1 21600"/>
                <a:gd name="f32" fmla="*/ f24 1 21600"/>
                <a:gd name="f33" fmla="*/ 21600 f23 1"/>
                <a:gd name="f34" fmla="*/ 21600 f24 1"/>
                <a:gd name="f35" fmla="*/ f26 1 f3"/>
                <a:gd name="f36" fmla="*/ f27 1 f3"/>
                <a:gd name="f37" fmla="+- f28 0 f1"/>
                <a:gd name="f38" fmla="+- f29 0 f1"/>
                <a:gd name="f39" fmla="+- f30 0 f1"/>
                <a:gd name="f40" fmla="min f32 f31"/>
                <a:gd name="f41" fmla="*/ f33 1 f25"/>
                <a:gd name="f42" fmla="*/ f34 1 f25"/>
                <a:gd name="f43" fmla="+- f35 0 f1"/>
                <a:gd name="f44" fmla="+- f36 0 f1"/>
                <a:gd name="f45" fmla="val f41"/>
                <a:gd name="f46" fmla="val f42"/>
                <a:gd name="f47" fmla="+- 0 0 f43"/>
                <a:gd name="f48" fmla="+- 0 0 f44"/>
                <a:gd name="f49" fmla="+- f46 0 f7"/>
                <a:gd name="f50" fmla="+- f45 0 f7"/>
                <a:gd name="f51" fmla="+- f48 0 f47"/>
                <a:gd name="f52" fmla="+- f47 f1 0"/>
                <a:gd name="f53" fmla="+- f48 f1 0"/>
                <a:gd name="f54" fmla="+- 21600000 0 f47"/>
                <a:gd name="f55" fmla="+- f1 0 f47"/>
                <a:gd name="f56" fmla="+- 27000000 0 f47"/>
                <a:gd name="f57" fmla="+- f0 0 f47"/>
                <a:gd name="f58" fmla="+- 32400000 0 f47"/>
                <a:gd name="f59" fmla="+- f2 0 f47"/>
                <a:gd name="f60" fmla="+- 37800000 0 f47"/>
                <a:gd name="f61" fmla="*/ f49 1 2"/>
                <a:gd name="f62" fmla="*/ f50 1 2"/>
                <a:gd name="f63" fmla="min f50 f49"/>
                <a:gd name="f64" fmla="+- f51 21600000 0"/>
                <a:gd name="f65" fmla="?: f55 f55 f56"/>
                <a:gd name="f66" fmla="?: f57 f57 f58"/>
                <a:gd name="f67" fmla="?: f59 f59 f60"/>
                <a:gd name="f68" fmla="*/ f52 f8 1"/>
                <a:gd name="f69" fmla="*/ f53 f8 1"/>
                <a:gd name="f70" fmla="+- f7 f61 0"/>
                <a:gd name="f71" fmla="+- f7 f62 0"/>
                <a:gd name="f72" fmla="*/ f63 f11 1"/>
                <a:gd name="f73" fmla="?: f51 f51 f64"/>
                <a:gd name="f74" fmla="*/ f68 1 f0"/>
                <a:gd name="f75" fmla="*/ f69 1 f0"/>
                <a:gd name="f76" fmla="*/ f62 f40 1"/>
                <a:gd name="f77" fmla="*/ f61 f40 1"/>
                <a:gd name="f78" fmla="*/ f72 1 100000"/>
                <a:gd name="f79" fmla="+- 0 0 f73"/>
                <a:gd name="f80" fmla="+- f73 0 f54"/>
                <a:gd name="f81" fmla="+- f73 0 f65"/>
                <a:gd name="f82" fmla="+- f73 0 f66"/>
                <a:gd name="f83" fmla="+- f73 0 f67"/>
                <a:gd name="f84" fmla="+- 0 0 f74"/>
                <a:gd name="f85" fmla="+- 0 0 f75"/>
                <a:gd name="f86" fmla="*/ f71 f40 1"/>
                <a:gd name="f87" fmla="*/ f70 f40 1"/>
                <a:gd name="f88" fmla="+- f62 0 f78"/>
                <a:gd name="f89" fmla="+- f61 0 f78"/>
                <a:gd name="f90" fmla="+- 0 0 f84"/>
                <a:gd name="f91" fmla="+- 0 0 f85"/>
                <a:gd name="f92" fmla="*/ f90 f0 1"/>
                <a:gd name="f93" fmla="*/ f91 f0 1"/>
                <a:gd name="f94" fmla="*/ f88 f40 1"/>
                <a:gd name="f95" fmla="*/ f89 f40 1"/>
                <a:gd name="f96" fmla="*/ f92 1 f8"/>
                <a:gd name="f97" fmla="*/ f93 1 f8"/>
                <a:gd name="f98" fmla="+- f96 0 f1"/>
                <a:gd name="f99" fmla="+- f97 0 f1"/>
                <a:gd name="f100" fmla="sin 1 f98"/>
                <a:gd name="f101" fmla="cos 1 f98"/>
                <a:gd name="f102" fmla="sin 1 f99"/>
                <a:gd name="f103" fmla="cos 1 f99"/>
                <a:gd name="f104" fmla="+- 0 0 f100"/>
                <a:gd name="f105" fmla="+- 0 0 f101"/>
                <a:gd name="f106" fmla="+- 0 0 f102"/>
                <a:gd name="f107" fmla="+- 0 0 f103"/>
                <a:gd name="f108" fmla="+- 0 0 f104"/>
                <a:gd name="f109" fmla="+- 0 0 f105"/>
                <a:gd name="f110" fmla="+- 0 0 f106"/>
                <a:gd name="f111" fmla="+- 0 0 f107"/>
                <a:gd name="f112" fmla="val f108"/>
                <a:gd name="f113" fmla="val f109"/>
                <a:gd name="f114" fmla="val f110"/>
                <a:gd name="f115" fmla="val f111"/>
                <a:gd name="f116" fmla="*/ f112 f62 1"/>
                <a:gd name="f117" fmla="*/ f113 f61 1"/>
                <a:gd name="f118" fmla="*/ f114 f62 1"/>
                <a:gd name="f119" fmla="*/ f115 f61 1"/>
                <a:gd name="f120" fmla="*/ f114 f88 1"/>
                <a:gd name="f121" fmla="*/ f115 f89 1"/>
                <a:gd name="f122" fmla="*/ f112 f88 1"/>
                <a:gd name="f123" fmla="*/ f113 f89 1"/>
                <a:gd name="f124" fmla="+- 0 0 f117"/>
                <a:gd name="f125" fmla="+- 0 0 f116"/>
                <a:gd name="f126" fmla="+- 0 0 f119"/>
                <a:gd name="f127" fmla="+- 0 0 f118"/>
                <a:gd name="f128" fmla="+- 0 0 f121"/>
                <a:gd name="f129" fmla="+- 0 0 f120"/>
                <a:gd name="f130" fmla="+- 0 0 f123"/>
                <a:gd name="f131" fmla="+- 0 0 f122"/>
                <a:gd name="f132" fmla="+- 0 0 f124"/>
                <a:gd name="f133" fmla="+- 0 0 f125"/>
                <a:gd name="f134" fmla="+- 0 0 f126"/>
                <a:gd name="f135" fmla="+- 0 0 f127"/>
                <a:gd name="f136" fmla="+- 0 0 f128"/>
                <a:gd name="f137" fmla="+- 0 0 f129"/>
                <a:gd name="f138" fmla="+- 0 0 f130"/>
                <a:gd name="f139" fmla="+- 0 0 f131"/>
                <a:gd name="f140" fmla="at2 f132 f133"/>
                <a:gd name="f141" fmla="at2 f134 f135"/>
                <a:gd name="f142" fmla="at2 f136 f137"/>
                <a:gd name="f143" fmla="at2 f138 f139"/>
                <a:gd name="f144" fmla="+- f140 f1 0"/>
                <a:gd name="f145" fmla="+- f141 f1 0"/>
                <a:gd name="f146" fmla="+- f142 f1 0"/>
                <a:gd name="f147" fmla="+- f143 f1 0"/>
                <a:gd name="f148" fmla="*/ f144 f8 1"/>
                <a:gd name="f149" fmla="*/ f145 f8 1"/>
                <a:gd name="f150" fmla="*/ f146 f8 1"/>
                <a:gd name="f151" fmla="*/ f147 f8 1"/>
                <a:gd name="f152" fmla="*/ f148 1 f0"/>
                <a:gd name="f153" fmla="*/ f149 1 f0"/>
                <a:gd name="f154" fmla="*/ f150 1 f0"/>
                <a:gd name="f155" fmla="*/ f151 1 f0"/>
                <a:gd name="f156" fmla="+- 0 0 f152"/>
                <a:gd name="f157" fmla="+- 0 0 f153"/>
                <a:gd name="f158" fmla="+- 0 0 f154"/>
                <a:gd name="f159" fmla="+- 0 0 f155"/>
                <a:gd name="f160" fmla="val f156"/>
                <a:gd name="f161" fmla="val f157"/>
                <a:gd name="f162" fmla="val f158"/>
                <a:gd name="f163" fmla="val f159"/>
                <a:gd name="f164" fmla="+- 0 0 f160"/>
                <a:gd name="f165" fmla="+- 0 0 f161"/>
                <a:gd name="f166" fmla="+- 0 0 f162"/>
                <a:gd name="f167" fmla="+- 0 0 f163"/>
                <a:gd name="f168" fmla="*/ f164 f0 1"/>
                <a:gd name="f169" fmla="*/ f165 f0 1"/>
                <a:gd name="f170" fmla="*/ f166 f0 1"/>
                <a:gd name="f171" fmla="*/ f167 f0 1"/>
                <a:gd name="f172" fmla="*/ f168 1 f8"/>
                <a:gd name="f173" fmla="*/ f169 1 f8"/>
                <a:gd name="f174" fmla="*/ f170 1 f8"/>
                <a:gd name="f175" fmla="*/ f171 1 f8"/>
                <a:gd name="f176" fmla="+- f172 0 f1"/>
                <a:gd name="f177" fmla="+- f173 0 f1"/>
                <a:gd name="f178" fmla="+- f174 0 f1"/>
                <a:gd name="f179" fmla="+- f175 0 f1"/>
                <a:gd name="f180" fmla="+- f176 f1 0"/>
                <a:gd name="f181" fmla="+- f177 f1 0"/>
                <a:gd name="f182" fmla="+- f178 f1 0"/>
                <a:gd name="f183" fmla="+- f179 f1 0"/>
                <a:gd name="f184" fmla="*/ f180 f8 1"/>
                <a:gd name="f185" fmla="*/ f181 f8 1"/>
                <a:gd name="f186" fmla="*/ f182 f8 1"/>
                <a:gd name="f187" fmla="*/ f183 f8 1"/>
                <a:gd name="f188" fmla="*/ f184 1 f0"/>
                <a:gd name="f189" fmla="*/ f185 1 f0"/>
                <a:gd name="f190" fmla="*/ f186 1 f0"/>
                <a:gd name="f191" fmla="*/ f187 1 f0"/>
                <a:gd name="f192" fmla="+- 0 0 f188"/>
                <a:gd name="f193" fmla="+- 0 0 f189"/>
                <a:gd name="f194" fmla="+- 0 0 f190"/>
                <a:gd name="f195" fmla="+- 0 0 f191"/>
                <a:gd name="f196" fmla="+- 0 0 f192"/>
                <a:gd name="f197" fmla="+- 0 0 f193"/>
                <a:gd name="f198" fmla="+- 0 0 f194"/>
                <a:gd name="f199" fmla="+- 0 0 f195"/>
                <a:gd name="f200" fmla="*/ f196 f0 1"/>
                <a:gd name="f201" fmla="*/ f197 f0 1"/>
                <a:gd name="f202" fmla="*/ f198 f0 1"/>
                <a:gd name="f203" fmla="*/ f199 f0 1"/>
                <a:gd name="f204" fmla="*/ f200 1 f8"/>
                <a:gd name="f205" fmla="*/ f201 1 f8"/>
                <a:gd name="f206" fmla="*/ f202 1 f8"/>
                <a:gd name="f207" fmla="*/ f203 1 f8"/>
                <a:gd name="f208" fmla="+- f204 0 f1"/>
                <a:gd name="f209" fmla="+- f205 0 f1"/>
                <a:gd name="f210" fmla="+- f206 0 f1"/>
                <a:gd name="f211" fmla="+- f207 0 f1"/>
                <a:gd name="f212" fmla="cos 1 f208"/>
                <a:gd name="f213" fmla="sin 1 f208"/>
                <a:gd name="f214" fmla="cos 1 f209"/>
                <a:gd name="f215" fmla="sin 1 f209"/>
                <a:gd name="f216" fmla="cos 1 f210"/>
                <a:gd name="f217" fmla="sin 1 f210"/>
                <a:gd name="f218" fmla="cos 1 f211"/>
                <a:gd name="f219" fmla="sin 1 f211"/>
                <a:gd name="f220" fmla="+- 0 0 f212"/>
                <a:gd name="f221" fmla="+- 0 0 f213"/>
                <a:gd name="f222" fmla="+- 0 0 f214"/>
                <a:gd name="f223" fmla="+- 0 0 f215"/>
                <a:gd name="f224" fmla="+- 0 0 f216"/>
                <a:gd name="f225" fmla="+- 0 0 f217"/>
                <a:gd name="f226" fmla="+- 0 0 f218"/>
                <a:gd name="f227" fmla="+- 0 0 f219"/>
                <a:gd name="f228" fmla="+- 0 0 f220"/>
                <a:gd name="f229" fmla="+- 0 0 f221"/>
                <a:gd name="f230" fmla="+- 0 0 f222"/>
                <a:gd name="f231" fmla="+- 0 0 f223"/>
                <a:gd name="f232" fmla="+- 0 0 f224"/>
                <a:gd name="f233" fmla="+- 0 0 f225"/>
                <a:gd name="f234" fmla="+- 0 0 f226"/>
                <a:gd name="f235" fmla="+- 0 0 f227"/>
                <a:gd name="f236" fmla="val f228"/>
                <a:gd name="f237" fmla="val f229"/>
                <a:gd name="f238" fmla="val f230"/>
                <a:gd name="f239" fmla="val f231"/>
                <a:gd name="f240" fmla="val f232"/>
                <a:gd name="f241" fmla="val f233"/>
                <a:gd name="f242" fmla="val f234"/>
                <a:gd name="f243" fmla="val f235"/>
                <a:gd name="f244" fmla="+- 0 0 f236"/>
                <a:gd name="f245" fmla="+- 0 0 f237"/>
                <a:gd name="f246" fmla="+- 0 0 f238"/>
                <a:gd name="f247" fmla="+- 0 0 f239"/>
                <a:gd name="f248" fmla="+- 0 0 f240"/>
                <a:gd name="f249" fmla="+- 0 0 f241"/>
                <a:gd name="f250" fmla="+- 0 0 f242"/>
                <a:gd name="f251" fmla="+- 0 0 f243"/>
                <a:gd name="f252" fmla="*/ f9 f244 1"/>
                <a:gd name="f253" fmla="*/ f9 f245 1"/>
                <a:gd name="f254" fmla="*/ f9 f246 1"/>
                <a:gd name="f255" fmla="*/ f9 f247 1"/>
                <a:gd name="f256" fmla="*/ f9 f248 1"/>
                <a:gd name="f257" fmla="*/ f9 f249 1"/>
                <a:gd name="f258" fmla="*/ f9 f250 1"/>
                <a:gd name="f259" fmla="*/ f9 f251 1"/>
                <a:gd name="f260" fmla="*/ f252 f62 1"/>
                <a:gd name="f261" fmla="*/ f253 f61 1"/>
                <a:gd name="f262" fmla="*/ f254 f62 1"/>
                <a:gd name="f263" fmla="*/ f255 f61 1"/>
                <a:gd name="f264" fmla="*/ f256 f88 1"/>
                <a:gd name="f265" fmla="*/ f257 f89 1"/>
                <a:gd name="f266" fmla="*/ f258 f88 1"/>
                <a:gd name="f267" fmla="*/ f259 f89 1"/>
                <a:gd name="f268" fmla="+- f71 f260 0"/>
                <a:gd name="f269" fmla="+- f70 f261 0"/>
                <a:gd name="f270" fmla="+- f71 f262 0"/>
                <a:gd name="f271" fmla="+- f70 f263 0"/>
                <a:gd name="f272" fmla="+- f71 f264 0"/>
                <a:gd name="f273" fmla="+- f70 f265 0"/>
                <a:gd name="f274" fmla="+- f71 f266 0"/>
                <a:gd name="f275" fmla="+- f70 f267 0"/>
                <a:gd name="f276" fmla="max f268 f272"/>
                <a:gd name="f277" fmla="max f270 f274"/>
                <a:gd name="f278" fmla="max f269 f273"/>
                <a:gd name="f279" fmla="max f271 f275"/>
                <a:gd name="f280" fmla="min f268 f272"/>
                <a:gd name="f281" fmla="min f270 f274"/>
                <a:gd name="f282" fmla="min f269 f273"/>
                <a:gd name="f283" fmla="min f271 f275"/>
                <a:gd name="f284" fmla="+- f268 f274 0"/>
                <a:gd name="f285" fmla="+- f269 f275 0"/>
                <a:gd name="f286" fmla="+- f270 f272 0"/>
                <a:gd name="f287" fmla="+- f271 f273 0"/>
                <a:gd name="f288" fmla="*/ f268 f40 1"/>
                <a:gd name="f289" fmla="*/ f269 f40 1"/>
                <a:gd name="f290" fmla="*/ f272 f40 1"/>
                <a:gd name="f291" fmla="*/ f273 f40 1"/>
                <a:gd name="f292" fmla="max f276 f277"/>
                <a:gd name="f293" fmla="max f278 f279"/>
                <a:gd name="f294" fmla="min f280 f281"/>
                <a:gd name="f295" fmla="min f282 f283"/>
                <a:gd name="f296" fmla="*/ f284 1 2"/>
                <a:gd name="f297" fmla="*/ f285 1 2"/>
                <a:gd name="f298" fmla="*/ f286 1 2"/>
                <a:gd name="f299" fmla="*/ f287 1 2"/>
                <a:gd name="f300" fmla="?: f80 f45 f292"/>
                <a:gd name="f301" fmla="?: f81 f46 f293"/>
                <a:gd name="f302" fmla="?: f82 f7 f294"/>
                <a:gd name="f303" fmla="?: f83 f7 f295"/>
                <a:gd name="f304" fmla="*/ f296 f40 1"/>
                <a:gd name="f305" fmla="*/ f297 f40 1"/>
                <a:gd name="f306" fmla="*/ f298 f40 1"/>
                <a:gd name="f307" fmla="*/ f299 f40 1"/>
                <a:gd name="f308" fmla="*/ f302 f40 1"/>
                <a:gd name="f309" fmla="*/ f303 f40 1"/>
                <a:gd name="f310" fmla="*/ f300 f40 1"/>
                <a:gd name="f311" fmla="*/ f301 f40 1"/>
              </a:gdLst>
              <a:ahLst/>
              <a:cxnLst>
                <a:cxn ang="3cd4">
                  <a:pos x="hc" y="t"/>
                </a:cxn>
                <a:cxn ang="0">
                  <a:pos x="r" y="vc"/>
                </a:cxn>
                <a:cxn ang="cd4">
                  <a:pos x="hc" y="b"/>
                </a:cxn>
                <a:cxn ang="cd2">
                  <a:pos x="l" y="vc"/>
                </a:cxn>
                <a:cxn ang="f37">
                  <a:pos x="f304" y="f305"/>
                </a:cxn>
                <a:cxn ang="f38">
                  <a:pos x="f306" y="f307"/>
                </a:cxn>
                <a:cxn ang="f39">
                  <a:pos x="f86" y="f87"/>
                </a:cxn>
              </a:cxnLst>
              <a:rect l="f308" t="f309" r="f310" b="f311"/>
              <a:pathLst>
                <a:path>
                  <a:moveTo>
                    <a:pt x="f288" y="f289"/>
                  </a:moveTo>
                  <a:arcTo wR="f76" hR="f77" stAng="f47" swAng="f73"/>
                  <a:lnTo>
                    <a:pt x="f290" y="f291"/>
                  </a:lnTo>
                  <a:arcTo wR="f94" hR="f95" stAng="f48" swAng="f79"/>
                  <a:close/>
                </a:path>
              </a:pathLst>
            </a:custGeom>
            <a:gradFill>
              <a:gsLst>
                <a:gs pos="0">
                  <a:srgbClr val="DAFDA7"/>
                </a:gs>
                <a:gs pos="100000">
                  <a:srgbClr val="E4FDC2"/>
                </a:gs>
              </a:gsLst>
              <a:lin ang="16200000"/>
            </a:gradFill>
            <a:ln>
              <a:noFill/>
              <a:prstDash val="solid"/>
            </a:ln>
            <a:effectLst>
              <a:outerShdw dist="19997" dir="5400000" algn="tl">
                <a:srgbClr val="000000">
                  <a:alpha val="38000"/>
                </a:srgbClr>
              </a:outerShdw>
            </a:effectLst>
          </p:spPr>
          <p:txBody>
            <a:bodyPr lIns="0" tIns="0" rIns="0" bIns="0"/>
            <a:lstStyle/>
            <a:p>
              <a:endParaRPr lang="es-ES"/>
            </a:p>
          </p:txBody>
        </p:sp>
        <p:sp>
          <p:nvSpPr>
            <p:cNvPr id="10" name="76 Forma libre">
              <a:extLst>
                <a:ext uri="{FF2B5EF4-FFF2-40B4-BE49-F238E27FC236}">
                  <a16:creationId xmlns:a16="http://schemas.microsoft.com/office/drawing/2014/main" id="{79745F58-91D6-4DD7-81E4-799C6A2EAB8D}"/>
                </a:ext>
              </a:extLst>
            </p:cNvPr>
            <p:cNvSpPr/>
            <p:nvPr/>
          </p:nvSpPr>
          <p:spPr>
            <a:xfrm>
              <a:off x="1999412" y="2354308"/>
              <a:ext cx="1772377" cy="1136925"/>
            </a:xfrm>
            <a:custGeom>
              <a:avLst/>
              <a:gdLst>
                <a:gd name="f0" fmla="val 10800000"/>
                <a:gd name="f1" fmla="val 5400000"/>
                <a:gd name="f2" fmla="val 180"/>
                <a:gd name="f3" fmla="val w"/>
                <a:gd name="f4" fmla="val h"/>
                <a:gd name="f5" fmla="val 0"/>
                <a:gd name="f6" fmla="val 1158201"/>
                <a:gd name="f7" fmla="val 884909"/>
                <a:gd name="f8" fmla="val 442455"/>
                <a:gd name="f9" fmla="val 198094"/>
                <a:gd name="f10" fmla="val 259272"/>
                <a:gd name="f11" fmla="val 579101"/>
                <a:gd name="f12" fmla="val 898930"/>
                <a:gd name="f13" fmla="val 1158202"/>
                <a:gd name="f14" fmla="val 686816"/>
                <a:gd name="f15" fmla="val 884910"/>
                <a:gd name="f16" fmla="+- 0 0 -90"/>
                <a:gd name="f17" fmla="*/ f3 1 1158201"/>
                <a:gd name="f18" fmla="*/ f4 1 884909"/>
                <a:gd name="f19" fmla="+- f7 0 f5"/>
                <a:gd name="f20" fmla="+- f6 0 f5"/>
                <a:gd name="f21" fmla="*/ f16 f0 1"/>
                <a:gd name="f22" fmla="*/ f20 1 1158201"/>
                <a:gd name="f23" fmla="*/ f19 1 884909"/>
                <a:gd name="f24" fmla="*/ 0 f20 1"/>
                <a:gd name="f25" fmla="*/ 442455 f19 1"/>
                <a:gd name="f26" fmla="*/ 579101 f20 1"/>
                <a:gd name="f27" fmla="*/ 0 f19 1"/>
                <a:gd name="f28" fmla="*/ 1158202 f20 1"/>
                <a:gd name="f29" fmla="*/ 884910 f19 1"/>
                <a:gd name="f30" fmla="*/ f21 1 f2"/>
                <a:gd name="f31" fmla="*/ f24 1 1158201"/>
                <a:gd name="f32" fmla="*/ f25 1 884909"/>
                <a:gd name="f33" fmla="*/ f26 1 1158201"/>
                <a:gd name="f34" fmla="*/ f27 1 884909"/>
                <a:gd name="f35" fmla="*/ f28 1 1158201"/>
                <a:gd name="f36" fmla="*/ f29 1 884909"/>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1158201" h="884909">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gradFill>
              <a:gsLst>
                <a:gs pos="0">
                  <a:srgbClr val="FFA2A1"/>
                </a:gs>
                <a:gs pos="100000">
                  <a:srgbClr val="FFBEBD"/>
                </a:gs>
              </a:gsLst>
              <a:lin ang="16200000"/>
            </a:gradFill>
            <a:ln>
              <a:noFill/>
              <a:prstDash val="solid"/>
            </a:ln>
            <a:effectLst>
              <a:outerShdw dist="19997" dir="5400000" algn="tl">
                <a:srgbClr val="000000">
                  <a:alpha val="38000"/>
                </a:srgbClr>
              </a:outerShdw>
            </a:effectLst>
          </p:spPr>
          <p:txBody>
            <a:bodyPr vert="horz" wrap="square" lIns="179771" tIns="139747" rIns="179771" bIns="139747" anchor="ctr" anchorCtr="1" compatLnSpc="0"/>
            <a:lstStyle/>
            <a:p>
              <a:pPr algn="ctr" fontAlgn="auto">
                <a:lnSpc>
                  <a:spcPct val="90000"/>
                </a:lnSpc>
                <a:spcBef>
                  <a:spcPts val="500"/>
                </a:spcBef>
                <a:spcAft>
                  <a:spcPts val="300"/>
                </a:spcAft>
              </a:pPr>
              <a:r>
                <a:rPr lang="es-ES" sz="1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a:p>
              <a:pPr algn="ctr" fontAlgn="auto">
                <a:lnSpc>
                  <a:spcPct val="90000"/>
                </a:lnSpc>
                <a:spcBef>
                  <a:spcPts val="500"/>
                </a:spcBef>
                <a:spcAft>
                  <a:spcPts val="300"/>
                </a:spcAft>
              </a:pPr>
              <a:r>
                <a:rPr lang="en-GB" sz="1400" b="1" i="0" strike="noStrike" cap="none" spc="0" baseline="0" dirty="0">
                  <a:solidFill>
                    <a:srgbClr val="000000"/>
                  </a:solidFill>
                  <a:effectLst/>
                  <a:latin typeface="Calibri"/>
                  <a:ea typeface="Calibri"/>
                  <a:cs typeface="Calibri"/>
                </a:rPr>
                <a:t>Competencies</a:t>
              </a:r>
            </a:p>
            <a:p>
              <a:pPr algn="ctr" fontAlgn="auto">
                <a:lnSpc>
                  <a:spcPct val="90000"/>
                </a:lnSpc>
                <a:spcBef>
                  <a:spcPts val="500"/>
                </a:spcBef>
                <a:spcAft>
                  <a:spcPts val="300"/>
                </a:spcAft>
              </a:pPr>
              <a:r>
                <a:rPr lang="en-GB" b="1" i="0" strike="noStrike" cap="none" spc="0" baseline="0" dirty="0">
                  <a:solidFill>
                    <a:srgbClr val="000000"/>
                  </a:solidFill>
                  <a:effectLst/>
                  <a:latin typeface="Calibri"/>
                  <a:ea typeface="Calibri"/>
                  <a:cs typeface="Calibri"/>
                </a:rPr>
                <a:t>Empowerment</a:t>
              </a:r>
            </a:p>
            <a:p>
              <a:pPr>
                <a:lnSpc>
                  <a:spcPct val="115000"/>
                </a:lnSpc>
                <a:spcBef>
                  <a:spcPts val="500"/>
                </a:spcBef>
                <a:spcAft>
                  <a:spcPts val="1000"/>
                </a:spcAft>
              </a:pPr>
              <a:r>
                <a:rPr lang="es-ES" sz="11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1" name="77 Forma libre">
              <a:extLst>
                <a:ext uri="{FF2B5EF4-FFF2-40B4-BE49-F238E27FC236}">
                  <a16:creationId xmlns:a16="http://schemas.microsoft.com/office/drawing/2014/main" id="{5C63F471-D69A-4558-8F2B-B26C9E1A7BE9}"/>
                </a:ext>
              </a:extLst>
            </p:cNvPr>
            <p:cNvSpPr/>
            <p:nvPr/>
          </p:nvSpPr>
          <p:spPr>
            <a:xfrm>
              <a:off x="1628107" y="277064"/>
              <a:ext cx="2576997" cy="1969287"/>
            </a:xfrm>
            <a:custGeom>
              <a:avLst/>
              <a:gdLst>
                <a:gd name="f0" fmla="val 10800000"/>
                <a:gd name="f1" fmla="val 5400000"/>
                <a:gd name="f2" fmla="val 180"/>
                <a:gd name="f3" fmla="val w"/>
                <a:gd name="f4" fmla="val h"/>
                <a:gd name="f5" fmla="val 0"/>
                <a:gd name="f6" fmla="val 1565187"/>
                <a:gd name="f7" fmla="val 1708650"/>
                <a:gd name="f8" fmla="val 854325"/>
                <a:gd name="f9" fmla="val 382494"/>
                <a:gd name="f10" fmla="val 350379"/>
                <a:gd name="f11" fmla="val 782594"/>
                <a:gd name="f12" fmla="val 1214809"/>
                <a:gd name="f13" fmla="val 1565188"/>
                <a:gd name="f14" fmla="val 1326156"/>
                <a:gd name="f15" fmla="+- 0 0 -90"/>
                <a:gd name="f16" fmla="*/ f3 1 1565187"/>
                <a:gd name="f17" fmla="*/ f4 1 1708650"/>
                <a:gd name="f18" fmla="+- f7 0 f5"/>
                <a:gd name="f19" fmla="+- f6 0 f5"/>
                <a:gd name="f20" fmla="*/ f15 f0 1"/>
                <a:gd name="f21" fmla="*/ f19 1 1565187"/>
                <a:gd name="f22" fmla="*/ f18 1 1708650"/>
                <a:gd name="f23" fmla="*/ 0 f19 1"/>
                <a:gd name="f24" fmla="*/ 854325 f18 1"/>
                <a:gd name="f25" fmla="*/ 782594 f19 1"/>
                <a:gd name="f26" fmla="*/ 0 f18 1"/>
                <a:gd name="f27" fmla="*/ 1565188 f19 1"/>
                <a:gd name="f28" fmla="*/ 1708650 f18 1"/>
                <a:gd name="f29" fmla="*/ f20 1 f2"/>
                <a:gd name="f30" fmla="*/ f23 1 1565187"/>
                <a:gd name="f31" fmla="*/ f24 1 1708650"/>
                <a:gd name="f32" fmla="*/ f25 1 1565187"/>
                <a:gd name="f33" fmla="*/ f26 1 1708650"/>
                <a:gd name="f34" fmla="*/ f27 1 1565187"/>
                <a:gd name="f35" fmla="*/ f28 1 1708650"/>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565187" h="1708650">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gradFill>
              <a:gsLst>
                <a:gs pos="0">
                  <a:srgbClr val="DAFDA7"/>
                </a:gs>
                <a:gs pos="100000">
                  <a:srgbClr val="E4FDC2"/>
                </a:gs>
              </a:gsLst>
              <a:lin ang="16200000"/>
            </a:gradFill>
            <a:ln>
              <a:noFill/>
              <a:prstDash val="solid"/>
            </a:ln>
            <a:effectLst>
              <a:outerShdw dist="19997" dir="5400000" algn="tl">
                <a:srgbClr val="000000">
                  <a:alpha val="38000"/>
                </a:srgbClr>
              </a:outerShdw>
            </a:effectLst>
          </p:spPr>
          <p:txBody>
            <a:bodyPr vert="horz" wrap="square" lIns="239371" tIns="260384" rIns="239371" bIns="260384" anchor="ctr" anchorCtr="1" compatLnSpc="0"/>
            <a:lstStyle/>
            <a:p>
              <a:pPr algn="ctr" fontAlgn="auto">
                <a:lnSpc>
                  <a:spcPct val="90000"/>
                </a:lnSpc>
                <a:spcBef>
                  <a:spcPts val="500"/>
                </a:spcBef>
                <a:spcAft>
                  <a:spcPts val="300"/>
                </a:spcAft>
              </a:pPr>
              <a:r>
                <a:rPr lang="en-GB" sz="2000" b="1" i="0" strike="noStrike" cap="none" spc="0" baseline="0" dirty="0">
                  <a:solidFill>
                    <a:srgbClr val="FDA023"/>
                  </a:solidFill>
                  <a:effectLst/>
                  <a:latin typeface="Calibri"/>
                  <a:ea typeface="Calibri"/>
                  <a:cs typeface="Calibri"/>
                </a:rPr>
                <a:t>INDIVIDUAL</a:t>
              </a:r>
              <a:r>
                <a:rPr lang="en-GB" sz="900" b="1" i="0" strike="noStrike" cap="none" spc="0" baseline="0" dirty="0">
                  <a:solidFill>
                    <a:srgbClr val="FDA023"/>
                  </a:solidFill>
                  <a:effectLst/>
                  <a:latin typeface="Calibri"/>
                  <a:ea typeface="Calibri"/>
                  <a:cs typeface="Calibri"/>
                </a:rPr>
                <a:t>:</a:t>
              </a:r>
            </a:p>
            <a:p>
              <a:pPr algn="ctr" fontAlgn="auto">
                <a:lnSpc>
                  <a:spcPct val="90000"/>
                </a:lnSpc>
                <a:spcBef>
                  <a:spcPts val="500"/>
                </a:spcBef>
                <a:spcAft>
                  <a:spcPts val="300"/>
                </a:spcAft>
              </a:pPr>
              <a:r>
                <a:rPr lang="en-GB" sz="900" b="0" i="0" strike="noStrike" cap="none" spc="0" baseline="0" dirty="0">
                  <a:solidFill>
                    <a:srgbClr val="000000"/>
                  </a:solidFill>
                  <a:effectLst/>
                  <a:latin typeface="Calibri"/>
                  <a:ea typeface="Calibri"/>
                  <a:cs typeface="Calibri"/>
                </a:rPr>
                <a:t>Self-confidence</a:t>
              </a:r>
            </a:p>
            <a:p>
              <a:pPr algn="ctr" fontAlgn="auto">
                <a:lnSpc>
                  <a:spcPct val="90000"/>
                </a:lnSpc>
                <a:spcBef>
                  <a:spcPts val="500"/>
                </a:spcBef>
                <a:spcAft>
                  <a:spcPts val="300"/>
                </a:spcAft>
              </a:pPr>
              <a:r>
                <a:rPr lang="en-GB" sz="900" b="0" i="0" strike="noStrike" cap="none" spc="0" baseline="0" dirty="0">
                  <a:solidFill>
                    <a:srgbClr val="000000"/>
                  </a:solidFill>
                  <a:effectLst/>
                  <a:latin typeface="Calibri"/>
                  <a:ea typeface="Calibri"/>
                  <a:cs typeface="Calibri"/>
                </a:rPr>
                <a:t>Self-control</a:t>
              </a:r>
            </a:p>
            <a:p>
              <a:pPr algn="ctr" fontAlgn="auto">
                <a:lnSpc>
                  <a:spcPct val="90000"/>
                </a:lnSpc>
                <a:spcBef>
                  <a:spcPts val="500"/>
                </a:spcBef>
                <a:spcAft>
                  <a:spcPts val="300"/>
                </a:spcAft>
              </a:pPr>
              <a:r>
                <a:rPr lang="en-GB" sz="900" b="0" i="0" strike="noStrike" cap="none" spc="0" baseline="0" dirty="0">
                  <a:solidFill>
                    <a:srgbClr val="000000"/>
                  </a:solidFill>
                  <a:effectLst/>
                  <a:latin typeface="Calibri"/>
                  <a:ea typeface="Calibri"/>
                  <a:cs typeface="Calibri"/>
                </a:rPr>
                <a:t>Flexibility</a:t>
              </a:r>
            </a:p>
            <a:p>
              <a:pPr algn="ctr" fontAlgn="auto">
                <a:lnSpc>
                  <a:spcPct val="90000"/>
                </a:lnSpc>
                <a:spcBef>
                  <a:spcPts val="500"/>
                </a:spcBef>
                <a:spcAft>
                  <a:spcPts val="300"/>
                </a:spcAft>
              </a:pPr>
              <a:r>
                <a:rPr lang="en-GB" sz="900" b="0" i="0" strike="noStrike" cap="none" spc="0" baseline="0" dirty="0">
                  <a:solidFill>
                    <a:srgbClr val="000000"/>
                  </a:solidFill>
                  <a:effectLst/>
                  <a:latin typeface="Calibri"/>
                  <a:ea typeface="Calibri"/>
                  <a:cs typeface="Calibri"/>
                </a:rPr>
                <a:t>Tolerance of frustration</a:t>
              </a:r>
            </a:p>
            <a:p>
              <a:pPr algn="ctr" fontAlgn="auto">
                <a:lnSpc>
                  <a:spcPct val="90000"/>
                </a:lnSpc>
                <a:spcBef>
                  <a:spcPts val="500"/>
                </a:spcBef>
                <a:spcAft>
                  <a:spcPts val="300"/>
                </a:spcAft>
              </a:pPr>
              <a:r>
                <a:rPr lang="en-GB" sz="900" b="0" i="0" strike="noStrike" cap="none" spc="0" baseline="0" dirty="0">
                  <a:solidFill>
                    <a:srgbClr val="000000"/>
                  </a:solidFill>
                  <a:effectLst/>
                  <a:latin typeface="Calibri"/>
                  <a:ea typeface="Calibri"/>
                  <a:cs typeface="Calibri"/>
                </a:rPr>
                <a:t>Emotionally involved in development</a:t>
              </a:r>
            </a:p>
            <a:p>
              <a:pPr algn="ctr" fontAlgn="auto">
                <a:lnSpc>
                  <a:spcPct val="90000"/>
                </a:lnSpc>
                <a:spcBef>
                  <a:spcPts val="500"/>
                </a:spcBef>
                <a:spcAft>
                  <a:spcPts val="300"/>
                </a:spcAft>
              </a:pPr>
              <a:r>
                <a:rPr lang="en-GB" sz="900" b="0" i="0" strike="noStrike" cap="none" spc="0" baseline="0" dirty="0">
                  <a:solidFill>
                    <a:srgbClr val="000000"/>
                  </a:solidFill>
                  <a:effectLst/>
                  <a:latin typeface="Calibri"/>
                  <a:ea typeface="Calibri"/>
                  <a:cs typeface="Calibri"/>
                </a:rPr>
                <a:t>Mathematical reasoning</a:t>
              </a:r>
            </a:p>
            <a:p>
              <a:pPr algn="ctr" fontAlgn="auto">
                <a:lnSpc>
                  <a:spcPct val="90000"/>
                </a:lnSpc>
                <a:spcBef>
                  <a:spcPts val="500"/>
                </a:spcBef>
                <a:spcAft>
                  <a:spcPts val="300"/>
                </a:spcAft>
              </a:pPr>
              <a:r>
                <a:rPr lang="en-GB" sz="900" b="0" i="0" strike="noStrike" cap="none" spc="0" baseline="0" dirty="0">
                  <a:solidFill>
                    <a:srgbClr val="000000"/>
                  </a:solidFill>
                  <a:effectLst/>
                  <a:latin typeface="Calibri"/>
                  <a:ea typeface="Calibri"/>
                  <a:cs typeface="Calibri"/>
                </a:rPr>
                <a:t>Boosting others' capabilities</a:t>
              </a:r>
            </a:p>
            <a:p>
              <a:pPr algn="ctr" fontAlgn="auto">
                <a:lnSpc>
                  <a:spcPct val="90000"/>
                </a:lnSpc>
                <a:spcBef>
                  <a:spcPts val="500"/>
                </a:spcBef>
                <a:spcAft>
                  <a:spcPts val="300"/>
                </a:spcAft>
              </a:pPr>
              <a:r>
                <a:rPr lang="en-GB" sz="900" b="0" i="0" strike="noStrike" cap="none" spc="0" baseline="0" dirty="0">
                  <a:solidFill>
                    <a:srgbClr val="000000"/>
                  </a:solidFill>
                  <a:effectLst/>
                  <a:latin typeface="Calibri"/>
                  <a:ea typeface="Calibri"/>
                  <a:cs typeface="Calibri"/>
                </a:rPr>
                <a:t>Capacity </a:t>
              </a:r>
              <a:r>
                <a:rPr lang="en-GB" sz="1000" b="0" i="0" strike="noStrike" cap="none" spc="0" baseline="0" dirty="0">
                  <a:solidFill>
                    <a:srgbClr val="000000"/>
                  </a:solidFill>
                  <a:effectLst/>
                  <a:latin typeface="Calibri"/>
                  <a:ea typeface="Calibri"/>
                  <a:cs typeface="Calibri"/>
                </a:rPr>
                <a:t>for analysis</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Projection</a:t>
              </a:r>
            </a:p>
            <a:p>
              <a:pPr algn="ctr" fontAlgn="auto">
                <a:lnSpc>
                  <a:spcPct val="90000"/>
                </a:lnSpc>
                <a:spcBef>
                  <a:spcPts val="500"/>
                </a:spcBef>
                <a:spcAft>
                  <a:spcPts val="300"/>
                </a:spcAft>
              </a:pPr>
              <a:r>
                <a:rPr lang="es-ES"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78 Forma libre">
              <a:extLst>
                <a:ext uri="{FF2B5EF4-FFF2-40B4-BE49-F238E27FC236}">
                  <a16:creationId xmlns:a16="http://schemas.microsoft.com/office/drawing/2014/main" id="{31FA53F5-D861-492E-8FFA-E38D155A477A}"/>
                </a:ext>
              </a:extLst>
            </p:cNvPr>
            <p:cNvSpPr/>
            <p:nvPr/>
          </p:nvSpPr>
          <p:spPr>
            <a:xfrm>
              <a:off x="3771881" y="2137747"/>
              <a:ext cx="1913857" cy="1751807"/>
            </a:xfrm>
            <a:custGeom>
              <a:avLst/>
              <a:gdLst>
                <a:gd name="f0" fmla="val 10800000"/>
                <a:gd name="f1" fmla="val 5400000"/>
                <a:gd name="f2" fmla="val 180"/>
                <a:gd name="f3" fmla="val w"/>
                <a:gd name="f4" fmla="val h"/>
                <a:gd name="f5" fmla="val 0"/>
                <a:gd name="f6" fmla="val 1565187"/>
                <a:gd name="f7" fmla="val 1249436"/>
                <a:gd name="f8" fmla="val 624718"/>
                <a:gd name="f9" fmla="val 279696"/>
                <a:gd name="f10" fmla="val 350379"/>
                <a:gd name="f11" fmla="val 782594"/>
                <a:gd name="f12" fmla="val 1214809"/>
                <a:gd name="f13" fmla="val 1565188"/>
                <a:gd name="f14" fmla="val 969740"/>
                <a:gd name="f15" fmla="+- 0 0 -90"/>
                <a:gd name="f16" fmla="*/ f3 1 1565187"/>
                <a:gd name="f17" fmla="*/ f4 1 1249436"/>
                <a:gd name="f18" fmla="+- f7 0 f5"/>
                <a:gd name="f19" fmla="+- f6 0 f5"/>
                <a:gd name="f20" fmla="*/ f15 f0 1"/>
                <a:gd name="f21" fmla="*/ f19 1 1565187"/>
                <a:gd name="f22" fmla="*/ f18 1 1249436"/>
                <a:gd name="f23" fmla="*/ 0 f19 1"/>
                <a:gd name="f24" fmla="*/ 624718 f18 1"/>
                <a:gd name="f25" fmla="*/ 782594 f19 1"/>
                <a:gd name="f26" fmla="*/ 0 f18 1"/>
                <a:gd name="f27" fmla="*/ 1565188 f19 1"/>
                <a:gd name="f28" fmla="*/ 1249436 f18 1"/>
                <a:gd name="f29" fmla="*/ f20 1 f2"/>
                <a:gd name="f30" fmla="*/ f23 1 1565187"/>
                <a:gd name="f31" fmla="*/ f24 1 1249436"/>
                <a:gd name="f32" fmla="*/ f25 1 1565187"/>
                <a:gd name="f33" fmla="*/ f26 1 1249436"/>
                <a:gd name="f34" fmla="*/ f27 1 1565187"/>
                <a:gd name="f35" fmla="*/ f28 1 12494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565187" h="124943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gradFill>
              <a:gsLst>
                <a:gs pos="0">
                  <a:srgbClr val="ABF6C1"/>
                </a:gs>
                <a:gs pos="100000">
                  <a:srgbClr val="C5F8D3"/>
                </a:gs>
              </a:gsLst>
              <a:lin ang="16200000"/>
            </a:gradFill>
            <a:ln>
              <a:noFill/>
              <a:prstDash val="solid"/>
            </a:ln>
            <a:effectLst>
              <a:outerShdw dist="19997" dir="5400000" algn="tl">
                <a:srgbClr val="000000">
                  <a:alpha val="38000"/>
                </a:srgbClr>
              </a:outerShdw>
            </a:effectLst>
          </p:spPr>
          <p:txBody>
            <a:bodyPr vert="horz" wrap="square" lIns="239371" tIns="193139" rIns="239371" bIns="193139" anchor="ctr" anchorCtr="1" compatLnSpc="0"/>
            <a:lstStyle/>
            <a:p>
              <a:pPr algn="ctr" fontAlgn="auto">
                <a:lnSpc>
                  <a:spcPct val="90000"/>
                </a:lnSpc>
                <a:spcBef>
                  <a:spcPts val="500"/>
                </a:spcBef>
                <a:spcAft>
                  <a:spcPts val="300"/>
                </a:spcAft>
              </a:pPr>
              <a:r>
                <a:rPr lang="en-GB" sz="2000" b="1" i="0" strike="noStrike" cap="none" spc="0" baseline="0" dirty="0">
                  <a:solidFill>
                    <a:srgbClr val="FDA023"/>
                  </a:solidFill>
                  <a:effectLst/>
                  <a:latin typeface="Calibri"/>
                  <a:ea typeface="Calibri"/>
                  <a:cs typeface="Calibri"/>
                </a:rPr>
                <a:t>GROUP </a:t>
              </a:r>
              <a:r>
                <a:rPr lang="en-GB" sz="1000" b="0" i="0" strike="noStrike" cap="none" spc="0" baseline="0" dirty="0">
                  <a:solidFill>
                    <a:srgbClr val="000000"/>
                  </a:solidFill>
                  <a:effectLst/>
                  <a:latin typeface="Calibri"/>
                  <a:ea typeface="Calibri"/>
                  <a:cs typeface="Calibri"/>
                </a:rPr>
                <a:t>Communication</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Compliance with rules and tasks</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Ability to build relationships</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Ability for dialogue</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Social sensitivity</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Critical consciousness</a:t>
              </a:r>
            </a:p>
            <a:p>
              <a:pPr algn="ctr" fontAlgn="auto">
                <a:lnSpc>
                  <a:spcPct val="90000"/>
                </a:lnSpc>
                <a:spcBef>
                  <a:spcPts val="500"/>
                </a:spcBef>
                <a:spcAft>
                  <a:spcPts val="300"/>
                </a:spcAft>
              </a:pPr>
              <a:r>
                <a:rPr lang="en-GB" sz="1100" b="0" i="0" strike="noStrike" cap="none" spc="0" baseline="0" dirty="0">
                  <a:solidFill>
                    <a:srgbClr val="000000"/>
                  </a:solidFill>
                  <a:effectLst/>
                  <a:latin typeface="Calibri"/>
                  <a:ea typeface="Calibri"/>
                  <a:cs typeface="Calibri"/>
                </a:rPr>
                <a:t>Public</a:t>
              </a:r>
              <a:r>
                <a:rPr lang="en-GB" sz="1000" b="0" i="0" strike="noStrike" cap="none" spc="0" baseline="0" dirty="0">
                  <a:solidFill>
                    <a:srgbClr val="000000"/>
                  </a:solidFill>
                  <a:effectLst/>
                  <a:latin typeface="Calibri"/>
                  <a:ea typeface="Calibri"/>
                  <a:cs typeface="Calibri"/>
                </a:rPr>
                <a:t> expression</a:t>
              </a:r>
            </a:p>
          </p:txBody>
        </p:sp>
        <p:sp>
          <p:nvSpPr>
            <p:cNvPr id="13" name="79 Forma libre">
              <a:extLst>
                <a:ext uri="{FF2B5EF4-FFF2-40B4-BE49-F238E27FC236}">
                  <a16:creationId xmlns:a16="http://schemas.microsoft.com/office/drawing/2014/main" id="{EF697FF7-F833-4734-B892-0A7FFA590A61}"/>
                </a:ext>
              </a:extLst>
            </p:cNvPr>
            <p:cNvSpPr/>
            <p:nvPr/>
          </p:nvSpPr>
          <p:spPr>
            <a:xfrm>
              <a:off x="1734031" y="3762370"/>
              <a:ext cx="2349015" cy="1800226"/>
            </a:xfrm>
            <a:custGeom>
              <a:avLst/>
              <a:gdLst>
                <a:gd name="f0" fmla="val 10800000"/>
                <a:gd name="f1" fmla="val 5400000"/>
                <a:gd name="f2" fmla="val 180"/>
                <a:gd name="f3" fmla="val w"/>
                <a:gd name="f4" fmla="val h"/>
                <a:gd name="f5" fmla="val 0"/>
                <a:gd name="f6" fmla="val 1565187"/>
                <a:gd name="f7" fmla="val 1249436"/>
                <a:gd name="f8" fmla="val 624718"/>
                <a:gd name="f9" fmla="val 279696"/>
                <a:gd name="f10" fmla="val 350379"/>
                <a:gd name="f11" fmla="val 782594"/>
                <a:gd name="f12" fmla="val 1214809"/>
                <a:gd name="f13" fmla="val 1565188"/>
                <a:gd name="f14" fmla="val 969740"/>
                <a:gd name="f15" fmla="+- 0 0 -90"/>
                <a:gd name="f16" fmla="*/ f3 1 1565187"/>
                <a:gd name="f17" fmla="*/ f4 1 1249436"/>
                <a:gd name="f18" fmla="+- f7 0 f5"/>
                <a:gd name="f19" fmla="+- f6 0 f5"/>
                <a:gd name="f20" fmla="*/ f15 f0 1"/>
                <a:gd name="f21" fmla="*/ f19 1 1565187"/>
                <a:gd name="f22" fmla="*/ f18 1 1249436"/>
                <a:gd name="f23" fmla="*/ 0 f19 1"/>
                <a:gd name="f24" fmla="*/ 624718 f18 1"/>
                <a:gd name="f25" fmla="*/ 782594 f19 1"/>
                <a:gd name="f26" fmla="*/ 0 f18 1"/>
                <a:gd name="f27" fmla="*/ 1565188 f19 1"/>
                <a:gd name="f28" fmla="*/ 1249436 f18 1"/>
                <a:gd name="f29" fmla="*/ f20 1 f2"/>
                <a:gd name="f30" fmla="*/ f23 1 1565187"/>
                <a:gd name="f31" fmla="*/ f24 1 1249436"/>
                <a:gd name="f32" fmla="*/ f25 1 1565187"/>
                <a:gd name="f33" fmla="*/ f26 1 1249436"/>
                <a:gd name="f34" fmla="*/ f27 1 1565187"/>
                <a:gd name="f35" fmla="*/ f28 1 12494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565187" h="124943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gradFill>
              <a:gsLst>
                <a:gs pos="0">
                  <a:srgbClr val="B0D1EF"/>
                </a:gs>
                <a:gs pos="100000">
                  <a:srgbClr val="C8DEF3"/>
                </a:gs>
              </a:gsLst>
              <a:lin ang="16200000"/>
            </a:gradFill>
            <a:ln>
              <a:noFill/>
              <a:prstDash val="solid"/>
            </a:ln>
            <a:effectLst>
              <a:outerShdw dist="19997" dir="5400000" algn="tl">
                <a:srgbClr val="000000">
                  <a:alpha val="38000"/>
                </a:srgbClr>
              </a:outerShdw>
            </a:effectLst>
          </p:spPr>
          <p:txBody>
            <a:bodyPr vert="horz" wrap="square" lIns="239371" tIns="193139" rIns="239371" bIns="193139" anchor="ctr" anchorCtr="1" compatLnSpc="0"/>
            <a:lstStyle/>
            <a:p>
              <a:pPr algn="ctr" fontAlgn="auto">
                <a:lnSpc>
                  <a:spcPct val="90000"/>
                </a:lnSpc>
                <a:spcBef>
                  <a:spcPts val="500"/>
                </a:spcBef>
                <a:spcAft>
                  <a:spcPts val="300"/>
                </a:spcAft>
              </a:pPr>
              <a:r>
                <a:rPr lang="en-GB" sz="1800" b="1" i="0" strike="noStrike" cap="none" spc="0" baseline="0" dirty="0">
                  <a:solidFill>
                    <a:srgbClr val="25AB68"/>
                  </a:solidFill>
                  <a:effectLst/>
                  <a:latin typeface="Calibri"/>
                  <a:ea typeface="Calibri"/>
                  <a:cs typeface="Calibri"/>
                </a:rPr>
                <a:t>GROUP SELF-EMPLOYMENT</a:t>
              </a:r>
            </a:p>
            <a:p>
              <a:pPr algn="ctr" fontAlgn="auto">
                <a:lnSpc>
                  <a:spcPct val="90000"/>
                </a:lnSpc>
                <a:spcBef>
                  <a:spcPts val="500"/>
                </a:spcBef>
                <a:spcAft>
                  <a:spcPts val="300"/>
                </a:spcAft>
              </a:pPr>
              <a:r>
                <a:rPr lang="en-GB" sz="1100" b="0" i="0" strike="noStrike" cap="none" spc="0" baseline="0" dirty="0">
                  <a:solidFill>
                    <a:srgbClr val="000000"/>
                  </a:solidFill>
                  <a:effectLst/>
                  <a:latin typeface="Calibri"/>
                  <a:ea typeface="Calibri"/>
                  <a:cs typeface="Calibri"/>
                </a:rPr>
                <a:t>Team working</a:t>
              </a:r>
            </a:p>
            <a:p>
              <a:pPr algn="ctr" fontAlgn="auto">
                <a:lnSpc>
                  <a:spcPct val="90000"/>
                </a:lnSpc>
                <a:spcBef>
                  <a:spcPts val="500"/>
                </a:spcBef>
                <a:spcAft>
                  <a:spcPts val="300"/>
                </a:spcAft>
              </a:pPr>
              <a:r>
                <a:rPr lang="en-GB" sz="1100" b="0" i="0" strike="noStrike" cap="none" spc="0" baseline="0" dirty="0">
                  <a:solidFill>
                    <a:srgbClr val="000000"/>
                  </a:solidFill>
                  <a:effectLst/>
                  <a:latin typeface="Calibri"/>
                  <a:ea typeface="Calibri"/>
                  <a:cs typeface="Calibri"/>
                </a:rPr>
                <a:t>Search for synergies</a:t>
              </a:r>
            </a:p>
            <a:p>
              <a:pPr algn="ctr" fontAlgn="auto">
                <a:lnSpc>
                  <a:spcPct val="90000"/>
                </a:lnSpc>
                <a:spcBef>
                  <a:spcPts val="500"/>
                </a:spcBef>
                <a:spcAft>
                  <a:spcPts val="300"/>
                </a:spcAft>
              </a:pPr>
              <a:r>
                <a:rPr lang="en-GB" sz="1100" b="0" i="0" strike="noStrike" cap="none" spc="0" baseline="0" dirty="0">
                  <a:solidFill>
                    <a:srgbClr val="000000"/>
                  </a:solidFill>
                  <a:effectLst/>
                  <a:latin typeface="Calibri"/>
                  <a:ea typeface="Calibri"/>
                  <a:cs typeface="Calibri"/>
                </a:rPr>
                <a:t>Conflict resolution</a:t>
              </a:r>
            </a:p>
            <a:p>
              <a:pPr algn="ctr" fontAlgn="auto">
                <a:lnSpc>
                  <a:spcPct val="90000"/>
                </a:lnSpc>
                <a:spcBef>
                  <a:spcPts val="500"/>
                </a:spcBef>
                <a:spcAft>
                  <a:spcPts val="300"/>
                </a:spcAft>
              </a:pPr>
              <a:r>
                <a:rPr lang="en-GB" sz="1100" b="0" i="0" strike="noStrike" cap="none" spc="0" baseline="0" dirty="0">
                  <a:solidFill>
                    <a:srgbClr val="000000"/>
                  </a:solidFill>
                  <a:effectLst/>
                  <a:latin typeface="Calibri"/>
                  <a:ea typeface="Calibri"/>
                  <a:cs typeface="Calibri"/>
                </a:rPr>
                <a:t>Representation</a:t>
              </a:r>
            </a:p>
            <a:p>
              <a:pPr algn="ctr" fontAlgn="auto">
                <a:lnSpc>
                  <a:spcPct val="90000"/>
                </a:lnSpc>
                <a:spcBef>
                  <a:spcPts val="500"/>
                </a:spcBef>
                <a:spcAft>
                  <a:spcPts val="300"/>
                </a:spcAft>
              </a:pPr>
              <a:r>
                <a:rPr lang="en-GB" sz="1100" b="0" i="0" strike="noStrike" cap="none" spc="0" baseline="0" dirty="0">
                  <a:solidFill>
                    <a:srgbClr val="000000"/>
                  </a:solidFill>
                  <a:effectLst/>
                  <a:latin typeface="Calibri"/>
                  <a:ea typeface="Calibri"/>
                  <a:cs typeface="Calibri"/>
                </a:rPr>
                <a:t>Democratic management of </a:t>
              </a:r>
              <a:r>
                <a:rPr lang="en-GB" sz="1200" b="0" i="0" strike="noStrike" cap="none" spc="0" baseline="0" dirty="0">
                  <a:solidFill>
                    <a:srgbClr val="000000"/>
                  </a:solidFill>
                  <a:effectLst/>
                  <a:latin typeface="Calibri"/>
                  <a:ea typeface="Calibri"/>
                  <a:cs typeface="Calibri"/>
                </a:rPr>
                <a:t>teams</a:t>
              </a:r>
            </a:p>
            <a:p>
              <a:pPr algn="ctr" fontAlgn="auto">
                <a:lnSpc>
                  <a:spcPct val="90000"/>
                </a:lnSpc>
                <a:spcBef>
                  <a:spcPts val="500"/>
                </a:spcBef>
                <a:spcAft>
                  <a:spcPts val="300"/>
                </a:spcAft>
              </a:pPr>
              <a:r>
                <a:rPr lang="es-ES" sz="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s-E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80 Forma libre">
              <a:extLst>
                <a:ext uri="{FF2B5EF4-FFF2-40B4-BE49-F238E27FC236}">
                  <a16:creationId xmlns:a16="http://schemas.microsoft.com/office/drawing/2014/main" id="{41671711-0F76-4589-9CB8-7BE781ECB5C3}"/>
                </a:ext>
              </a:extLst>
            </p:cNvPr>
            <p:cNvSpPr/>
            <p:nvPr/>
          </p:nvSpPr>
          <p:spPr>
            <a:xfrm>
              <a:off x="0" y="2137995"/>
              <a:ext cx="1999509" cy="1624376"/>
            </a:xfrm>
            <a:custGeom>
              <a:avLst/>
              <a:gdLst>
                <a:gd name="f0" fmla="val 10800000"/>
                <a:gd name="f1" fmla="val 5400000"/>
                <a:gd name="f2" fmla="val 180"/>
                <a:gd name="f3" fmla="val w"/>
                <a:gd name="f4" fmla="val h"/>
                <a:gd name="f5" fmla="val 0"/>
                <a:gd name="f6" fmla="val 1565187"/>
                <a:gd name="f7" fmla="val 1249436"/>
                <a:gd name="f8" fmla="val 624718"/>
                <a:gd name="f9" fmla="val 279696"/>
                <a:gd name="f10" fmla="val 350379"/>
                <a:gd name="f11" fmla="val 782594"/>
                <a:gd name="f12" fmla="val 1214809"/>
                <a:gd name="f13" fmla="val 1565188"/>
                <a:gd name="f14" fmla="val 969740"/>
                <a:gd name="f15" fmla="+- 0 0 -90"/>
                <a:gd name="f16" fmla="*/ f3 1 1565187"/>
                <a:gd name="f17" fmla="*/ f4 1 1249436"/>
                <a:gd name="f18" fmla="+- f7 0 f5"/>
                <a:gd name="f19" fmla="+- f6 0 f5"/>
                <a:gd name="f20" fmla="*/ f15 f0 1"/>
                <a:gd name="f21" fmla="*/ f19 1 1565187"/>
                <a:gd name="f22" fmla="*/ f18 1 1249436"/>
                <a:gd name="f23" fmla="*/ 0 f19 1"/>
                <a:gd name="f24" fmla="*/ 624718 f18 1"/>
                <a:gd name="f25" fmla="*/ 782594 f19 1"/>
                <a:gd name="f26" fmla="*/ 0 f18 1"/>
                <a:gd name="f27" fmla="*/ 1565188 f19 1"/>
                <a:gd name="f28" fmla="*/ 1249436 f18 1"/>
                <a:gd name="f29" fmla="*/ f20 1 f2"/>
                <a:gd name="f30" fmla="*/ f23 1 1565187"/>
                <a:gd name="f31" fmla="*/ f24 1 1249436"/>
                <a:gd name="f32" fmla="*/ f25 1 1565187"/>
                <a:gd name="f33" fmla="*/ f26 1 1249436"/>
                <a:gd name="f34" fmla="*/ f27 1 1565187"/>
                <a:gd name="f35" fmla="*/ f28 1 124943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1565187" h="124943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gradFill>
              <a:gsLst>
                <a:gs pos="0">
                  <a:srgbClr val="C9B5E8"/>
                </a:gs>
                <a:gs pos="100000">
                  <a:srgbClr val="D9CBEE"/>
                </a:gs>
              </a:gsLst>
              <a:lin ang="16200000"/>
            </a:gradFill>
            <a:ln>
              <a:noFill/>
              <a:prstDash val="solid"/>
            </a:ln>
            <a:effectLst>
              <a:outerShdw dist="19997" dir="5400000" algn="tl">
                <a:srgbClr val="000000">
                  <a:alpha val="38000"/>
                </a:srgbClr>
              </a:outerShdw>
            </a:effectLst>
          </p:spPr>
          <p:txBody>
            <a:bodyPr vert="horz" wrap="square" lIns="239371" tIns="193139" rIns="239371" bIns="193139" anchor="ctr" anchorCtr="1" compatLnSpc="0"/>
            <a:lstStyle/>
            <a:p>
              <a:pPr algn="ctr" fontAlgn="auto">
                <a:lnSpc>
                  <a:spcPct val="90000"/>
                </a:lnSpc>
                <a:spcBef>
                  <a:spcPts val="500"/>
                </a:spcBef>
                <a:spcAft>
                  <a:spcPts val="300"/>
                </a:spcAft>
              </a:pPr>
              <a:r>
                <a:rPr lang="en-GB" sz="1600" b="1" i="0" strike="noStrike" cap="none" spc="0" baseline="0" dirty="0">
                  <a:solidFill>
                    <a:srgbClr val="25AB68"/>
                  </a:solidFill>
                  <a:effectLst/>
                  <a:latin typeface="Calibri"/>
                  <a:ea typeface="Calibri"/>
                  <a:cs typeface="Calibri"/>
                </a:rPr>
                <a:t>PROFESSIONAL</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Initiative and decision-making</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Creativity</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Planning </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Organisation</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Handling new technologies</a:t>
              </a:r>
            </a:p>
            <a:p>
              <a:pPr algn="ctr" fontAlgn="auto">
                <a:lnSpc>
                  <a:spcPct val="90000"/>
                </a:lnSpc>
                <a:spcBef>
                  <a:spcPts val="500"/>
                </a:spcBef>
                <a:spcAft>
                  <a:spcPts val="300"/>
                </a:spcAft>
              </a:pPr>
              <a:r>
                <a:rPr lang="en-GB" sz="1100" b="0" i="0" strike="noStrike" cap="none" spc="0" baseline="0" dirty="0">
                  <a:solidFill>
                    <a:srgbClr val="000000"/>
                  </a:solidFill>
                  <a:effectLst/>
                  <a:latin typeface="Calibri"/>
                  <a:ea typeface="Calibri"/>
                  <a:cs typeface="Calibri"/>
                </a:rPr>
                <a:t>Leadership</a:t>
              </a:r>
            </a:p>
            <a:p>
              <a:pPr algn="ctr" fontAlgn="auto">
                <a:lnSpc>
                  <a:spcPct val="90000"/>
                </a:lnSpc>
                <a:spcBef>
                  <a:spcPts val="500"/>
                </a:spcBef>
                <a:spcAft>
                  <a:spcPts val="300"/>
                </a:spcAft>
              </a:pPr>
              <a:r>
                <a:rPr lang="en-GB" sz="1000" b="0" i="0" strike="noStrike" cap="none" spc="0" baseline="0" dirty="0">
                  <a:solidFill>
                    <a:srgbClr val="000000"/>
                  </a:solidFill>
                  <a:effectLst/>
                  <a:latin typeface="Calibri"/>
                  <a:ea typeface="Calibri"/>
                  <a:cs typeface="Calibri"/>
                </a:rPr>
                <a:t>Negotiation</a:t>
              </a:r>
            </a:p>
          </p:txBody>
        </p:sp>
      </p:grpSp>
    </p:spTree>
    <p:extLst>
      <p:ext uri="{BB962C8B-B14F-4D97-AF65-F5344CB8AC3E}">
        <p14:creationId xmlns:p14="http://schemas.microsoft.com/office/powerpoint/2010/main" val="273465452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4"/>
          <p:cNvSpPr txBox="1">
            <a:spLocks noGrp="1"/>
          </p:cNvSpPr>
          <p:nvPr>
            <p:ph type="title"/>
          </p:nvPr>
        </p:nvSpPr>
        <p:spPr>
          <a:xfrm rot="5400000">
            <a:off x="6086630" y="1760764"/>
            <a:ext cx="4021087" cy="857400"/>
          </a:xfrm>
          <a:prstGeom prst="rect">
            <a:avLst/>
          </a:prstGeom>
        </p:spPr>
        <p:txBody>
          <a:bodyPr spcFirstLastPara="1" wrap="square" lIns="91425" tIns="91425" rIns="91425" bIns="91425" anchor="t" anchorCtr="0">
            <a:noAutofit/>
          </a:bodyPr>
          <a:lstStyle/>
          <a:p>
            <a:pPr lvl="0" algn="ctr"/>
            <a:r>
              <a:rPr lang="en-GB" sz="2600" b="1" i="0" strike="noStrike" cap="none" spc="0" baseline="0">
                <a:solidFill>
                  <a:srgbClr val="000000"/>
                </a:solidFill>
                <a:effectLst/>
                <a:latin typeface="Titillium Web"/>
                <a:ea typeface="Titillium Web"/>
                <a:cs typeface="Titillium Web"/>
              </a:rPr>
              <a:t>METHODOLOGICAL CRITERIA </a:t>
            </a:r>
            <a:br>
              <a:rPr sz="2600"/>
            </a:br>
            <a:r>
              <a:rPr lang="en-GB" sz="2600" b="1" i="0" strike="noStrike" cap="none" spc="0" baseline="0">
                <a:solidFill>
                  <a:srgbClr val="000000"/>
                </a:solidFill>
                <a:effectLst/>
                <a:latin typeface="Titillium Web"/>
                <a:ea typeface="Titillium Web"/>
                <a:cs typeface="Titillium Web"/>
              </a:rPr>
              <a:t>ARACNE MODEL</a:t>
            </a:r>
            <a:br>
              <a:rPr sz="2600"/>
            </a:br>
            <a:endParaRPr sz="2600"/>
          </a:p>
        </p:txBody>
      </p:sp>
      <p:sp>
        <p:nvSpPr>
          <p:cNvPr id="177" name="Google Shape;177;p24"/>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solidFill>
                  <a:srgbClr val="FFFFFF"/>
                </a:solidFill>
              </a:rPr>
              <a:t>18</a:t>
            </a:fld>
            <a:endParaRPr>
              <a:solidFill>
                <a:srgbClr val="FFFFFF"/>
              </a:solidFill>
            </a:endParaRPr>
          </a:p>
        </p:txBody>
      </p:sp>
      <p:sp>
        <p:nvSpPr>
          <p:cNvPr id="2" name="CuadroTexto 1">
            <a:extLst>
              <a:ext uri="{FF2B5EF4-FFF2-40B4-BE49-F238E27FC236}">
                <a16:creationId xmlns:a16="http://schemas.microsoft.com/office/drawing/2014/main" id="{D08221D3-F7E6-4856-B1EB-E2C0B06DD7BB}"/>
              </a:ext>
            </a:extLst>
          </p:cNvPr>
          <p:cNvSpPr txBox="1"/>
          <p:nvPr/>
        </p:nvSpPr>
        <p:spPr>
          <a:xfrm>
            <a:off x="4553062" y="4084591"/>
            <a:ext cx="4543063" cy="228829"/>
          </a:xfrm>
          <a:prstGeom prst="rect">
            <a:avLst/>
          </a:prstGeom>
          <a:noFill/>
        </p:spPr>
        <p:txBody>
          <a:bodyPr wrap="square" rtlCol="0">
            <a:spAutoFit/>
          </a:bodyPr>
          <a:lstStyle/>
          <a:p>
            <a:r>
              <a:rPr lang="en-GB" sz="900" b="0" i="0" strike="noStrike" cap="none" spc="0" baseline="0">
                <a:solidFill>
                  <a:srgbClr val="000000"/>
                </a:solidFill>
                <a:effectLst/>
                <a:latin typeface="Arial"/>
                <a:ea typeface="Arial"/>
                <a:cs typeface="Arial"/>
                <a:hlinkClick r:id="rId3" tooltip="http://iessanjose.blogspot.com/2014/10/creacion-de-contenidos-la-innovacion.html" history="0"/>
              </a:rPr>
              <a:t>This photo</a:t>
            </a:r>
            <a:r>
              <a:rPr lang="en-GB" sz="900" b="0" i="0" strike="noStrike" cap="none" spc="0" baseline="0">
                <a:solidFill>
                  <a:srgbClr val="000000"/>
                </a:solidFill>
                <a:effectLst/>
                <a:latin typeface="Arial"/>
                <a:ea typeface="Arial"/>
                <a:cs typeface="Arial"/>
              </a:rPr>
              <a:t> by an unknown author is under license </a:t>
            </a:r>
            <a:r>
              <a:rPr lang="en-GB" sz="900" b="0" i="0" strike="noStrike" cap="none" spc="0" baseline="0">
                <a:solidFill>
                  <a:srgbClr val="000000"/>
                </a:solidFill>
                <a:effectLst/>
                <a:latin typeface="Arial"/>
                <a:ea typeface="Arial"/>
                <a:cs typeface="Arial"/>
                <a:hlinkClick r:id="rId4" tooltip="https://creativecommons.org/licenses/by-nc-sa/3.0/" history="0"/>
              </a:rPr>
              <a:t>CC BY-SA-NC</a:t>
            </a:r>
          </a:p>
        </p:txBody>
      </p:sp>
      <p:graphicFrame>
        <p:nvGraphicFramePr>
          <p:cNvPr id="11" name="Diagrama 10">
            <a:extLst>
              <a:ext uri="{FF2B5EF4-FFF2-40B4-BE49-F238E27FC236}">
                <a16:creationId xmlns:a16="http://schemas.microsoft.com/office/drawing/2014/main" id="{EF8DE78F-0F3D-4CD5-808B-EE1C79235560}"/>
              </a:ext>
            </a:extLst>
          </p:cNvPr>
          <p:cNvGraphicFramePr/>
          <p:nvPr>
            <p:extLst>
              <p:ext uri="{D42A27DB-BD31-4B8C-83A1-F6EECF244321}">
                <p14:modId xmlns:p14="http://schemas.microsoft.com/office/powerpoint/2010/main" val="124035102"/>
              </p:ext>
            </p:extLst>
          </p:nvPr>
        </p:nvGraphicFramePr>
        <p:xfrm>
          <a:off x="114716" y="0"/>
          <a:ext cx="7279506" cy="544100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5"/>
          <p:cNvSpPr txBox="1">
            <a:spLocks noGrp="1"/>
          </p:cNvSpPr>
          <p:nvPr>
            <p:ph type="title" idx="4294967295"/>
          </p:nvPr>
        </p:nvSpPr>
        <p:spPr>
          <a:xfrm>
            <a:off x="259644" y="1112639"/>
            <a:ext cx="1801036" cy="1340600"/>
          </a:xfrm>
          <a:prstGeom prst="rect">
            <a:avLst/>
          </a:prstGeom>
        </p:spPr>
        <p:txBody>
          <a:bodyPr spcFirstLastPara="1" wrap="square" lIns="91425" tIns="91425" rIns="91425" bIns="91425" anchor="t" anchorCtr="0">
            <a:noAutofit/>
          </a:bodyPr>
          <a:lstStyle/>
          <a:p>
            <a:r>
              <a:rPr lang="en-GB" sz="2800" b="1" i="0" strike="noStrike" cap="none" spc="0" baseline="0">
                <a:solidFill>
                  <a:srgbClr val="FFFFFF"/>
                </a:solidFill>
                <a:effectLst/>
                <a:latin typeface="Titillium Web"/>
                <a:ea typeface="Titillium Web"/>
                <a:cs typeface="Titillium Web"/>
              </a:rPr>
              <a:t>The specific nature of adult education</a:t>
            </a:r>
            <a:br>
              <a:rPr sz="2800"/>
            </a:br>
            <a:endParaRPr sz="2800"/>
          </a:p>
        </p:txBody>
      </p:sp>
      <p:sp>
        <p:nvSpPr>
          <p:cNvPr id="184" name="Google Shape;184;p25"/>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19</a:t>
            </a:fld>
            <a:endParaRPr/>
          </a:p>
        </p:txBody>
      </p:sp>
      <p:sp>
        <p:nvSpPr>
          <p:cNvPr id="5" name="Google Shape;136;p20">
            <a:extLst>
              <a:ext uri="{FF2B5EF4-FFF2-40B4-BE49-F238E27FC236}">
                <a16:creationId xmlns:a16="http://schemas.microsoft.com/office/drawing/2014/main" id="{69370BA2-8649-4923-8E77-0D28A8947FE9}"/>
              </a:ext>
            </a:extLst>
          </p:cNvPr>
          <p:cNvSpPr txBox="1"/>
          <p:nvPr/>
        </p:nvSpPr>
        <p:spPr>
          <a:xfrm>
            <a:off x="2379714" y="297500"/>
            <a:ext cx="5971500" cy="390874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ct val="0"/>
              </a:spcBef>
              <a:spcAft>
                <a:spcPct val="0"/>
              </a:spcAft>
            </a:defPPr>
            <a:lvl1pPr marL="457200" indent="-342900">
              <a:spcBef>
                <a:spcPts val="600"/>
              </a:spcBef>
              <a:buClr>
                <a:srgbClr val="FF004E"/>
              </a:buClr>
              <a:buSzPts val="1800"/>
              <a:buFont typeface="+mj-lt"/>
              <a:buAutoNum type="arabicPeriod" startAt="5"/>
              <a:defRPr sz="1800">
                <a:solidFill>
                  <a:schemeClr val="dk1"/>
                </a:solidFill>
                <a:latin typeface="Titillium Web"/>
                <a:ea typeface="Titillium Web"/>
                <a:cs typeface="Titillium Web"/>
                <a:sym typeface="Titillium Web"/>
              </a:defRPr>
            </a:lvl1pPr>
            <a:lvl2pPr marL="9144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2pPr>
            <a:lvl3pPr marL="13716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3pPr>
            <a:lvl4pPr marL="18288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4pPr>
            <a:lvl5pPr marL="22860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5pPr>
            <a:lvl6pPr marL="27432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6pPr>
            <a:lvl7pPr marL="32004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7pPr>
            <a:lvl8pPr marL="36576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8pPr>
            <a:lvl9pPr marL="4114800" indent="-342900">
              <a:buClr>
                <a:srgbClr val="FF004E"/>
              </a:buClr>
              <a:buSzPts val="1800"/>
              <a:buFont typeface="Titillium Web"/>
              <a:buChar char="▹"/>
              <a:defRPr sz="1800">
                <a:solidFill>
                  <a:schemeClr val="dk1"/>
                </a:solidFill>
                <a:latin typeface="Titillium Web"/>
                <a:ea typeface="Titillium Web"/>
                <a:cs typeface="Titillium Web"/>
                <a:sym typeface="Titillium Web"/>
              </a:defRPr>
            </a:lvl9pPr>
          </a:lstStyle>
          <a:p>
            <a:pPr marL="114300" indent="0">
              <a:buNone/>
            </a:pPr>
            <a:r>
              <a:rPr lang="en-GB" sz="1900" b="0" i="0" strike="noStrike" cap="none" spc="0" baseline="0" dirty="0">
                <a:solidFill>
                  <a:srgbClr val="712627"/>
                </a:solidFill>
                <a:effectLst/>
                <a:latin typeface="Titillium Web"/>
                <a:ea typeface="Titillium Web"/>
                <a:cs typeface="Titillium Web"/>
              </a:rPr>
              <a:t>‘</a:t>
            </a:r>
            <a:r>
              <a:rPr lang="en-GB" sz="1900" b="0" i="1" strike="noStrike" cap="none" spc="0" baseline="0" dirty="0">
                <a:solidFill>
                  <a:srgbClr val="712627"/>
                </a:solidFill>
                <a:effectLst/>
                <a:latin typeface="Titillium Web"/>
                <a:ea typeface="Titillium Web"/>
                <a:cs typeface="Titillium Web"/>
              </a:rPr>
              <a:t>The expressive education of </a:t>
            </a:r>
            <a:r>
              <a:rPr lang="en-GB" sz="1900" b="1" i="1" strike="noStrike" cap="none" spc="0" baseline="0" dirty="0">
                <a:solidFill>
                  <a:srgbClr val="712627"/>
                </a:solidFill>
                <a:effectLst/>
                <a:latin typeface="Titillium Web"/>
                <a:ea typeface="Titillium Web"/>
                <a:cs typeface="Titillium Web"/>
              </a:rPr>
              <a:t>adults refers to the totality of the organised processes</a:t>
            </a:r>
            <a:r>
              <a:rPr lang="en-GB" sz="1900" b="0" i="1" strike="noStrike" cap="none" spc="0" baseline="0" dirty="0">
                <a:solidFill>
                  <a:srgbClr val="712627"/>
                </a:solidFill>
                <a:effectLst/>
                <a:latin typeface="Titillium Web"/>
                <a:ea typeface="Titillium Web"/>
                <a:cs typeface="Titillium Web"/>
              </a:rPr>
              <a:t> of education, whatever the content, level and method, whether formal or not, whether they prolong or replace the initial education provided in schools and universities, and in the form of professional learning, thanks to which, anyone considered to be an adult by the society to which they belong, </a:t>
            </a:r>
            <a:r>
              <a:rPr lang="en-GB" sz="1900" b="1" i="1" strike="noStrike" cap="none" spc="0" baseline="0" dirty="0">
                <a:solidFill>
                  <a:srgbClr val="712627"/>
                </a:solidFill>
                <a:effectLst/>
                <a:latin typeface="Titillium Web"/>
                <a:ea typeface="Titillium Web"/>
                <a:cs typeface="Titillium Web"/>
              </a:rPr>
              <a:t>develop their skills, enrich their knowledge, improve their technical or vocational skills or provide them with new guidance</a:t>
            </a:r>
            <a:r>
              <a:rPr lang="en-GB" sz="1900" b="0" i="1" strike="noStrike" cap="none" spc="0" baseline="0" dirty="0">
                <a:solidFill>
                  <a:srgbClr val="712627"/>
                </a:solidFill>
                <a:effectLst/>
                <a:latin typeface="Titillium Web"/>
                <a:ea typeface="Titillium Web"/>
                <a:cs typeface="Titillium Web"/>
              </a:rPr>
              <a:t>, and change their attitudes or behaviour in terms of the dual perspective of integrated enrichment of men and women and participation in balanced and independent socio-economic and cultural development.’</a:t>
            </a:r>
            <a:endParaRPr lang="en-GB" sz="1900" b="0" i="0" strike="noStrike" cap="none" spc="0" baseline="0" dirty="0">
              <a:solidFill>
                <a:srgbClr val="712627"/>
              </a:solidFill>
              <a:effectLst/>
              <a:latin typeface="Titillium Web"/>
              <a:ea typeface="Titillium Web"/>
              <a:cs typeface="Titillium Web"/>
            </a:endParaRPr>
          </a:p>
        </p:txBody>
      </p:sp>
    </p:spTree>
    <p:extLst>
      <p:ext uri="{BB962C8B-B14F-4D97-AF65-F5344CB8AC3E}">
        <p14:creationId xmlns:p14="http://schemas.microsoft.com/office/powerpoint/2010/main" val="143643843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ctrTitle"/>
          </p:nvPr>
        </p:nvSpPr>
        <p:spPr>
          <a:xfrm>
            <a:off x="826350" y="1519225"/>
            <a:ext cx="4638300" cy="1159800"/>
          </a:xfrm>
          <a:prstGeom prst="rect">
            <a:avLst/>
          </a:prstGeom>
        </p:spPr>
        <p:txBody>
          <a:bodyPr spcFirstLastPara="1" wrap="square" lIns="91425" tIns="91425" rIns="91425" bIns="91425" anchor="t" anchorCtr="0">
            <a:noAutofit/>
          </a:bodyPr>
          <a:lstStyle/>
          <a:p>
            <a:pPr marL="0" lvl="0" indent="0" algn="l" rtl="0">
              <a:spcBef>
                <a:spcPct val="0"/>
              </a:spcBef>
              <a:spcAft>
                <a:spcPct val="0"/>
              </a:spcAft>
              <a:buNone/>
            </a:pPr>
            <a:r>
              <a:rPr lang="en-GB" sz="3600" b="1" i="0" strike="noStrike" cap="none" spc="0" baseline="0">
                <a:solidFill>
                  <a:srgbClr val="FFFFFF"/>
                </a:solidFill>
                <a:effectLst/>
                <a:latin typeface="Titillium Web"/>
                <a:ea typeface="Titillium Web"/>
                <a:cs typeface="Titillium Web"/>
              </a:rPr>
              <a:t>1.</a:t>
            </a:r>
          </a:p>
          <a:p>
            <a:pPr marL="0" lvl="0" indent="0" algn="l" rtl="0">
              <a:spcBef>
                <a:spcPct val="0"/>
              </a:spcBef>
              <a:spcAft>
                <a:spcPct val="0"/>
              </a:spcAft>
              <a:buNone/>
            </a:pPr>
            <a:r>
              <a:rPr lang="en-GB" sz="3600" b="1" i="0" strike="noStrike" cap="none" spc="0" baseline="0">
                <a:solidFill>
                  <a:srgbClr val="FFFFFF"/>
                </a:solidFill>
                <a:effectLst/>
                <a:latin typeface="Titillium Web"/>
                <a:ea typeface="Titillium Web"/>
                <a:cs typeface="Titillium Web"/>
              </a:rPr>
              <a:t>CONCEPT</a:t>
            </a:r>
          </a:p>
        </p:txBody>
      </p:sp>
      <p:sp>
        <p:nvSpPr>
          <p:cNvPr id="123" name="Google Shape;123;p18"/>
          <p:cNvSpPr txBox="1">
            <a:spLocks noGrp="1"/>
          </p:cNvSpPr>
          <p:nvPr>
            <p:ph type="subTitle" idx="1"/>
          </p:nvPr>
        </p:nvSpPr>
        <p:spPr>
          <a:xfrm>
            <a:off x="1122934" y="3965051"/>
            <a:ext cx="7632000" cy="784800"/>
          </a:xfrm>
          <a:prstGeom prst="rect">
            <a:avLst/>
          </a:prstGeom>
        </p:spPr>
        <p:txBody>
          <a:bodyPr spcFirstLastPara="1" wrap="square" lIns="91425" tIns="91425" rIns="91425" bIns="91425" anchor="t" anchorCtr="0">
            <a:noAutofit/>
          </a:bodyPr>
          <a:lstStyle/>
          <a:p>
            <a:pPr marL="0" lvl="0" indent="0" algn="ctr"/>
            <a:r>
              <a:rPr lang="en-GB" dirty="0"/>
              <a:t>Permanent learning </a:t>
            </a:r>
            <a:r>
              <a:rPr lang="en-GB" sz="1800" b="0" i="0" strike="noStrike" cap="none" spc="0" baseline="0" dirty="0">
                <a:solidFill>
                  <a:srgbClr val="000000"/>
                </a:solidFill>
                <a:effectLst/>
                <a:latin typeface="Titillium Web"/>
                <a:ea typeface="Titillium Web"/>
                <a:cs typeface="Titillium Web"/>
              </a:rPr>
              <a:t>competencies to help overcome insecure conditions of unskilled jobs</a:t>
            </a:r>
          </a:p>
        </p:txBody>
      </p:sp>
      <p:sp>
        <p:nvSpPr>
          <p:cNvPr id="124" name="Google Shape;124;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2</a:t>
            </a:fld>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algn="ctr"/>
            <a:r>
              <a:rPr lang="en-GB" sz="2600" b="1" i="0" strike="noStrike" cap="none" spc="0" baseline="0" dirty="0">
                <a:solidFill>
                  <a:srgbClr val="FFFFFF"/>
                </a:solidFill>
                <a:effectLst/>
                <a:latin typeface="Titillium Web"/>
                <a:ea typeface="Titillium Web"/>
                <a:cs typeface="Titillium Web"/>
              </a:rPr>
              <a:t>Adult education:</a:t>
            </a:r>
            <a:br>
              <a:rPr sz="2600" dirty="0"/>
            </a:br>
            <a:r>
              <a:rPr lang="en-GB" sz="2600" b="1" i="0" strike="noStrike" cap="none" spc="0" baseline="0" dirty="0">
                <a:solidFill>
                  <a:srgbClr val="FFFFFF"/>
                </a:solidFill>
                <a:effectLst/>
                <a:latin typeface="Titillium Web"/>
                <a:ea typeface="Titillium Web"/>
                <a:cs typeface="Titillium Web"/>
              </a:rPr>
              <a:t>differentiates them from education provided to young people</a:t>
            </a:r>
            <a:br>
              <a:rPr sz="2600" dirty="0"/>
            </a:br>
            <a:br>
              <a:rPr sz="6000" dirty="0"/>
            </a:br>
            <a:endParaRPr sz="6000" dirty="0"/>
          </a:p>
        </p:txBody>
      </p:sp>
      <p:sp>
        <p:nvSpPr>
          <p:cNvPr id="143" name="Google Shape;143;p21"/>
          <p:cNvSpPr txBox="1">
            <a:spLocks noGrp="1"/>
          </p:cNvSpPr>
          <p:nvPr>
            <p:ph type="subTitle" idx="4294967295"/>
          </p:nvPr>
        </p:nvSpPr>
        <p:spPr>
          <a:xfrm>
            <a:off x="167801" y="1928519"/>
            <a:ext cx="8569556" cy="793554"/>
          </a:xfrm>
          <a:prstGeom prst="rect">
            <a:avLst/>
          </a:prstGeom>
        </p:spPr>
        <p:txBody>
          <a:bodyPr spcFirstLastPara="1" wrap="square" lIns="91425" tIns="91425" rIns="91425" bIns="91425" anchor="t" anchorCtr="0">
            <a:noAutofit/>
          </a:bodyPr>
          <a:lstStyle/>
          <a:p>
            <a:pPr lvl="1"/>
            <a:r>
              <a:rPr lang="en-GB" sz="1800" b="0" i="0" strike="noStrike" cap="none" spc="0" baseline="0" dirty="0">
                <a:solidFill>
                  <a:srgbClr val="000000"/>
                </a:solidFill>
                <a:effectLst/>
                <a:latin typeface="Titillium Web"/>
                <a:ea typeface="Titillium Web"/>
                <a:cs typeface="Titillium Web"/>
              </a:rPr>
              <a:t>1. </a:t>
            </a:r>
            <a:r>
              <a:rPr lang="en-GB" sz="1800" b="1" i="0" strike="noStrike" cap="none" spc="0" baseline="0" dirty="0">
                <a:solidFill>
                  <a:srgbClr val="000000"/>
                </a:solidFill>
                <a:effectLst/>
                <a:latin typeface="Titillium Web"/>
                <a:ea typeface="Titillium Web"/>
                <a:cs typeface="Titillium Web"/>
              </a:rPr>
              <a:t>Knowing why:</a:t>
            </a:r>
            <a:r>
              <a:rPr lang="en-GB" sz="1800" b="0" i="0" strike="noStrike" cap="none" spc="0" baseline="0" dirty="0">
                <a:solidFill>
                  <a:srgbClr val="000000"/>
                </a:solidFill>
                <a:effectLst/>
                <a:latin typeface="Titillium Web"/>
                <a:ea typeface="Titillium Web"/>
                <a:cs typeface="Titillium Web"/>
              </a:rPr>
              <a:t> The need to know why they need to learn something before embarking on a training process</a:t>
            </a:r>
            <a:r>
              <a:rPr lang="en-GB" sz="2400" b="0" i="0" strike="noStrike" cap="none" spc="0" baseline="0" dirty="0">
                <a:solidFill>
                  <a:srgbClr val="000000"/>
                </a:solidFill>
                <a:effectLst/>
                <a:latin typeface="Titillium Web"/>
                <a:ea typeface="Titillium Web"/>
                <a:cs typeface="Titillium Web"/>
              </a:rPr>
              <a:t>. </a:t>
            </a:r>
          </a:p>
          <a:p>
            <a:pPr lvl="1"/>
            <a:endParaRPr lang="es-ES" sz="2400" dirty="0"/>
          </a:p>
          <a:p>
            <a:pPr lvl="1"/>
            <a:r>
              <a:rPr lang="en-GB" sz="1800" b="0" i="0" strike="noStrike" cap="none" spc="0" baseline="0" dirty="0">
                <a:solidFill>
                  <a:srgbClr val="000000"/>
                </a:solidFill>
                <a:effectLst/>
                <a:latin typeface="Titillium Web"/>
                <a:ea typeface="Titillium Web"/>
                <a:cs typeface="Titillium Web"/>
              </a:rPr>
              <a:t>2. </a:t>
            </a:r>
            <a:r>
              <a:rPr lang="en-GB" sz="1800" b="1" i="0" strike="noStrike" cap="none" spc="0" baseline="0" dirty="0">
                <a:solidFill>
                  <a:srgbClr val="000000"/>
                </a:solidFill>
                <a:effectLst/>
                <a:latin typeface="Titillium Web"/>
                <a:ea typeface="Titillium Web"/>
                <a:cs typeface="Titillium Web"/>
              </a:rPr>
              <a:t>Self-concept:</a:t>
            </a:r>
            <a:r>
              <a:rPr lang="en-GB" sz="1800" b="0" i="0" strike="noStrike" cap="none" spc="0" baseline="0" dirty="0">
                <a:solidFill>
                  <a:srgbClr val="000000"/>
                </a:solidFill>
                <a:effectLst/>
                <a:latin typeface="Titillium Web"/>
                <a:ea typeface="Titillium Web"/>
                <a:cs typeface="Titillium Web"/>
              </a:rPr>
              <a:t> The need to be treated as people with self-management capability.</a:t>
            </a:r>
          </a:p>
          <a:p>
            <a:pPr lvl="1"/>
            <a:endParaRPr lang="es-ES" dirty="0"/>
          </a:p>
          <a:p>
            <a:pPr lvl="1"/>
            <a:r>
              <a:rPr lang="en-GB" sz="1800" b="0" i="0" strike="noStrike" cap="none" spc="0" baseline="0" dirty="0">
                <a:solidFill>
                  <a:srgbClr val="000000"/>
                </a:solidFill>
                <a:effectLst/>
                <a:latin typeface="Titillium Web"/>
                <a:ea typeface="Titillium Web"/>
                <a:cs typeface="Titillium Web"/>
              </a:rPr>
              <a:t>3. </a:t>
            </a:r>
            <a:r>
              <a:rPr lang="en-GB" sz="1800" b="1" i="0" strike="noStrike" cap="none" spc="0" baseline="0" dirty="0">
                <a:solidFill>
                  <a:srgbClr val="000000"/>
                </a:solidFill>
                <a:effectLst/>
                <a:latin typeface="Titillium Web"/>
                <a:ea typeface="Titillium Web"/>
                <a:cs typeface="Titillium Web"/>
              </a:rPr>
              <a:t>Learning from experience: </a:t>
            </a:r>
            <a:r>
              <a:rPr lang="en-GB" sz="1800" b="0" i="0" strike="noStrike" cap="none" spc="0" baseline="0" dirty="0">
                <a:solidFill>
                  <a:srgbClr val="000000"/>
                </a:solidFill>
                <a:effectLst/>
                <a:latin typeface="Titillium Web"/>
                <a:ea typeface="Titillium Web"/>
                <a:cs typeface="Titillium Web"/>
              </a:rPr>
              <a:t>The experiences are qualitatively and quantitatively different from those of teenagers and young people.</a:t>
            </a:r>
          </a:p>
          <a:p>
            <a:pPr lvl="1"/>
            <a:endParaRPr lang="es-ES" dirty="0"/>
          </a:p>
          <a:p>
            <a:pPr lvl="1" fontAlgn="auto"/>
            <a:endParaRPr lang="es-ES" dirty="0"/>
          </a:p>
          <a:p>
            <a:pPr marL="0" indent="0">
              <a:buNone/>
            </a:pPr>
            <a:r>
              <a:rPr lang="es-ES" dirty="0"/>
              <a:t>.</a:t>
            </a:r>
          </a:p>
        </p:txBody>
      </p:sp>
      <p:grpSp>
        <p:nvGrpSpPr>
          <p:cNvPr id="144" name="Google Shape;144;p21"/>
          <p:cNvGrpSpPr/>
          <p:nvPr/>
        </p:nvGrpSpPr>
        <p:grpSpPr>
          <a:xfrm>
            <a:off x="7920405" y="774070"/>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7117488" y="1236455"/>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20</a:t>
            </a:fld>
            <a:endParaRPr/>
          </a:p>
        </p:txBody>
      </p:sp>
      <p:sp>
        <p:nvSpPr>
          <p:cNvPr id="13" name="Google Shape;96;p18">
            <a:extLst>
              <a:ext uri="{FF2B5EF4-FFF2-40B4-BE49-F238E27FC236}">
                <a16:creationId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409986685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algn="ctr"/>
            <a:r>
              <a:rPr lang="en-GB" sz="2600" b="1" i="0" strike="noStrike" cap="none" spc="0" baseline="0" dirty="0">
                <a:solidFill>
                  <a:srgbClr val="FFFFFF"/>
                </a:solidFill>
                <a:effectLst/>
                <a:latin typeface="Titillium Web"/>
                <a:ea typeface="Titillium Web"/>
                <a:cs typeface="Titillium Web"/>
              </a:rPr>
              <a:t>Adult education:</a:t>
            </a:r>
            <a:br>
              <a:rPr sz="2600" dirty="0"/>
            </a:br>
            <a:r>
              <a:rPr lang="en-GB" sz="2600" b="1" i="0" strike="noStrike" cap="none" spc="0" baseline="0" dirty="0">
                <a:solidFill>
                  <a:srgbClr val="FFFFFF"/>
                </a:solidFill>
                <a:effectLst/>
                <a:latin typeface="Titillium Web"/>
                <a:ea typeface="Titillium Web"/>
                <a:cs typeface="Titillium Web"/>
              </a:rPr>
              <a:t>differentiates them from education provided to young people</a:t>
            </a:r>
            <a:br>
              <a:rPr sz="2600" dirty="0"/>
            </a:br>
            <a:br>
              <a:rPr sz="6000" dirty="0"/>
            </a:br>
            <a:endParaRPr sz="6000" dirty="0"/>
          </a:p>
        </p:txBody>
      </p:sp>
      <p:sp>
        <p:nvSpPr>
          <p:cNvPr id="143" name="Google Shape;143;p21"/>
          <p:cNvSpPr txBox="1">
            <a:spLocks noGrp="1"/>
          </p:cNvSpPr>
          <p:nvPr>
            <p:ph type="subTitle" idx="4294967295"/>
          </p:nvPr>
        </p:nvSpPr>
        <p:spPr>
          <a:xfrm>
            <a:off x="218809" y="1719054"/>
            <a:ext cx="8037357" cy="340182"/>
          </a:xfrm>
          <a:prstGeom prst="rect">
            <a:avLst/>
          </a:prstGeom>
        </p:spPr>
        <p:txBody>
          <a:bodyPr spcFirstLastPara="1" wrap="square" lIns="91425" tIns="91425" rIns="91425" bIns="91425" anchor="t" anchorCtr="0">
            <a:noAutofit/>
          </a:bodyPr>
          <a:lstStyle/>
          <a:p>
            <a:pPr lvl="1"/>
            <a:endParaRPr lang="es-ES" dirty="0"/>
          </a:p>
          <a:p>
            <a:pPr lvl="1"/>
            <a:r>
              <a:rPr lang="en-GB" sz="1800" b="0" i="0" strike="noStrike" cap="none" spc="0" baseline="0" dirty="0">
                <a:solidFill>
                  <a:srgbClr val="000000"/>
                </a:solidFill>
                <a:effectLst/>
                <a:latin typeface="Titillium Web"/>
                <a:ea typeface="Titillium Web"/>
                <a:cs typeface="Titillium Web"/>
              </a:rPr>
              <a:t>4. </a:t>
            </a:r>
            <a:r>
              <a:rPr lang="en-GB" sz="1800" b="1" i="0" strike="noStrike" cap="none" spc="0" baseline="0" dirty="0">
                <a:solidFill>
                  <a:srgbClr val="000000"/>
                </a:solidFill>
                <a:effectLst/>
                <a:latin typeface="Titillium Web"/>
                <a:ea typeface="Titillium Web"/>
                <a:cs typeface="Titillium Web"/>
              </a:rPr>
              <a:t>Unlearning:</a:t>
            </a:r>
            <a:r>
              <a:rPr lang="en-GB" sz="1800" b="0" i="0" strike="noStrike" cap="none" spc="0" baseline="0" dirty="0">
                <a:solidFill>
                  <a:srgbClr val="000000"/>
                </a:solidFill>
                <a:effectLst/>
                <a:latin typeface="Titillium Web"/>
                <a:ea typeface="Titillium Web"/>
                <a:cs typeface="Titillium Web"/>
              </a:rPr>
              <a:t> Popular thinking must be contrasted with scientific knowledge of the facts. </a:t>
            </a:r>
          </a:p>
          <a:p>
            <a:pPr lvl="1"/>
            <a:endParaRPr lang="es-ES" dirty="0"/>
          </a:p>
          <a:p>
            <a:pPr lvl="1"/>
            <a:r>
              <a:rPr lang="en-GB" sz="1800" b="1" i="0" strike="noStrike" cap="none" spc="0" baseline="0" dirty="0">
                <a:solidFill>
                  <a:srgbClr val="000000"/>
                </a:solidFill>
                <a:effectLst/>
                <a:latin typeface="Titillium Web"/>
                <a:ea typeface="Titillium Web"/>
                <a:cs typeface="Titillium Web"/>
              </a:rPr>
              <a:t>5. Transforming the experience: </a:t>
            </a:r>
            <a:r>
              <a:rPr lang="en-GB" sz="1800" b="0" i="0" strike="noStrike" cap="none" spc="0" baseline="0" dirty="0">
                <a:solidFill>
                  <a:srgbClr val="000000"/>
                </a:solidFill>
                <a:effectLst/>
                <a:latin typeface="Titillium Web"/>
                <a:ea typeface="Titillium Web"/>
                <a:cs typeface="Titillium Web"/>
              </a:rPr>
              <a:t>Transform popular understanding into new knowledge. </a:t>
            </a:r>
          </a:p>
          <a:p>
            <a:pPr lvl="1"/>
            <a:endParaRPr lang="es-ES" dirty="0"/>
          </a:p>
          <a:p>
            <a:pPr lvl="1"/>
            <a:r>
              <a:rPr lang="en-GB" sz="1800" b="0" i="0" strike="noStrike" cap="none" spc="0" baseline="0" dirty="0">
                <a:solidFill>
                  <a:srgbClr val="000000"/>
                </a:solidFill>
                <a:effectLst/>
                <a:latin typeface="Titillium Web"/>
                <a:ea typeface="Titillium Web"/>
                <a:cs typeface="Titillium Web"/>
              </a:rPr>
              <a:t>6. </a:t>
            </a:r>
            <a:r>
              <a:rPr lang="en-GB" sz="1800" b="1" i="0" strike="noStrike" cap="none" spc="0" baseline="0" dirty="0">
                <a:solidFill>
                  <a:srgbClr val="000000"/>
                </a:solidFill>
                <a:effectLst/>
                <a:latin typeface="Titillium Web"/>
                <a:ea typeface="Titillium Web"/>
                <a:cs typeface="Titillium Web"/>
              </a:rPr>
              <a:t>Real-life situations:</a:t>
            </a:r>
            <a:r>
              <a:rPr lang="en-GB" sz="1800" b="0" i="0" strike="noStrike" cap="none" spc="0" baseline="0" dirty="0">
                <a:solidFill>
                  <a:srgbClr val="000000"/>
                </a:solidFill>
                <a:effectLst/>
                <a:latin typeface="Titillium Web"/>
                <a:ea typeface="Titillium Web"/>
                <a:cs typeface="Titillium Web"/>
              </a:rPr>
              <a:t> Better assimilation of knowledge, skills, values and attitudes when teaching is linked to real-life situations.</a:t>
            </a:r>
          </a:p>
          <a:p>
            <a:pPr lvl="1"/>
            <a:endParaRPr lang="es-ES" dirty="0"/>
          </a:p>
          <a:p>
            <a:pPr lvl="1" fontAlgn="auto"/>
            <a:endParaRPr lang="es-ES" dirty="0"/>
          </a:p>
          <a:p>
            <a:pPr marL="0" indent="0">
              <a:buNone/>
            </a:pPr>
            <a:r>
              <a:rPr lang="es-ES" dirty="0"/>
              <a:t>.</a:t>
            </a:r>
          </a:p>
        </p:txBody>
      </p:sp>
      <p:grpSp>
        <p:nvGrpSpPr>
          <p:cNvPr id="144" name="Google Shape;144;p21"/>
          <p:cNvGrpSpPr/>
          <p:nvPr/>
        </p:nvGrpSpPr>
        <p:grpSpPr>
          <a:xfrm>
            <a:off x="7920405" y="774070"/>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7117488" y="1236455"/>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21</a:t>
            </a:fld>
            <a:endParaRPr/>
          </a:p>
        </p:txBody>
      </p:sp>
      <p:sp>
        <p:nvSpPr>
          <p:cNvPr id="13" name="Google Shape;96;p18">
            <a:extLst>
              <a:ext uri="{FF2B5EF4-FFF2-40B4-BE49-F238E27FC236}">
                <a16:creationId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274098801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algn="ctr"/>
            <a:r>
              <a:rPr lang="en-GB" sz="2600" b="1" i="0" strike="noStrike" cap="none" spc="0" baseline="0" dirty="0">
                <a:solidFill>
                  <a:srgbClr val="FFFFFF"/>
                </a:solidFill>
                <a:effectLst/>
                <a:latin typeface="Titillium Web"/>
                <a:ea typeface="Titillium Web"/>
                <a:cs typeface="Titillium Web"/>
              </a:rPr>
              <a:t>Adult education:</a:t>
            </a:r>
            <a:br>
              <a:rPr sz="2600" dirty="0"/>
            </a:br>
            <a:r>
              <a:rPr lang="en-GB" sz="2600" b="1" i="0" strike="noStrike" cap="none" spc="0" baseline="0" dirty="0">
                <a:solidFill>
                  <a:srgbClr val="FFFFFF"/>
                </a:solidFill>
                <a:effectLst/>
                <a:latin typeface="Titillium Web"/>
                <a:ea typeface="Titillium Web"/>
                <a:cs typeface="Titillium Web"/>
              </a:rPr>
              <a:t>differentiates them from education provided to young people</a:t>
            </a:r>
            <a:br>
              <a:rPr sz="2600" dirty="0"/>
            </a:br>
            <a:br>
              <a:rPr sz="6000" dirty="0"/>
            </a:br>
            <a:endParaRPr sz="6000" dirty="0"/>
          </a:p>
        </p:txBody>
      </p:sp>
      <p:sp>
        <p:nvSpPr>
          <p:cNvPr id="143" name="Google Shape;143;p21"/>
          <p:cNvSpPr txBox="1">
            <a:spLocks noGrp="1"/>
          </p:cNvSpPr>
          <p:nvPr>
            <p:ph type="subTitle" idx="4294967295"/>
          </p:nvPr>
        </p:nvSpPr>
        <p:spPr>
          <a:xfrm>
            <a:off x="167801" y="1951286"/>
            <a:ext cx="8037357" cy="340182"/>
          </a:xfrm>
          <a:prstGeom prst="rect">
            <a:avLst/>
          </a:prstGeom>
        </p:spPr>
        <p:txBody>
          <a:bodyPr spcFirstLastPara="1" wrap="square" lIns="91425" tIns="91425" rIns="91425" bIns="91425" anchor="t" anchorCtr="0">
            <a:noAutofit/>
          </a:bodyPr>
          <a:lstStyle/>
          <a:p>
            <a:pPr lvl="1"/>
            <a:r>
              <a:rPr lang="en-GB" sz="1800" b="0" i="0" strike="noStrike" cap="none" spc="0" baseline="0" dirty="0">
                <a:solidFill>
                  <a:srgbClr val="000000"/>
                </a:solidFill>
                <a:effectLst/>
                <a:latin typeface="Titillium Web"/>
                <a:ea typeface="Titillium Web"/>
                <a:cs typeface="Titillium Web"/>
              </a:rPr>
              <a:t>7. </a:t>
            </a:r>
            <a:r>
              <a:rPr lang="en-GB" sz="1800" b="1" i="0" strike="noStrike" cap="none" spc="0" baseline="0" dirty="0">
                <a:solidFill>
                  <a:srgbClr val="000000"/>
                </a:solidFill>
                <a:effectLst/>
                <a:latin typeface="Titillium Web"/>
                <a:ea typeface="Titillium Web"/>
                <a:cs typeface="Titillium Web"/>
              </a:rPr>
              <a:t>Intrinsic motivation:</a:t>
            </a:r>
            <a:r>
              <a:rPr lang="en-GB" sz="1800" b="0" i="0" strike="noStrike" cap="none" spc="0" baseline="0" dirty="0">
                <a:solidFill>
                  <a:srgbClr val="000000"/>
                </a:solidFill>
                <a:effectLst/>
                <a:latin typeface="Titillium Web"/>
                <a:ea typeface="Titillium Web"/>
                <a:cs typeface="Titillium Web"/>
              </a:rPr>
              <a:t> The willingness to learn is related more to intrinsic reasons than to extrinsic ones.</a:t>
            </a:r>
          </a:p>
          <a:p>
            <a:pPr lvl="1"/>
            <a:endParaRPr lang="es-ES" dirty="0"/>
          </a:p>
          <a:p>
            <a:pPr lvl="1"/>
            <a:r>
              <a:rPr lang="en-GB" sz="1800" b="0" i="0" strike="noStrike" cap="none" spc="0" baseline="0" dirty="0">
                <a:solidFill>
                  <a:srgbClr val="000000"/>
                </a:solidFill>
                <a:effectLst/>
                <a:latin typeface="Titillium Web"/>
                <a:ea typeface="Titillium Web"/>
                <a:cs typeface="Titillium Web"/>
              </a:rPr>
              <a:t>8. </a:t>
            </a:r>
            <a:r>
              <a:rPr lang="en-GB" sz="1800" b="1" i="0" strike="noStrike" cap="none" spc="0" baseline="0" dirty="0">
                <a:solidFill>
                  <a:srgbClr val="000000"/>
                </a:solidFill>
                <a:effectLst/>
                <a:latin typeface="Titillium Web"/>
                <a:ea typeface="Titillium Web"/>
                <a:cs typeface="Titillium Web"/>
              </a:rPr>
              <a:t>Learning orientation</a:t>
            </a:r>
            <a:r>
              <a:rPr lang="en-GB" sz="1800" b="0" i="1" strike="noStrike" cap="none" spc="0" baseline="0" dirty="0">
                <a:solidFill>
                  <a:srgbClr val="000000"/>
                </a:solidFill>
                <a:effectLst/>
                <a:latin typeface="Titillium Web"/>
                <a:ea typeface="Titillium Web"/>
                <a:cs typeface="Titillium Web"/>
              </a:rPr>
              <a:t> around</a:t>
            </a:r>
            <a:r>
              <a:rPr lang="en-GB" sz="1800" b="0" i="0" strike="noStrike" cap="none" spc="0" baseline="0" dirty="0">
                <a:solidFill>
                  <a:srgbClr val="000000"/>
                </a:solidFill>
                <a:effectLst/>
                <a:latin typeface="Titillium Web"/>
                <a:ea typeface="Titillium Web"/>
                <a:cs typeface="Titillium Web"/>
              </a:rPr>
              <a:t> a problem or a task. Unlike minors, for teenagers </a:t>
            </a:r>
            <a:r>
              <a:rPr lang="en-GB" sz="1800" b="0" i="1" strike="noStrike" cap="none" spc="0" baseline="0" dirty="0">
                <a:solidFill>
                  <a:srgbClr val="000000"/>
                </a:solidFill>
                <a:effectLst/>
                <a:latin typeface="Titillium Web"/>
                <a:ea typeface="Titillium Web"/>
                <a:cs typeface="Titillium Web"/>
              </a:rPr>
              <a:t>learning is oriented around a theme.</a:t>
            </a:r>
          </a:p>
          <a:p>
            <a:pPr lvl="1"/>
            <a:endParaRPr lang="es-ES" dirty="0"/>
          </a:p>
          <a:p>
            <a:pPr lvl="1"/>
            <a:r>
              <a:rPr lang="en-GB" sz="1800" b="0" i="0" strike="noStrike" cap="none" spc="0" baseline="0" dirty="0">
                <a:solidFill>
                  <a:srgbClr val="000000"/>
                </a:solidFill>
                <a:effectLst/>
                <a:latin typeface="Titillium Web"/>
                <a:ea typeface="Titillium Web"/>
                <a:cs typeface="Titillium Web"/>
              </a:rPr>
              <a:t>9. They learn in complex situations and in relation to complex situations involving </a:t>
            </a:r>
            <a:r>
              <a:rPr lang="en-GB" sz="1800" b="1" i="0" strike="noStrike" cap="none" spc="0" baseline="0" dirty="0">
                <a:solidFill>
                  <a:srgbClr val="000000"/>
                </a:solidFill>
                <a:effectLst/>
                <a:latin typeface="Titillium Web"/>
                <a:ea typeface="Titillium Web"/>
                <a:cs typeface="Titillium Web"/>
              </a:rPr>
              <a:t>interaction and an interdisciplinary approach</a:t>
            </a:r>
            <a:r>
              <a:rPr lang="en-GB" sz="1800" b="0" i="0" strike="noStrike" cap="none" spc="0" baseline="0" dirty="0">
                <a:solidFill>
                  <a:srgbClr val="000000"/>
                </a:solidFill>
                <a:effectLst/>
                <a:latin typeface="Titillium Web"/>
                <a:ea typeface="Titillium Web"/>
                <a:cs typeface="Titillium Web"/>
              </a:rPr>
              <a:t>.  </a:t>
            </a:r>
          </a:p>
          <a:p>
            <a:pPr lvl="1"/>
            <a:endParaRPr lang="es-ES" dirty="0"/>
          </a:p>
          <a:p>
            <a:pPr lvl="1" fontAlgn="auto"/>
            <a:endParaRPr lang="es-ES" dirty="0"/>
          </a:p>
          <a:p>
            <a:pPr marL="0" indent="0">
              <a:buNone/>
            </a:pPr>
            <a:r>
              <a:rPr lang="es-ES" dirty="0"/>
              <a:t>.</a:t>
            </a:r>
          </a:p>
        </p:txBody>
      </p:sp>
      <p:grpSp>
        <p:nvGrpSpPr>
          <p:cNvPr id="144" name="Google Shape;144;p21"/>
          <p:cNvGrpSpPr/>
          <p:nvPr/>
        </p:nvGrpSpPr>
        <p:grpSpPr>
          <a:xfrm>
            <a:off x="7920405" y="774070"/>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7117488" y="1236455"/>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22</a:t>
            </a:fld>
            <a:endParaRPr/>
          </a:p>
        </p:txBody>
      </p:sp>
      <p:sp>
        <p:nvSpPr>
          <p:cNvPr id="13" name="Google Shape;96;p18">
            <a:extLst>
              <a:ext uri="{FF2B5EF4-FFF2-40B4-BE49-F238E27FC236}">
                <a16:creationId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417382745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tretch>
            <a:fillRect/>
          </a:stretch>
        </a:blipFill>
        <a:effectLst/>
      </p:bgPr>
    </p:bg>
    <p:spTree>
      <p:nvGrpSpPr>
        <p:cNvPr id="1" name="Shape 181"/>
        <p:cNvGrpSpPr/>
        <p:nvPr/>
      </p:nvGrpSpPr>
      <p:grpSpPr>
        <a:xfrm>
          <a:off x="0" y="0"/>
          <a:ext cx="0" cy="0"/>
          <a:chOff x="0" y="0"/>
          <a:chExt cx="0" cy="0"/>
        </a:xfrm>
      </p:grpSpPr>
      <p:sp>
        <p:nvSpPr>
          <p:cNvPr id="184" name="Google Shape;184;p25"/>
          <p:cNvSpPr txBox="1">
            <a:spLocks noGrp="1"/>
          </p:cNvSpPr>
          <p:nvPr>
            <p:ph type="sldNum" idx="12"/>
          </p:nvPr>
        </p:nvSpPr>
        <p:spPr>
          <a:prstGeom prst="rect">
            <a:avLst/>
          </a:prstGeom>
        </p:spPr>
        <p:txBody>
          <a:bodyPr spcFirstLastPara="1" wrap="square" lIns="91425" tIns="91425" rIns="91425" bIns="91425" anchor="t" anchorCtr="0">
            <a:noAutofit/>
          </a:bodyPr>
          <a:lstStyle/>
          <a:p>
            <a:pPr marL="0" marR="0" lvl="0" indent="0" algn="r" defTabSz="914400" rtl="0" eaLnBrk="1" fontAlgn="auto" latinLnBrk="0" hangingPunct="1">
              <a:lnSpc>
                <a:spcPct val="100000"/>
              </a:lnSpc>
              <a:spcBef>
                <a:spcPct val="0"/>
              </a:spcBef>
              <a:spcAft>
                <a:spcPct val="0"/>
              </a:spcAft>
              <a:buClr>
                <a:srgbClr val="000000"/>
              </a:buClr>
              <a:buSzTx/>
              <a:buFont typeface="Arial"/>
              <a:buNone/>
              <a:defRPr/>
            </a:pPr>
            <a:fld id="{00000000-1234-1234-1234-123412341234}" type="slidenum">
              <a:rPr kumimoji="0" lang="en" sz="1200" b="1" i="0" u="none" strike="noStrike" kern="0" cap="none" spc="0" normalizeH="0" baseline="0" noProof="0">
                <a:ln>
                  <a:noFill/>
                </a:ln>
                <a:solidFill>
                  <a:srgbClr val="FF004E"/>
                </a:solidFill>
                <a:effectLst/>
                <a:uLnTx/>
                <a:uFillTx/>
                <a:latin typeface="Titillium Web"/>
                <a:sym typeface="Titillium Web"/>
              </a:rPr>
              <a:pPr marL="0" marR="0" lvl="0" indent="0" algn="r" defTabSz="914400" rtl="0" eaLnBrk="1" fontAlgn="auto" latinLnBrk="0" hangingPunct="1">
                <a:lnSpc>
                  <a:spcPct val="100000"/>
                </a:lnSpc>
                <a:spcBef>
                  <a:spcPct val="0"/>
                </a:spcBef>
                <a:spcAft>
                  <a:spcPct val="0"/>
                </a:spcAft>
                <a:buClr>
                  <a:srgbClr val="000000"/>
                </a:buClr>
                <a:buSzTx/>
                <a:buFont typeface="Arial"/>
                <a:buNone/>
                <a:defRPr/>
              </a:pPr>
              <a:t>23</a:t>
            </a:fld>
            <a:endParaRPr kumimoji="0" sz="1200" b="1" i="0" u="none" strike="noStrike" kern="0" cap="none" spc="0" normalizeH="0" baseline="0" noProof="0">
              <a:ln>
                <a:noFill/>
              </a:ln>
              <a:solidFill>
                <a:srgbClr val="FF004E"/>
              </a:solidFill>
              <a:effectLst/>
              <a:uLnTx/>
              <a:uFillTx/>
              <a:latin typeface="Titillium Web"/>
              <a:sym typeface="Titillium Web"/>
            </a:endParaRPr>
          </a:p>
        </p:txBody>
      </p:sp>
      <p:pic>
        <p:nvPicPr>
          <p:cNvPr id="2" name="Imagen 1">
            <a:extLst>
              <a:ext uri="{FF2B5EF4-FFF2-40B4-BE49-F238E27FC236}">
                <a16:creationId xmlns:a16="http://schemas.microsoft.com/office/drawing/2014/main" id="{E4E51FFA-7C01-4639-842A-378C893B8CCF}"/>
              </a:ext>
            </a:extLst>
          </p:cNvPr>
          <p:cNvPicPr>
            <a:picLocks noChangeAspect="1"/>
          </p:cNvPicPr>
          <p:nvPr/>
        </p:nvPicPr>
        <p:blipFill>
          <a:blip r:embed="rId4"/>
          <a:stretch>
            <a:fillRect/>
          </a:stretch>
        </p:blipFill>
        <p:spPr>
          <a:xfrm>
            <a:off x="-1" y="10583"/>
            <a:ext cx="9162805" cy="5132868"/>
          </a:xfrm>
          <a:prstGeom prst="rect">
            <a:avLst/>
          </a:prstGeom>
        </p:spPr>
      </p:pic>
    </p:spTree>
    <p:extLst>
      <p:ext uri="{BB962C8B-B14F-4D97-AF65-F5344CB8AC3E}">
        <p14:creationId xmlns:p14="http://schemas.microsoft.com/office/powerpoint/2010/main" val="263915586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799D4B0-27C3-4A5F-9EB6-27F0BF74CE3C}"/>
              </a:ext>
            </a:extLst>
          </p:cNvPr>
          <p:cNvSpPr>
            <a:spLocks noGrp="1"/>
          </p:cNvSpPr>
          <p:nvPr>
            <p:ph type="ctrTitle"/>
          </p:nvPr>
        </p:nvSpPr>
        <p:spPr>
          <a:xfrm>
            <a:off x="2576127" y="1411950"/>
            <a:ext cx="4638300" cy="1159800"/>
          </a:xfrm>
        </p:spPr>
        <p:txBody>
          <a:bodyPr/>
          <a:lstStyle/>
          <a:p>
            <a:pPr algn="ctr"/>
            <a:r>
              <a:rPr lang="en-GB" sz="5400" b="1" i="0" strike="noStrike" cap="none" spc="0" baseline="0">
                <a:solidFill>
                  <a:srgbClr val="FFFFFF"/>
                </a:solidFill>
                <a:effectLst/>
                <a:latin typeface="Titillium Web"/>
                <a:ea typeface="Titillium Web"/>
                <a:cs typeface="Titillium Web"/>
              </a:rPr>
              <a:t>THANK YOU</a:t>
            </a:r>
          </a:p>
        </p:txBody>
      </p:sp>
      <p:sp>
        <p:nvSpPr>
          <p:cNvPr id="3" name="Subtítulo 2">
            <a:extLst>
              <a:ext uri="{FF2B5EF4-FFF2-40B4-BE49-F238E27FC236}">
                <a16:creationId xmlns:a16="http://schemas.microsoft.com/office/drawing/2014/main" id="{78E0CE57-D78A-42E2-8A05-D171F6065455}"/>
              </a:ext>
            </a:extLst>
          </p:cNvPr>
          <p:cNvSpPr>
            <a:spLocks noGrp="1"/>
          </p:cNvSpPr>
          <p:nvPr>
            <p:ph type="subTitle" idx="1"/>
          </p:nvPr>
        </p:nvSpPr>
        <p:spPr>
          <a:xfrm>
            <a:off x="1079277" y="3965051"/>
            <a:ext cx="7632000" cy="784800"/>
          </a:xfrm>
        </p:spPr>
        <p:txBody>
          <a:bodyPr/>
          <a:lstStyle/>
          <a:p>
            <a:pPr algn="ctr"/>
            <a:r>
              <a:rPr lang="en-GB" sz="1800" b="0" i="0" strike="noStrike" cap="none" spc="0" baseline="0" dirty="0">
                <a:solidFill>
                  <a:srgbClr val="000000"/>
                </a:solidFill>
                <a:effectLst/>
                <a:latin typeface="Titillium Web"/>
                <a:ea typeface="Titillium Web"/>
                <a:cs typeface="Titillium Web"/>
              </a:rPr>
              <a:t>.... comments, questions and clarification....</a:t>
            </a:r>
          </a:p>
        </p:txBody>
      </p:sp>
      <p:sp>
        <p:nvSpPr>
          <p:cNvPr id="4" name="Marcador de número de diapositiva 3">
            <a:extLst>
              <a:ext uri="{FF2B5EF4-FFF2-40B4-BE49-F238E27FC236}">
                <a16:creationId xmlns:a16="http://schemas.microsoft.com/office/drawing/2014/main" id="{D8C566E0-D0F8-4128-A0B5-0DE4DBDB6713}"/>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24</a:t>
            </a:fld>
            <a:endParaRPr lang="es-ES"/>
          </a:p>
        </p:txBody>
      </p:sp>
    </p:spTree>
    <p:extLst>
      <p:ext uri="{BB962C8B-B14F-4D97-AF65-F5344CB8AC3E}">
        <p14:creationId xmlns:p14="http://schemas.microsoft.com/office/powerpoint/2010/main" val="346390265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3953353" cy="857400"/>
          </a:xfrm>
          <a:prstGeom prst="rect">
            <a:avLst/>
          </a:prstGeom>
        </p:spPr>
        <p:txBody>
          <a:bodyPr spcFirstLastPara="1" wrap="square" lIns="91425" tIns="91425" rIns="91425" bIns="91425" anchor="t" anchorCtr="0">
            <a:noAutofit/>
          </a:bodyPr>
          <a:lstStyle/>
          <a:p>
            <a:pPr lvl="0"/>
            <a:r>
              <a:rPr lang="en-GB" sz="2600" b="1" i="0" strike="noStrike" cap="none" spc="0" baseline="0">
                <a:solidFill>
                  <a:srgbClr val="000000"/>
                </a:solidFill>
                <a:effectLst/>
                <a:latin typeface="Titillium Web"/>
                <a:ea typeface="Titillium Web"/>
                <a:cs typeface="Titillium Web"/>
              </a:rPr>
              <a:t>Seven characteristics:</a:t>
            </a:r>
          </a:p>
        </p:txBody>
      </p:sp>
      <p:sp>
        <p:nvSpPr>
          <p:cNvPr id="136" name="Google Shape;136;p20"/>
          <p:cNvSpPr txBox="1">
            <a:spLocks noGrp="1"/>
          </p:cNvSpPr>
          <p:nvPr>
            <p:ph type="body" idx="1"/>
          </p:nvPr>
        </p:nvSpPr>
        <p:spPr>
          <a:xfrm>
            <a:off x="783456" y="1279900"/>
            <a:ext cx="8028642" cy="3148500"/>
          </a:xfrm>
          <a:prstGeom prst="rect">
            <a:avLst/>
          </a:prstGeom>
        </p:spPr>
        <p:txBody>
          <a:bodyPr spcFirstLastPara="1" wrap="square" lIns="91425" tIns="91425" rIns="91425" bIns="91425" anchor="t" anchorCtr="0">
            <a:noAutofit/>
          </a:bodyPr>
          <a:lstStyle/>
          <a:p>
            <a:pPr lvl="0">
              <a:buFont typeface="+mj-lt"/>
              <a:buAutoNum type="arabicPeriod"/>
            </a:pPr>
            <a:r>
              <a:rPr lang="en-GB" sz="1600" b="1" i="0" strike="noStrike" cap="none" spc="0" baseline="0" dirty="0">
                <a:solidFill>
                  <a:srgbClr val="000000"/>
                </a:solidFill>
                <a:effectLst/>
                <a:latin typeface="Titillium Web"/>
                <a:ea typeface="Titillium Web"/>
                <a:cs typeface="Titillium Web"/>
              </a:rPr>
              <a:t>Simultaneously develops vocational training, empowerment and group self-employment</a:t>
            </a:r>
            <a:r>
              <a:rPr lang="en-GB" sz="1600" b="0" i="0" strike="noStrike" cap="none" spc="0" baseline="0" dirty="0">
                <a:solidFill>
                  <a:srgbClr val="000000"/>
                </a:solidFill>
                <a:effectLst/>
                <a:latin typeface="Titillium Web"/>
                <a:ea typeface="Titillium Web"/>
                <a:cs typeface="Titillium Web"/>
              </a:rPr>
              <a:t>.</a:t>
            </a:r>
          </a:p>
          <a:p>
            <a:pPr lvl="0">
              <a:buFont typeface="+mj-lt"/>
              <a:buAutoNum type="arabicPeriod"/>
            </a:pPr>
            <a:r>
              <a:rPr lang="en-GB" sz="1600" b="0" i="0" strike="noStrike" cap="none" spc="0" baseline="0" dirty="0">
                <a:solidFill>
                  <a:srgbClr val="000000"/>
                </a:solidFill>
                <a:effectLst/>
                <a:latin typeface="Titillium Web"/>
                <a:ea typeface="Titillium Web"/>
                <a:cs typeface="Titillium Web"/>
              </a:rPr>
              <a:t>Incorporates </a:t>
            </a:r>
            <a:r>
              <a:rPr lang="en-GB" sz="1600" b="1" i="0" strike="noStrike" cap="none" spc="0" baseline="0" dirty="0">
                <a:solidFill>
                  <a:srgbClr val="000000"/>
                </a:solidFill>
                <a:effectLst/>
                <a:latin typeface="Titillium Web"/>
                <a:ea typeface="Titillium Web"/>
                <a:cs typeface="Titillium Web"/>
              </a:rPr>
              <a:t>three levels</a:t>
            </a:r>
            <a:r>
              <a:rPr lang="en-GB" sz="1600" b="0" i="0" strike="noStrike" cap="none" spc="0" baseline="0" dirty="0">
                <a:solidFill>
                  <a:srgbClr val="000000"/>
                </a:solidFill>
                <a:effectLst/>
                <a:latin typeface="Titillium Web"/>
                <a:ea typeface="Titillium Web"/>
                <a:cs typeface="Titillium Web"/>
              </a:rPr>
              <a:t> of progressive learning.</a:t>
            </a:r>
          </a:p>
          <a:p>
            <a:pPr lvl="0">
              <a:buFont typeface="+mj-lt"/>
              <a:buAutoNum type="arabicPeriod"/>
            </a:pPr>
            <a:r>
              <a:rPr lang="en-GB" sz="1600" b="0" i="0" strike="noStrike" cap="none" spc="0" baseline="0" dirty="0">
                <a:solidFill>
                  <a:srgbClr val="000000"/>
                </a:solidFill>
                <a:effectLst/>
                <a:latin typeface="Titillium Web"/>
                <a:ea typeface="Titillium Web"/>
                <a:cs typeface="Titillium Web"/>
              </a:rPr>
              <a:t>Has a predefined </a:t>
            </a:r>
            <a:r>
              <a:rPr lang="en-GB" sz="1600" b="1" i="0" strike="noStrike" cap="none" spc="0" baseline="0" dirty="0">
                <a:solidFill>
                  <a:srgbClr val="000000"/>
                </a:solidFill>
                <a:effectLst/>
                <a:latin typeface="Titillium Web"/>
                <a:ea typeface="Titillium Web"/>
                <a:cs typeface="Titillium Web"/>
              </a:rPr>
              <a:t>competencies map </a:t>
            </a:r>
            <a:r>
              <a:rPr lang="en-GB" sz="1600" b="0" i="0" strike="noStrike" cap="none" spc="0" baseline="0" dirty="0">
                <a:solidFill>
                  <a:srgbClr val="000000"/>
                </a:solidFill>
                <a:effectLst/>
                <a:latin typeface="Titillium Web"/>
                <a:ea typeface="Titillium Web"/>
                <a:cs typeface="Titillium Web"/>
              </a:rPr>
              <a:t>in regard to learning.</a:t>
            </a:r>
          </a:p>
          <a:p>
            <a:pPr lvl="0">
              <a:buFont typeface="+mj-lt"/>
              <a:buAutoNum type="arabicPeriod"/>
            </a:pPr>
            <a:r>
              <a:rPr lang="en-GB" sz="1600" b="0" i="0" strike="noStrike" cap="none" spc="0" baseline="0" dirty="0">
                <a:solidFill>
                  <a:srgbClr val="000000"/>
                </a:solidFill>
                <a:effectLst/>
                <a:latin typeface="Titillium Web"/>
                <a:ea typeface="Titillium Web"/>
                <a:cs typeface="Titillium Web"/>
              </a:rPr>
              <a:t>Has </a:t>
            </a:r>
            <a:r>
              <a:rPr lang="en-GB" sz="1600" b="1" i="0" strike="noStrike" cap="none" spc="0" baseline="0" dirty="0">
                <a:solidFill>
                  <a:srgbClr val="000000"/>
                </a:solidFill>
                <a:effectLst/>
                <a:latin typeface="Titillium Web"/>
                <a:ea typeface="Titillium Web"/>
                <a:cs typeface="Titillium Web"/>
              </a:rPr>
              <a:t>designed a set of training activities </a:t>
            </a:r>
            <a:r>
              <a:rPr lang="en-GB" sz="1600" b="0" i="0" strike="noStrike" cap="none" spc="0" baseline="0" dirty="0">
                <a:solidFill>
                  <a:srgbClr val="000000"/>
                </a:solidFill>
                <a:effectLst/>
                <a:latin typeface="Titillium Web"/>
                <a:ea typeface="Titillium Web"/>
                <a:cs typeface="Titillium Web"/>
              </a:rPr>
              <a:t>(not complete) which covers the previously predefined competencies.  </a:t>
            </a:r>
          </a:p>
          <a:p>
            <a:pPr lvl="0">
              <a:buFont typeface="+mj-lt"/>
              <a:buAutoNum type="arabicPeriod"/>
            </a:pPr>
            <a:r>
              <a:rPr lang="en-GB" sz="1600" b="0" i="0" strike="noStrike" cap="none" spc="0" baseline="0" dirty="0">
                <a:solidFill>
                  <a:srgbClr val="000000"/>
                </a:solidFill>
                <a:effectLst/>
                <a:latin typeface="Titillium Web"/>
                <a:ea typeface="Titillium Web"/>
                <a:cs typeface="Titillium Web"/>
              </a:rPr>
              <a:t>Develops </a:t>
            </a:r>
            <a:r>
              <a:rPr lang="en-GB" sz="1600" b="1" i="0" strike="noStrike" cap="none" spc="0" baseline="0" dirty="0">
                <a:solidFill>
                  <a:srgbClr val="000000"/>
                </a:solidFill>
                <a:effectLst/>
                <a:latin typeface="Titillium Web"/>
                <a:ea typeface="Titillium Web"/>
                <a:cs typeface="Titillium Web"/>
              </a:rPr>
              <a:t>three specific training pathways and one integrated pathway</a:t>
            </a:r>
            <a:r>
              <a:rPr lang="en-GB" sz="1600" b="0" i="0" strike="noStrike" cap="none" spc="0" baseline="0" dirty="0">
                <a:solidFill>
                  <a:srgbClr val="000000"/>
                </a:solidFill>
                <a:effectLst/>
                <a:latin typeface="Titillium Web"/>
                <a:ea typeface="Titillium Web"/>
                <a:cs typeface="Titillium Web"/>
              </a:rPr>
              <a:t>. </a:t>
            </a:r>
          </a:p>
          <a:p>
            <a:pPr lvl="0">
              <a:buFont typeface="+mj-lt"/>
              <a:buAutoNum type="arabicPeriod"/>
            </a:pPr>
            <a:r>
              <a:rPr lang="en-GB" sz="1600" b="0" i="0" strike="noStrike" cap="none" spc="0" baseline="0" dirty="0">
                <a:solidFill>
                  <a:srgbClr val="000000"/>
                </a:solidFill>
                <a:effectLst/>
                <a:latin typeface="Titillium Web"/>
                <a:ea typeface="Titillium Web"/>
                <a:cs typeface="Titillium Web"/>
              </a:rPr>
              <a:t>The basic service unit is the </a:t>
            </a:r>
            <a:r>
              <a:rPr lang="en-GB" sz="1600" b="1" i="0" strike="noStrike" cap="none" spc="0" baseline="0" dirty="0">
                <a:solidFill>
                  <a:srgbClr val="000000"/>
                </a:solidFill>
                <a:effectLst/>
                <a:latin typeface="Titillium Web"/>
                <a:ea typeface="Titillium Web"/>
                <a:cs typeface="Titillium Web"/>
              </a:rPr>
              <a:t>training activity</a:t>
            </a:r>
            <a:r>
              <a:rPr lang="en-GB" sz="1600" b="0" i="0" strike="noStrike" cap="none" spc="0" baseline="0" dirty="0">
                <a:solidFill>
                  <a:srgbClr val="000000"/>
                </a:solidFill>
                <a:effectLst/>
                <a:latin typeface="Titillium Web"/>
                <a:ea typeface="Titillium Web"/>
                <a:cs typeface="Titillium Web"/>
              </a:rPr>
              <a:t>.</a:t>
            </a:r>
          </a:p>
          <a:p>
            <a:pPr lvl="0">
              <a:buFont typeface="+mj-lt"/>
              <a:buAutoNum type="arabicPeriod"/>
            </a:pPr>
            <a:r>
              <a:rPr lang="en-GB" sz="1600" b="0" i="0" strike="noStrike" cap="none" spc="0" baseline="0" dirty="0">
                <a:solidFill>
                  <a:srgbClr val="000000"/>
                </a:solidFill>
                <a:effectLst/>
                <a:latin typeface="Titillium Web"/>
                <a:ea typeface="Titillium Web"/>
                <a:cs typeface="Titillium Web"/>
              </a:rPr>
              <a:t>All social services should be designed in accordance with a series of </a:t>
            </a:r>
            <a:r>
              <a:rPr lang="en-GB" sz="1600" b="1" i="0" strike="noStrike" cap="none" spc="0" baseline="0" dirty="0">
                <a:solidFill>
                  <a:srgbClr val="000000"/>
                </a:solidFill>
                <a:effectLst/>
                <a:latin typeface="Titillium Web"/>
                <a:ea typeface="Titillium Web"/>
                <a:cs typeface="Titillium Web"/>
              </a:rPr>
              <a:t>methodological criteria.</a:t>
            </a:r>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3</a:t>
            </a:fld>
            <a:endParaRPr/>
          </a:p>
        </p:txBody>
      </p:sp>
    </p:spTree>
    <p:extLst>
      <p:ext uri="{BB962C8B-B14F-4D97-AF65-F5344CB8AC3E}">
        <p14:creationId xmlns:p14="http://schemas.microsoft.com/office/powerpoint/2010/main" val="71054509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lvl="0"/>
            <a:r>
              <a:rPr lang="en-GB" sz="6000" b="1" i="0" strike="noStrike" cap="none" spc="0" baseline="0">
                <a:solidFill>
                  <a:srgbClr val="000000"/>
                </a:solidFill>
                <a:effectLst/>
                <a:latin typeface="Titillium Web"/>
                <a:ea typeface="Titillium Web"/>
                <a:cs typeface="Titillium Web"/>
              </a:rPr>
              <a:t>Professional function</a:t>
            </a:r>
            <a:br>
              <a:rPr sz="6000"/>
            </a:br>
            <a:endParaRPr sz="6000"/>
          </a:p>
        </p:txBody>
      </p:sp>
      <p:sp>
        <p:nvSpPr>
          <p:cNvPr id="143" name="Google Shape;143;p21"/>
          <p:cNvSpPr txBox="1">
            <a:spLocks noGrp="1"/>
          </p:cNvSpPr>
          <p:nvPr>
            <p:ph type="subTitle" idx="4294967295"/>
          </p:nvPr>
        </p:nvSpPr>
        <p:spPr>
          <a:xfrm>
            <a:off x="699999" y="2801950"/>
            <a:ext cx="8037357" cy="340182"/>
          </a:xfrm>
          <a:prstGeom prst="rect">
            <a:avLst/>
          </a:prstGeom>
        </p:spPr>
        <p:txBody>
          <a:bodyPr spcFirstLastPara="1" wrap="square" lIns="91425" tIns="91425" rIns="91425" bIns="91425" anchor="t" anchorCtr="0">
            <a:noAutofit/>
          </a:bodyPr>
          <a:lstStyle/>
          <a:p>
            <a:pPr marL="0" indent="0">
              <a:buNone/>
            </a:pPr>
            <a:r>
              <a:rPr lang="en-GB" sz="1800" b="0" i="0" strike="noStrike" cap="none" spc="0" baseline="0">
                <a:solidFill>
                  <a:srgbClr val="000000"/>
                </a:solidFill>
                <a:effectLst/>
                <a:latin typeface="Titillium Web"/>
                <a:ea typeface="Titillium Web"/>
                <a:cs typeface="Titillium Web"/>
              </a:rPr>
              <a:t>This is the role that is played, recognised and accepted by society for members of a particular discipline.</a:t>
            </a:r>
          </a:p>
          <a:p>
            <a:pPr marL="0" indent="0">
              <a:buNone/>
            </a:pPr>
            <a:r>
              <a:rPr lang="en-GB" sz="1800" b="0" i="0" strike="noStrike" cap="none" spc="0" baseline="0">
                <a:solidFill>
                  <a:srgbClr val="000000"/>
                </a:solidFill>
                <a:effectLst/>
                <a:latin typeface="Titillium Web"/>
                <a:ea typeface="Titillium Web"/>
                <a:cs typeface="Titillium Web"/>
              </a:rPr>
              <a:t>It is evidenced through the </a:t>
            </a:r>
            <a:r>
              <a:rPr lang="en-GB" sz="1800" b="1" i="0" strike="noStrike" cap="none" spc="0" baseline="0">
                <a:solidFill>
                  <a:srgbClr val="000000"/>
                </a:solidFill>
                <a:effectLst/>
                <a:latin typeface="Titillium Web"/>
                <a:ea typeface="Titillium Web"/>
                <a:cs typeface="Titillium Web"/>
              </a:rPr>
              <a:t>activities or tasks involved in carrying out a profession.</a:t>
            </a:r>
          </a:p>
          <a:p>
            <a:pPr marL="0" lvl="0" indent="0" algn="l" rtl="0">
              <a:spcBef>
                <a:spcPts val="600"/>
              </a:spcBef>
              <a:spcAft>
                <a:spcPct val="0"/>
              </a:spcAft>
              <a:buNone/>
            </a:pPr>
            <a:endParaRPr/>
          </a:p>
        </p:txBody>
      </p:sp>
      <p:grpSp>
        <p:nvGrpSpPr>
          <p:cNvPr id="144" name="Google Shape;144;p21"/>
          <p:cNvGrpSpPr/>
          <p:nvPr/>
        </p:nvGrpSpPr>
        <p:grpSpPr>
          <a:xfrm>
            <a:off x="7814461" y="1500674"/>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6837286" y="1744918"/>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4</a:t>
            </a:fld>
            <a:endParaRPr/>
          </a:p>
        </p:txBody>
      </p:sp>
      <p:sp>
        <p:nvSpPr>
          <p:cNvPr id="13" name="Google Shape;96;p18">
            <a:extLst>
              <a:ext uri="{FF2B5EF4-FFF2-40B4-BE49-F238E27FC236}">
                <a16:creationId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ctrTitle"/>
          </p:nvPr>
        </p:nvSpPr>
        <p:spPr>
          <a:xfrm>
            <a:off x="1027289" y="819314"/>
            <a:ext cx="8001994" cy="784800"/>
          </a:xfrm>
          <a:prstGeom prst="rect">
            <a:avLst/>
          </a:prstGeom>
        </p:spPr>
        <p:txBody>
          <a:bodyPr spcFirstLastPara="1" wrap="square" lIns="91425" tIns="91425" rIns="91425" bIns="91425" anchor="t" anchorCtr="0">
            <a:noAutofit/>
          </a:bodyPr>
          <a:lstStyle/>
          <a:p>
            <a:pPr lvl="0"/>
            <a:r>
              <a:rPr lang="en-GB" sz="3200" b="1" i="0" strike="noStrike" cap="none" spc="0" baseline="0" dirty="0">
                <a:solidFill>
                  <a:srgbClr val="FFFFFF"/>
                </a:solidFill>
                <a:effectLst/>
                <a:latin typeface="Calibri"/>
                <a:ea typeface="Calibri"/>
                <a:cs typeface="Calibri"/>
              </a:rPr>
              <a:t>a. Official qualification</a:t>
            </a:r>
            <a:br>
              <a:rPr sz="3200" dirty="0"/>
            </a:br>
            <a:endParaRPr sz="3200" dirty="0"/>
          </a:p>
        </p:txBody>
      </p:sp>
      <p:sp>
        <p:nvSpPr>
          <p:cNvPr id="124" name="Google Shape;124;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5</a:t>
            </a:fld>
            <a:endParaRPr/>
          </a:p>
        </p:txBody>
      </p:sp>
      <p:sp>
        <p:nvSpPr>
          <p:cNvPr id="4" name="Rectángulo 3">
            <a:extLst>
              <a:ext uri="{FF2B5EF4-FFF2-40B4-BE49-F238E27FC236}">
                <a16:creationId xmlns:a16="http://schemas.microsoft.com/office/drawing/2014/main" id="{6936FCF4-4017-4B61-A83B-1760DB7E95B4}"/>
              </a:ext>
            </a:extLst>
          </p:cNvPr>
          <p:cNvSpPr/>
          <p:nvPr/>
        </p:nvSpPr>
        <p:spPr>
          <a:xfrm>
            <a:off x="1078088" y="1500716"/>
            <a:ext cx="7951195" cy="523219"/>
          </a:xfrm>
          <a:prstGeom prst="rect">
            <a:avLst/>
          </a:prstGeom>
          <a:noFill/>
          <a:ln>
            <a:noFill/>
          </a:ln>
        </p:spPr>
        <p:txBody>
          <a:bodyPr spcFirstLastPara="1" wrap="square" lIns="91425" tIns="91425" rIns="91425" bIns="91425" anchor="t" anchorCtr="0">
            <a:noAutofit/>
          </a:bodyPr>
          <a:lstStyle/>
          <a:p>
            <a:pPr>
              <a:buClr>
                <a:srgbClr val="FFFFFF"/>
              </a:buClr>
              <a:buSzPts val="3600"/>
            </a:pPr>
            <a:r>
              <a:rPr lang="en-GB" sz="3200" b="1" i="0" strike="noStrike" cap="none" spc="0" baseline="0" dirty="0">
                <a:solidFill>
                  <a:srgbClr val="FFFFFF"/>
                </a:solidFill>
                <a:effectLst/>
                <a:latin typeface="Calibri"/>
                <a:ea typeface="Calibri"/>
                <a:cs typeface="Calibri"/>
              </a:rPr>
              <a:t>b. Encourages specialisation in a particular professional field</a:t>
            </a:r>
          </a:p>
        </p:txBody>
      </p:sp>
      <p:sp>
        <p:nvSpPr>
          <p:cNvPr id="5" name="Rectángulo 4">
            <a:extLst>
              <a:ext uri="{FF2B5EF4-FFF2-40B4-BE49-F238E27FC236}">
                <a16:creationId xmlns:a16="http://schemas.microsoft.com/office/drawing/2014/main" id="{4C8E430C-27F2-4ADE-94B8-37CFBBF22A0A}"/>
              </a:ext>
            </a:extLst>
          </p:cNvPr>
          <p:cNvSpPr/>
          <p:nvPr/>
        </p:nvSpPr>
        <p:spPr>
          <a:xfrm>
            <a:off x="1027289" y="2751905"/>
            <a:ext cx="8116711" cy="634988"/>
          </a:xfrm>
          <a:prstGeom prst="rect">
            <a:avLst/>
          </a:prstGeom>
          <a:noFill/>
          <a:ln>
            <a:noFill/>
          </a:ln>
        </p:spPr>
        <p:txBody>
          <a:bodyPr spcFirstLastPara="1" wrap="square" lIns="91425" tIns="91425" rIns="91425" bIns="91425" anchor="t" anchorCtr="0">
            <a:noAutofit/>
          </a:bodyPr>
          <a:lstStyle/>
          <a:p>
            <a:pPr>
              <a:buClr>
                <a:srgbClr val="FFFFFF"/>
              </a:buClr>
              <a:buSzPts val="3600"/>
            </a:pPr>
            <a:r>
              <a:rPr lang="en-GB" sz="3200" b="1" i="0" strike="noStrike" cap="none" spc="0" baseline="0">
                <a:solidFill>
                  <a:srgbClr val="FFFFFF"/>
                </a:solidFill>
                <a:effectLst/>
                <a:latin typeface="Calibri"/>
                <a:ea typeface="Calibri"/>
                <a:cs typeface="Calibri"/>
              </a:rPr>
              <a:t>c. Tends to be developed in a real production environment</a:t>
            </a:r>
            <a:br>
              <a:rPr sz="3200"/>
            </a:br>
            <a:endParaRPr sz="3200"/>
          </a:p>
        </p:txBody>
      </p:sp>
      <p:sp>
        <p:nvSpPr>
          <p:cNvPr id="6" name="Rectángulo 5">
            <a:extLst>
              <a:ext uri="{FF2B5EF4-FFF2-40B4-BE49-F238E27FC236}">
                <a16:creationId xmlns:a16="http://schemas.microsoft.com/office/drawing/2014/main" id="{60A0D7F4-1B2D-458D-9F4C-6B7E4F16F1E3}"/>
              </a:ext>
            </a:extLst>
          </p:cNvPr>
          <p:cNvSpPr/>
          <p:nvPr/>
        </p:nvSpPr>
        <p:spPr>
          <a:xfrm>
            <a:off x="1078088" y="3983554"/>
            <a:ext cx="7701073" cy="579699"/>
          </a:xfrm>
          <a:prstGeom prst="rect">
            <a:avLst/>
          </a:prstGeom>
        </p:spPr>
        <p:txBody>
          <a:bodyPr wrap="square">
            <a:spAutoFit/>
          </a:bodyPr>
          <a:lstStyle/>
          <a:p>
            <a:r>
              <a:rPr lang="en-GB" sz="3200" b="0" i="0" strike="noStrike" cap="none" spc="0" baseline="0">
                <a:solidFill>
                  <a:srgbClr val="000000"/>
                </a:solidFill>
                <a:effectLst/>
                <a:latin typeface="Calibri"/>
                <a:ea typeface="Calibri"/>
                <a:cs typeface="Calibri"/>
              </a:rPr>
              <a:t>d. Meaningful learning (</a:t>
            </a:r>
            <a:r>
              <a:rPr lang="en-GB" sz="2800" b="0" i="0" strike="noStrike" cap="none" spc="0" baseline="0">
                <a:solidFill>
                  <a:srgbClr val="000000"/>
                </a:solidFill>
                <a:effectLst/>
                <a:latin typeface="Calibri"/>
                <a:ea typeface="Calibri"/>
                <a:cs typeface="Calibri"/>
              </a:rPr>
              <a:t>adults)</a:t>
            </a:r>
          </a:p>
        </p:txBody>
      </p:sp>
      <p:sp>
        <p:nvSpPr>
          <p:cNvPr id="7" name="Rectángulo 6">
            <a:extLst>
              <a:ext uri="{FF2B5EF4-FFF2-40B4-BE49-F238E27FC236}">
                <a16:creationId xmlns:a16="http://schemas.microsoft.com/office/drawing/2014/main" id="{071169B1-BFE2-4517-BA94-769AEDB510A4}"/>
              </a:ext>
            </a:extLst>
          </p:cNvPr>
          <p:cNvSpPr/>
          <p:nvPr/>
        </p:nvSpPr>
        <p:spPr>
          <a:xfrm>
            <a:off x="205092" y="254456"/>
            <a:ext cx="2543354" cy="396636"/>
          </a:xfrm>
          <a:prstGeom prst="rect">
            <a:avLst/>
          </a:prstGeom>
        </p:spPr>
        <p:txBody>
          <a:bodyPr wrap="none">
            <a:spAutoFit/>
          </a:bodyPr>
          <a:lstStyle/>
          <a:p>
            <a:r>
              <a:rPr lang="en-GB" sz="2000" b="0" i="0" strike="noStrike" cap="none" spc="0" baseline="0">
                <a:solidFill>
                  <a:srgbClr val="000000"/>
                </a:solidFill>
                <a:effectLst/>
                <a:latin typeface="Arial"/>
                <a:ea typeface="Arial"/>
                <a:cs typeface="Arial"/>
              </a:rPr>
              <a:t>Professional function</a:t>
            </a:r>
          </a:p>
        </p:txBody>
      </p:sp>
    </p:spTree>
    <p:extLst>
      <p:ext uri="{BB962C8B-B14F-4D97-AF65-F5344CB8AC3E}">
        <p14:creationId xmlns:p14="http://schemas.microsoft.com/office/powerpoint/2010/main" val="170904114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844424" y="422500"/>
            <a:ext cx="4235575" cy="683811"/>
          </a:xfrm>
          <a:prstGeom prst="rect">
            <a:avLst/>
          </a:prstGeom>
        </p:spPr>
        <p:txBody>
          <a:bodyPr spcFirstLastPara="1" wrap="square" lIns="91425" tIns="91425" rIns="91425" bIns="91425" anchor="t" anchorCtr="0">
            <a:noAutofit/>
          </a:bodyPr>
          <a:lstStyle/>
          <a:p>
            <a:pPr lvl="0"/>
            <a:r>
              <a:rPr lang="en-GB" sz="2000" b="1" i="0" strike="noStrike" cap="none" spc="0" baseline="0" dirty="0">
                <a:solidFill>
                  <a:srgbClr val="000000"/>
                </a:solidFill>
                <a:effectLst/>
                <a:latin typeface="Titillium Web"/>
                <a:ea typeface="Titillium Web"/>
                <a:cs typeface="Titillium Web"/>
              </a:rPr>
              <a:t>Professional function</a:t>
            </a:r>
          </a:p>
        </p:txBody>
      </p:sp>
      <p:sp>
        <p:nvSpPr>
          <p:cNvPr id="137" name="Google Shape;137;p20"/>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6</a:t>
            </a:fld>
            <a:endParaRPr/>
          </a:p>
        </p:txBody>
      </p:sp>
      <p:grpSp>
        <p:nvGrpSpPr>
          <p:cNvPr id="6" name="Diagrama 6">
            <a:extLst>
              <a:ext uri="{FF2B5EF4-FFF2-40B4-BE49-F238E27FC236}">
                <a16:creationId xmlns:a16="http://schemas.microsoft.com/office/drawing/2014/main" id="{8CB5E975-4860-4FB1-8648-15E896DD06FF}"/>
              </a:ext>
            </a:extLst>
          </p:cNvPr>
          <p:cNvGrpSpPr/>
          <p:nvPr/>
        </p:nvGrpSpPr>
        <p:grpSpPr>
          <a:xfrm rot="5400000">
            <a:off x="3729011" y="-75729"/>
            <a:ext cx="3770485" cy="5732661"/>
            <a:chOff x="925205" y="0"/>
            <a:chExt cx="3132382" cy="3644432"/>
          </a:xfrm>
          <a:solidFill>
            <a:schemeClr val="accent6">
              <a:lumMod val="20000"/>
              <a:lumOff val="80000"/>
            </a:schemeClr>
          </a:solidFill>
        </p:grpSpPr>
        <p:sp>
          <p:nvSpPr>
            <p:cNvPr id="7" name="14 Forma libre">
              <a:extLst>
                <a:ext uri="{FF2B5EF4-FFF2-40B4-BE49-F238E27FC236}">
                  <a16:creationId xmlns:a16="http://schemas.microsoft.com/office/drawing/2014/main" id="{588A60D7-775D-48C1-8B57-A56781932B3F}"/>
                </a:ext>
              </a:extLst>
            </p:cNvPr>
            <p:cNvSpPr/>
            <p:nvPr/>
          </p:nvSpPr>
          <p:spPr>
            <a:xfrm>
              <a:off x="925205" y="1"/>
              <a:ext cx="1140441" cy="912620"/>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8" name="15 Forma libre">
              <a:extLst>
                <a:ext uri="{FF2B5EF4-FFF2-40B4-BE49-F238E27FC236}">
                  <a16:creationId xmlns:a16="http://schemas.microsoft.com/office/drawing/2014/main" id="{C63A4F5D-7E23-4FD9-B0AA-D7E020617293}"/>
                </a:ext>
              </a:extLst>
            </p:cNvPr>
            <p:cNvSpPr/>
            <p:nvPr/>
          </p:nvSpPr>
          <p:spPr>
            <a:xfrm>
              <a:off x="1009315" y="1"/>
              <a:ext cx="1140439" cy="834380"/>
            </a:xfrm>
            <a:custGeom>
              <a:avLst/>
              <a:gdLst>
                <a:gd name="f0" fmla="val 10800000"/>
                <a:gd name="f1" fmla="val 5400000"/>
                <a:gd name="f2" fmla="val 180"/>
                <a:gd name="f3" fmla="val w"/>
                <a:gd name="f4" fmla="val h"/>
                <a:gd name="f5" fmla="val ss"/>
                <a:gd name="f6" fmla="val 0"/>
                <a:gd name="f7" fmla="*/ 5419351 1 1725033"/>
                <a:gd name="f8" fmla="+- 0 0 1"/>
                <a:gd name="f9" fmla="val 12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9" name="16 Forma libre">
              <a:extLst>
                <a:ext uri="{FF2B5EF4-FFF2-40B4-BE49-F238E27FC236}">
                  <a16:creationId xmlns:a16="http://schemas.microsoft.com/office/drawing/2014/main" id="{7936B08F-DF56-4826-9AD3-10353207BD92}"/>
                </a:ext>
              </a:extLst>
            </p:cNvPr>
            <p:cNvSpPr/>
            <p:nvPr/>
          </p:nvSpPr>
          <p:spPr>
            <a:xfrm rot="16200004">
              <a:off x="14519" y="1985586"/>
              <a:ext cx="2692688" cy="625000"/>
            </a:xfrm>
            <a:custGeom>
              <a:avLst/>
              <a:gdLst>
                <a:gd name="f0" fmla="val 10800000"/>
                <a:gd name="f1" fmla="val 5400000"/>
                <a:gd name="f2" fmla="val 180"/>
                <a:gd name="f3" fmla="val w"/>
                <a:gd name="f4" fmla="val h"/>
                <a:gd name="f5" fmla="val 0"/>
                <a:gd name="f6" fmla="val 1665616"/>
                <a:gd name="f7" fmla="val 344610"/>
                <a:gd name="f8" fmla="+- 0 0 -90"/>
                <a:gd name="f9" fmla="*/ f3 1 1665616"/>
                <a:gd name="f10" fmla="*/ f4 1 344610"/>
                <a:gd name="f11" fmla="+- f7 0 f5"/>
                <a:gd name="f12" fmla="+- f6 0 f5"/>
                <a:gd name="f13" fmla="*/ f8 f0 1"/>
                <a:gd name="f14" fmla="*/ f12 1 1665616"/>
                <a:gd name="f15" fmla="*/ f11 1 344610"/>
                <a:gd name="f16" fmla="*/ 0 f12 1"/>
                <a:gd name="f17" fmla="*/ 0 f11 1"/>
                <a:gd name="f18" fmla="*/ 1665616 f12 1"/>
                <a:gd name="f19" fmla="*/ 344610 f11 1"/>
                <a:gd name="f20" fmla="*/ f13 1 f2"/>
                <a:gd name="f21" fmla="*/ f16 1 1665616"/>
                <a:gd name="f22" fmla="*/ f17 1 344610"/>
                <a:gd name="f23" fmla="*/ f18 1 1665616"/>
                <a:gd name="f24" fmla="*/ f19 1 344610"/>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65616" h="344610">
                  <a:moveTo>
                    <a:pt x="f5" y="f5"/>
                  </a:moveTo>
                  <a:lnTo>
                    <a:pt x="f6" y="f5"/>
                  </a:lnTo>
                  <a:lnTo>
                    <a:pt x="f6" y="f7"/>
                  </a:lnTo>
                  <a:lnTo>
                    <a:pt x="f5" y="f7"/>
                  </a:lnTo>
                  <a:lnTo>
                    <a:pt x="f5" y="f5"/>
                  </a:lnTo>
                  <a:close/>
                </a:path>
              </a:pathLst>
            </a:custGeom>
            <a:grpFill/>
          </p:spPr>
          <p:style>
            <a:lnRef idx="2">
              <a:schemeClr val="accent6"/>
            </a:lnRef>
            <a:fillRef idx="1">
              <a:schemeClr val="lt1"/>
            </a:fillRef>
            <a:effectRef idx="0">
              <a:schemeClr val="accent6"/>
            </a:effectRef>
            <a:fontRef idx="minor">
              <a:schemeClr val="dk1"/>
            </a:fontRef>
          </p:style>
          <p:txBody>
            <a:bodyPr vert="horz" wrap="square" lIns="0" tIns="0" rIns="0" bIns="0" anchor="b" anchorCtr="0" compatLnSpc="0"/>
            <a:lstStyle/>
            <a:p>
              <a:pPr algn="r" fontAlgn="auto">
                <a:lnSpc>
                  <a:spcPct val="90000"/>
                </a:lnSpc>
                <a:spcBef>
                  <a:spcPts val="500"/>
                </a:spcBef>
                <a:spcAft>
                  <a:spcPts val="400"/>
                </a:spcAft>
              </a:pPr>
              <a:r>
                <a:rPr lang="en-GB" sz="1400" b="1" i="0" strike="noStrike" cap="none" spc="0" baseline="0" dirty="0">
                  <a:solidFill>
                    <a:srgbClr val="000000"/>
                  </a:solidFill>
                  <a:effectLst/>
                  <a:latin typeface="Arial"/>
                  <a:ea typeface="Arial"/>
                  <a:cs typeface="Arial"/>
                </a:rPr>
                <a:t>BASIC LEVEL</a:t>
              </a:r>
              <a:r>
                <a:rPr lang="en-GB" sz="1100" b="0" i="0" strike="noStrike" cap="none" spc="0" baseline="0" dirty="0">
                  <a:solidFill>
                    <a:srgbClr val="000000"/>
                  </a:solidFill>
                  <a:effectLst/>
                  <a:latin typeface="Arial"/>
                  <a:ea typeface="Arial"/>
                  <a:cs typeface="Arial"/>
                </a:rPr>
                <a:t>:</a:t>
              </a:r>
            </a:p>
            <a:p>
              <a:pPr algn="r" fontAlgn="auto">
                <a:lnSpc>
                  <a:spcPct val="90000"/>
                </a:lnSpc>
                <a:spcBef>
                  <a:spcPts val="500"/>
                </a:spcBef>
                <a:spcAft>
                  <a:spcPts val="400"/>
                </a:spcAft>
              </a:pPr>
              <a:r>
                <a:rPr lang="en-GB" sz="1100" b="0" i="0" strike="noStrike" cap="none" spc="0" baseline="0" dirty="0">
                  <a:solidFill>
                    <a:srgbClr val="000000"/>
                  </a:solidFill>
                  <a:effectLst/>
                  <a:latin typeface="Arial"/>
                  <a:ea typeface="Arial"/>
                  <a:cs typeface="Arial"/>
                </a:rPr>
                <a:t>Required quality of completion, under the </a:t>
              </a:r>
              <a:r>
                <a:rPr lang="en-GB" sz="1100" b="1" i="0" strike="noStrike" cap="none" spc="0" baseline="0" dirty="0">
                  <a:solidFill>
                    <a:srgbClr val="000000"/>
                  </a:solidFill>
                  <a:effectLst/>
                  <a:latin typeface="Arial"/>
                  <a:ea typeface="Arial"/>
                  <a:cs typeface="Arial"/>
                </a:rPr>
                <a:t>SUPERVISION OF A MANAGER</a:t>
              </a:r>
              <a:endParaRPr lang="en-GB" sz="1100" b="0" i="0" strike="noStrike" cap="none" spc="0" baseline="0" dirty="0">
                <a:solidFill>
                  <a:srgbClr val="000000"/>
                </a:solidFill>
                <a:effectLst/>
                <a:latin typeface="Arial"/>
                <a:ea typeface="Arial"/>
                <a:cs typeface="Arial"/>
              </a:endParaRPr>
            </a:p>
          </p:txBody>
        </p:sp>
        <p:sp>
          <p:nvSpPr>
            <p:cNvPr id="10" name="17 Forma libre">
              <a:extLst>
                <a:ext uri="{FF2B5EF4-FFF2-40B4-BE49-F238E27FC236}">
                  <a16:creationId xmlns:a16="http://schemas.microsoft.com/office/drawing/2014/main" id="{034F0197-927A-4BCB-A370-31689A2B8564}"/>
                </a:ext>
              </a:extLst>
            </p:cNvPr>
            <p:cNvSpPr/>
            <p:nvPr/>
          </p:nvSpPr>
          <p:spPr>
            <a:xfrm>
              <a:off x="1969026" y="0"/>
              <a:ext cx="1036668" cy="912619"/>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11" name="18 Forma libre">
              <a:extLst>
                <a:ext uri="{FF2B5EF4-FFF2-40B4-BE49-F238E27FC236}">
                  <a16:creationId xmlns:a16="http://schemas.microsoft.com/office/drawing/2014/main" id="{C778C619-66C8-4DFC-99E3-2B3022344D6A}"/>
                </a:ext>
              </a:extLst>
            </p:cNvPr>
            <p:cNvSpPr/>
            <p:nvPr/>
          </p:nvSpPr>
          <p:spPr>
            <a:xfrm>
              <a:off x="2007785" y="0"/>
              <a:ext cx="1140439" cy="834380"/>
            </a:xfrm>
            <a:custGeom>
              <a:avLst/>
              <a:gdLst>
                <a:gd name="f0" fmla="val 10800000"/>
                <a:gd name="f1" fmla="val 5400000"/>
                <a:gd name="f2" fmla="val 180"/>
                <a:gd name="f3" fmla="val w"/>
                <a:gd name="f4" fmla="val h"/>
                <a:gd name="f5" fmla="val ss"/>
                <a:gd name="f6" fmla="val 0"/>
                <a:gd name="f7" fmla="*/ 5419351 1 1725033"/>
                <a:gd name="f8" fmla="+- 0 0 1"/>
                <a:gd name="f9" fmla="val 60"/>
                <a:gd name="f10" fmla="abs f3"/>
                <a:gd name="f11" fmla="abs f4"/>
                <a:gd name="f12" fmla="abs f5"/>
                <a:gd name="f13" fmla="+- 2700000 f1 0"/>
                <a:gd name="f14" fmla="+- 0 0 f9"/>
                <a:gd name="f15" fmla="+- 0 0 f2"/>
                <a:gd name="f16" fmla="?: f10 f3 1"/>
                <a:gd name="f17" fmla="?: f11 f4 1"/>
                <a:gd name="f18" fmla="?: f12 f5 1"/>
                <a:gd name="f19" fmla="*/ f14 f0 1"/>
                <a:gd name="f20" fmla="*/ f15 f0 1"/>
                <a:gd name="f21" fmla="+- f13 0 f1"/>
                <a:gd name="f22" fmla="*/ f16 1 21600"/>
                <a:gd name="f23" fmla="*/ f17 1 21600"/>
                <a:gd name="f24" fmla="*/ 21600 f16 1"/>
                <a:gd name="f25" fmla="*/ 21600 f17 1"/>
                <a:gd name="f26" fmla="*/ f19 1 f2"/>
                <a:gd name="f27" fmla="*/ f20 1 f2"/>
                <a:gd name="f28" fmla="+- f21 f1 0"/>
                <a:gd name="f29" fmla="min f23 f22"/>
                <a:gd name="f30" fmla="*/ f24 1 f18"/>
                <a:gd name="f31" fmla="*/ f25 1 f18"/>
                <a:gd name="f32" fmla="+- f26 0 f1"/>
                <a:gd name="f33" fmla="+- f27 0 f1"/>
                <a:gd name="f34" fmla="*/ f28 f7 1"/>
                <a:gd name="f35" fmla="val f30"/>
                <a:gd name="f36" fmla="val f31"/>
                <a:gd name="f37" fmla="+- 0 0 f32"/>
                <a:gd name="f38" fmla="+- 0 0 f33"/>
                <a:gd name="f39" fmla="*/ f34 1 f0"/>
                <a:gd name="f40" fmla="+- f36 0 f6"/>
                <a:gd name="f41" fmla="+- f35 0 f6"/>
                <a:gd name="f42" fmla="+- f38 0 f37"/>
                <a:gd name="f43" fmla="+- f37 f1 0"/>
                <a:gd name="f44" fmla="+- 0 0 f39"/>
                <a:gd name="f45" fmla="*/ f40 1 2"/>
                <a:gd name="f46" fmla="*/ f41 1 2"/>
                <a:gd name="f47" fmla="+- f42 21600000 0"/>
                <a:gd name="f48" fmla="+- 0 0 f44"/>
                <a:gd name="f49" fmla="*/ f43 f7 1"/>
                <a:gd name="f50" fmla="+- f6 f45 0"/>
                <a:gd name="f51" fmla="+- f6 f46 0"/>
                <a:gd name="f52" fmla="?: f42 f42 f47"/>
                <a:gd name="f53" fmla="*/ f48 f0 1"/>
                <a:gd name="f54" fmla="*/ f49 1 f0"/>
                <a:gd name="f55" fmla="*/ f46 f29 1"/>
                <a:gd name="f56" fmla="*/ f45 f29 1"/>
                <a:gd name="f57" fmla="*/ f53 1 f7"/>
                <a:gd name="f58" fmla="+- 0 0 f54"/>
                <a:gd name="f59" fmla="*/ f51 f29 1"/>
                <a:gd name="f60" fmla="*/ f50 f29 1"/>
                <a:gd name="f61" fmla="+- f57 0 f1"/>
                <a:gd name="f62" fmla="+- 0 0 f58"/>
                <a:gd name="f63" fmla="cos 1 f61"/>
                <a:gd name="f64" fmla="sin 1 f61"/>
                <a:gd name="f65" fmla="*/ f62 f0 1"/>
                <a:gd name="f66" fmla="+- 0 0 f63"/>
                <a:gd name="f67" fmla="+- 0 0 f64"/>
                <a:gd name="f68" fmla="*/ f65 1 f7"/>
                <a:gd name="f69" fmla="+- 0 0 f66"/>
                <a:gd name="f70" fmla="+- 0 0 f67"/>
                <a:gd name="f71" fmla="+- f68 0 f1"/>
                <a:gd name="f72" fmla="val f69"/>
                <a:gd name="f73" fmla="val f70"/>
                <a:gd name="f74" fmla="sin 1 f71"/>
                <a:gd name="f75" fmla="cos 1 f71"/>
                <a:gd name="f76" fmla="+- 0 0 f74"/>
                <a:gd name="f77" fmla="+- 0 0 f75"/>
                <a:gd name="f78" fmla="*/ f72 f46 1"/>
                <a:gd name="f79" fmla="*/ f73 f45 1"/>
                <a:gd name="f80" fmla="+- 0 0 f76"/>
                <a:gd name="f81" fmla="+- 0 0 f77"/>
                <a:gd name="f82" fmla="+- f51 0 f78"/>
                <a:gd name="f83" fmla="+- f51 f78 0"/>
                <a:gd name="f84" fmla="+- f50 0 f79"/>
                <a:gd name="f85" fmla="+- f50 f79 0"/>
                <a:gd name="f86" fmla="val f80"/>
                <a:gd name="f87" fmla="val f81"/>
                <a:gd name="f88" fmla="*/ f82 f29 1"/>
                <a:gd name="f89" fmla="*/ f84 f29 1"/>
                <a:gd name="f90" fmla="*/ f83 f29 1"/>
                <a:gd name="f91" fmla="*/ f85 f29 1"/>
                <a:gd name="f92" fmla="*/ f86 f46 1"/>
                <a:gd name="f93" fmla="*/ f87 f45 1"/>
                <a:gd name="f94" fmla="+- 0 0 f93"/>
                <a:gd name="f95" fmla="+- 0 0 f92"/>
                <a:gd name="f96" fmla="+- 0 0 f94"/>
                <a:gd name="f97" fmla="+- 0 0 f95"/>
                <a:gd name="f98" fmla="at2 f96 f97"/>
                <a:gd name="f99" fmla="+- f98 f1 0"/>
                <a:gd name="f100" fmla="*/ f99 f7 1"/>
                <a:gd name="f101" fmla="*/ f100 1 f0"/>
                <a:gd name="f102" fmla="+- 0 0 f101"/>
                <a:gd name="f103" fmla="val f102"/>
                <a:gd name="f104" fmla="+- 0 0 f103"/>
                <a:gd name="f105" fmla="*/ f104 f0 1"/>
                <a:gd name="f106" fmla="*/ f105 1 f7"/>
                <a:gd name="f107" fmla="+- f106 0 f1"/>
                <a:gd name="f108" fmla="+- f107 f1 0"/>
                <a:gd name="f109" fmla="*/ f108 f7 1"/>
                <a:gd name="f110" fmla="*/ f109 1 f0"/>
                <a:gd name="f111" fmla="+- 0 0 f110"/>
                <a:gd name="f112" fmla="+- 0 0 f111"/>
                <a:gd name="f113" fmla="*/ f112 f0 1"/>
                <a:gd name="f114" fmla="*/ f113 1 f7"/>
                <a:gd name="f115" fmla="+- f114 0 f1"/>
                <a:gd name="f116" fmla="cos 1 f115"/>
                <a:gd name="f117" fmla="sin 1 f115"/>
                <a:gd name="f118" fmla="+- 0 0 f116"/>
                <a:gd name="f119" fmla="+- 0 0 f117"/>
                <a:gd name="f120" fmla="+- 0 0 f118"/>
                <a:gd name="f121" fmla="+- 0 0 f119"/>
                <a:gd name="f122" fmla="val f120"/>
                <a:gd name="f123" fmla="val f121"/>
                <a:gd name="f124" fmla="+- 0 0 f122"/>
                <a:gd name="f125" fmla="+- 0 0 f123"/>
                <a:gd name="f126" fmla="*/ f8 f124 1"/>
                <a:gd name="f127" fmla="*/ f8 f125 1"/>
                <a:gd name="f128" fmla="*/ f126 f46 1"/>
                <a:gd name="f129" fmla="*/ f127 f45 1"/>
                <a:gd name="f130" fmla="+- f51 f128 0"/>
                <a:gd name="f131" fmla="+- f50 f129 0"/>
                <a:gd name="f132" fmla="*/ f130 f29 1"/>
                <a:gd name="f133" fmla="*/ f131 f29 1"/>
              </a:gdLst>
              <a:ahLst/>
              <a:cxnLst>
                <a:cxn ang="3cd4">
                  <a:pos x="hc" y="t"/>
                </a:cxn>
                <a:cxn ang="0">
                  <a:pos x="r" y="vc"/>
                </a:cxn>
                <a:cxn ang="cd4">
                  <a:pos x="hc" y="b"/>
                </a:cxn>
                <a:cxn ang="cd2">
                  <a:pos x="l" y="vc"/>
                </a:cxn>
              </a:cxnLst>
              <a:rect l="f88" t="f89" r="f90" b="f91"/>
              <a:pathLst>
                <a:path>
                  <a:moveTo>
                    <a:pt x="f132" y="f133"/>
                  </a:moveTo>
                  <a:arcTo wR="f55" hR="f56" stAng="f37" swAng="f52"/>
                  <a:lnTo>
                    <a:pt x="f59" y="f60"/>
                  </a:lnTo>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12" name="19 Forma libre">
              <a:extLst>
                <a:ext uri="{FF2B5EF4-FFF2-40B4-BE49-F238E27FC236}">
                  <a16:creationId xmlns:a16="http://schemas.microsoft.com/office/drawing/2014/main" id="{23639B55-92D7-4A74-B223-BFB3210329B2}"/>
                </a:ext>
              </a:extLst>
            </p:cNvPr>
            <p:cNvSpPr/>
            <p:nvPr/>
          </p:nvSpPr>
          <p:spPr>
            <a:xfrm rot="16200004">
              <a:off x="935180" y="1985589"/>
              <a:ext cx="2692689" cy="624994"/>
            </a:xfrm>
            <a:custGeom>
              <a:avLst/>
              <a:gdLst>
                <a:gd name="f0" fmla="val 10800000"/>
                <a:gd name="f1" fmla="val 5400000"/>
                <a:gd name="f2" fmla="val 180"/>
                <a:gd name="f3" fmla="val w"/>
                <a:gd name="f4" fmla="val h"/>
                <a:gd name="f5" fmla="val 0"/>
                <a:gd name="f6" fmla="val 1665616"/>
                <a:gd name="f7" fmla="val 344610"/>
                <a:gd name="f8" fmla="+- 0 0 -90"/>
                <a:gd name="f9" fmla="*/ f3 1 1665616"/>
                <a:gd name="f10" fmla="*/ f4 1 344610"/>
                <a:gd name="f11" fmla="+- f7 0 f5"/>
                <a:gd name="f12" fmla="+- f6 0 f5"/>
                <a:gd name="f13" fmla="*/ f8 f0 1"/>
                <a:gd name="f14" fmla="*/ f12 1 1665616"/>
                <a:gd name="f15" fmla="*/ f11 1 344610"/>
                <a:gd name="f16" fmla="*/ 0 f12 1"/>
                <a:gd name="f17" fmla="*/ 0 f11 1"/>
                <a:gd name="f18" fmla="*/ 1665616 f12 1"/>
                <a:gd name="f19" fmla="*/ 344610 f11 1"/>
                <a:gd name="f20" fmla="*/ f13 1 f2"/>
                <a:gd name="f21" fmla="*/ f16 1 1665616"/>
                <a:gd name="f22" fmla="*/ f17 1 344610"/>
                <a:gd name="f23" fmla="*/ f18 1 1665616"/>
                <a:gd name="f24" fmla="*/ f19 1 344610"/>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65616" h="344610">
                  <a:moveTo>
                    <a:pt x="f5" y="f5"/>
                  </a:moveTo>
                  <a:lnTo>
                    <a:pt x="f6" y="f5"/>
                  </a:lnTo>
                  <a:lnTo>
                    <a:pt x="f6" y="f7"/>
                  </a:lnTo>
                  <a:lnTo>
                    <a:pt x="f5" y="f7"/>
                  </a:lnTo>
                  <a:lnTo>
                    <a:pt x="f5" y="f5"/>
                  </a:lnTo>
                  <a:close/>
                </a:path>
              </a:pathLst>
            </a:custGeom>
            <a:grpFill/>
          </p:spPr>
          <p:style>
            <a:lnRef idx="2">
              <a:schemeClr val="accent6"/>
            </a:lnRef>
            <a:fillRef idx="1">
              <a:schemeClr val="lt1"/>
            </a:fillRef>
            <a:effectRef idx="0">
              <a:schemeClr val="accent6"/>
            </a:effectRef>
            <a:fontRef idx="minor">
              <a:schemeClr val="dk1"/>
            </a:fontRef>
          </p:style>
          <p:txBody>
            <a:bodyPr vert="horz" wrap="square" lIns="0" tIns="0" rIns="0" bIns="0" anchor="b" anchorCtr="0" compatLnSpc="0"/>
            <a:lstStyle/>
            <a:p>
              <a:pPr algn="r" fontAlgn="auto">
                <a:lnSpc>
                  <a:spcPct val="90000"/>
                </a:lnSpc>
                <a:spcBef>
                  <a:spcPts val="500"/>
                </a:spcBef>
                <a:spcAft>
                  <a:spcPts val="400"/>
                </a:spcAft>
              </a:pPr>
              <a:r>
                <a:rPr lang="en-GB" sz="1400" b="1" i="0" strike="noStrike" cap="none" spc="0" baseline="0" dirty="0">
                  <a:solidFill>
                    <a:srgbClr val="000000"/>
                  </a:solidFill>
                  <a:effectLst/>
                  <a:latin typeface="Arial"/>
                  <a:ea typeface="Arial"/>
                  <a:cs typeface="Arial"/>
                </a:rPr>
                <a:t>INTERMEDIATE LEVEL</a:t>
              </a:r>
              <a:r>
                <a:rPr lang="en-GB" sz="1100" b="0" i="0" strike="noStrike" cap="none" spc="0" baseline="0" dirty="0">
                  <a:solidFill>
                    <a:srgbClr val="000000"/>
                  </a:solidFill>
                  <a:effectLst/>
                  <a:latin typeface="Arial"/>
                  <a:ea typeface="Arial"/>
                  <a:cs typeface="Arial"/>
                </a:rPr>
                <a:t>:</a:t>
              </a:r>
            </a:p>
            <a:p>
              <a:pPr algn="r" fontAlgn="auto">
                <a:lnSpc>
                  <a:spcPct val="90000"/>
                </a:lnSpc>
                <a:spcBef>
                  <a:spcPts val="500"/>
                </a:spcBef>
                <a:spcAft>
                  <a:spcPts val="400"/>
                </a:spcAft>
              </a:pPr>
              <a:r>
                <a:rPr lang="en-GB" sz="1100" b="1" i="0" strike="noStrike" cap="none" spc="0" baseline="0" dirty="0">
                  <a:solidFill>
                    <a:srgbClr val="000000"/>
                  </a:solidFill>
                  <a:effectLst/>
                  <a:latin typeface="Arial"/>
                  <a:ea typeface="Arial"/>
                  <a:cs typeface="Arial"/>
                </a:rPr>
                <a:t>APPLICATION OF REQUIRED TECHNIQUES AND PROCEDURES </a:t>
              </a:r>
              <a:r>
                <a:rPr lang="en-GB" sz="1100" b="0" i="0" strike="noStrike" cap="none" spc="0" baseline="0" dirty="0">
                  <a:solidFill>
                    <a:srgbClr val="000000"/>
                  </a:solidFill>
                  <a:effectLst/>
                  <a:latin typeface="Arial"/>
                  <a:ea typeface="Arial"/>
                  <a:cs typeface="Arial"/>
                </a:rPr>
                <a:t>and required quality of completion </a:t>
              </a:r>
            </a:p>
          </p:txBody>
        </p:sp>
        <p:sp>
          <p:nvSpPr>
            <p:cNvPr id="13" name="20 Forma libre">
              <a:extLst>
                <a:ext uri="{FF2B5EF4-FFF2-40B4-BE49-F238E27FC236}">
                  <a16:creationId xmlns:a16="http://schemas.microsoft.com/office/drawing/2014/main" id="{92E2F00C-9628-4F22-8F37-4AB63E734EC5}"/>
                </a:ext>
              </a:extLst>
            </p:cNvPr>
            <p:cNvSpPr/>
            <p:nvPr/>
          </p:nvSpPr>
          <p:spPr>
            <a:xfrm>
              <a:off x="2903499" y="0"/>
              <a:ext cx="1154088" cy="912619"/>
            </a:xfrm>
            <a:custGeom>
              <a:avLst/>
              <a:gdLst>
                <a:gd name="f0" fmla="val 10800000"/>
                <a:gd name="f1" fmla="val 5400000"/>
                <a:gd name="f2" fmla="val 180"/>
                <a:gd name="f3" fmla="val w"/>
                <a:gd name="f4" fmla="val h"/>
                <a:gd name="f5" fmla="val ss"/>
                <a:gd name="f6" fmla="val 0"/>
                <a:gd name="f7" fmla="*/ 5419351 1 1725033"/>
                <a:gd name="f8" fmla="+- 0 0 1"/>
                <a:gd name="f9" fmla="val 350"/>
                <a:gd name="f10" fmla="val 190"/>
                <a:gd name="f11" fmla="+- 0 0 -170"/>
                <a:gd name="f12" fmla="+- 0 0 -370"/>
                <a:gd name="f13" fmla="+- 0 0 -9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14" name="21 Forma libre">
              <a:extLst>
                <a:ext uri="{FF2B5EF4-FFF2-40B4-BE49-F238E27FC236}">
                  <a16:creationId xmlns:a16="http://schemas.microsoft.com/office/drawing/2014/main" id="{31E40A02-EF3C-4DA8-A0A8-83FCA99443B9}"/>
                </a:ext>
              </a:extLst>
            </p:cNvPr>
            <p:cNvSpPr/>
            <p:nvPr/>
          </p:nvSpPr>
          <p:spPr>
            <a:xfrm>
              <a:off x="3046035" y="104297"/>
              <a:ext cx="923251" cy="730083"/>
            </a:xfrm>
            <a:custGeom>
              <a:avLst/>
              <a:gdLst>
                <a:gd name="f0" fmla="val 10800000"/>
                <a:gd name="f1" fmla="val 5400000"/>
                <a:gd name="f2" fmla="val 180"/>
                <a:gd name="f3" fmla="val w"/>
                <a:gd name="f4" fmla="val h"/>
                <a:gd name="f5" fmla="val ss"/>
                <a:gd name="f6" fmla="val 0"/>
                <a:gd name="f7" fmla="*/ 5419351 1 1725033"/>
                <a:gd name="f8" fmla="+- 0 0 1"/>
                <a:gd name="f9" fmla="abs f3"/>
                <a:gd name="f10" fmla="abs f4"/>
                <a:gd name="f11" fmla="abs f5"/>
                <a:gd name="f12" fmla="+- 2700000 f1 0"/>
                <a:gd name="f13" fmla="+- 0 0 f6"/>
                <a:gd name="f14" fmla="+- 0 0 f2"/>
                <a:gd name="f15" fmla="?: f9 f3 1"/>
                <a:gd name="f16" fmla="?: f10 f4 1"/>
                <a:gd name="f17" fmla="?: f11 f5 1"/>
                <a:gd name="f18" fmla="*/ f13 f0 1"/>
                <a:gd name="f19" fmla="*/ f14 f0 1"/>
                <a:gd name="f20" fmla="+- f12 0 f1"/>
                <a:gd name="f21" fmla="*/ f15 1 21600"/>
                <a:gd name="f22" fmla="*/ f16 1 21600"/>
                <a:gd name="f23" fmla="*/ 21600 f15 1"/>
                <a:gd name="f24" fmla="*/ 21600 f16 1"/>
                <a:gd name="f25" fmla="*/ f18 1 f2"/>
                <a:gd name="f26" fmla="*/ f19 1 f2"/>
                <a:gd name="f27" fmla="+- f20 f1 0"/>
                <a:gd name="f28" fmla="min f22 f21"/>
                <a:gd name="f29" fmla="*/ f23 1 f17"/>
                <a:gd name="f30" fmla="*/ f24 1 f17"/>
                <a:gd name="f31" fmla="+- f25 0 f1"/>
                <a:gd name="f32" fmla="+- f26 0 f1"/>
                <a:gd name="f33" fmla="*/ f27 f7 1"/>
                <a:gd name="f34" fmla="val f29"/>
                <a:gd name="f35" fmla="val f30"/>
                <a:gd name="f36" fmla="+- 0 0 f31"/>
                <a:gd name="f37" fmla="+- 0 0 f32"/>
                <a:gd name="f38" fmla="*/ f33 1 f0"/>
                <a:gd name="f39" fmla="+- f35 0 f6"/>
                <a:gd name="f40" fmla="+- f34 0 f6"/>
                <a:gd name="f41" fmla="+- f37 0 f36"/>
                <a:gd name="f42" fmla="+- f36 f1 0"/>
                <a:gd name="f43" fmla="+- 0 0 f38"/>
                <a:gd name="f44" fmla="*/ f39 1 2"/>
                <a:gd name="f45" fmla="*/ f40 1 2"/>
                <a:gd name="f46" fmla="+- f41 21600000 0"/>
                <a:gd name="f47" fmla="+- 0 0 f43"/>
                <a:gd name="f48" fmla="*/ f42 f7 1"/>
                <a:gd name="f49" fmla="+- f6 f44 0"/>
                <a:gd name="f50" fmla="+- f6 f45 0"/>
                <a:gd name="f51" fmla="?: f41 f41 f46"/>
                <a:gd name="f52" fmla="*/ f47 f0 1"/>
                <a:gd name="f53" fmla="*/ f48 1 f0"/>
                <a:gd name="f54" fmla="*/ f45 f28 1"/>
                <a:gd name="f55" fmla="*/ f44 f28 1"/>
                <a:gd name="f56" fmla="*/ f52 1 f7"/>
                <a:gd name="f57" fmla="+- 0 0 f53"/>
                <a:gd name="f58" fmla="*/ f50 f28 1"/>
                <a:gd name="f59" fmla="*/ f49 f28 1"/>
                <a:gd name="f60" fmla="+- f56 0 f1"/>
                <a:gd name="f61" fmla="+- 0 0 f57"/>
                <a:gd name="f62" fmla="cos 1 f60"/>
                <a:gd name="f63" fmla="sin 1 f60"/>
                <a:gd name="f64" fmla="*/ f61 f0 1"/>
                <a:gd name="f65" fmla="+- 0 0 f62"/>
                <a:gd name="f66" fmla="+- 0 0 f63"/>
                <a:gd name="f67" fmla="*/ f64 1 f7"/>
                <a:gd name="f68" fmla="+- 0 0 f65"/>
                <a:gd name="f69" fmla="+- 0 0 f66"/>
                <a:gd name="f70" fmla="+- f67 0 f1"/>
                <a:gd name="f71" fmla="val f68"/>
                <a:gd name="f72" fmla="val f69"/>
                <a:gd name="f73" fmla="sin 1 f70"/>
                <a:gd name="f74" fmla="cos 1 f70"/>
                <a:gd name="f75" fmla="+- 0 0 f73"/>
                <a:gd name="f76" fmla="+- 0 0 f74"/>
                <a:gd name="f77" fmla="*/ f71 f45 1"/>
                <a:gd name="f78" fmla="*/ f72 f44 1"/>
                <a:gd name="f79" fmla="+- 0 0 f75"/>
                <a:gd name="f80" fmla="+- 0 0 f76"/>
                <a:gd name="f81" fmla="+- f50 0 f77"/>
                <a:gd name="f82" fmla="+- f50 f77 0"/>
                <a:gd name="f83" fmla="+- f49 0 f78"/>
                <a:gd name="f84" fmla="+- f49 f78 0"/>
                <a:gd name="f85" fmla="val f79"/>
                <a:gd name="f86" fmla="val f80"/>
                <a:gd name="f87" fmla="*/ f81 f28 1"/>
                <a:gd name="f88" fmla="*/ f83 f28 1"/>
                <a:gd name="f89" fmla="*/ f82 f28 1"/>
                <a:gd name="f90" fmla="*/ f84 f28 1"/>
                <a:gd name="f91" fmla="*/ f85 f45 1"/>
                <a:gd name="f92" fmla="*/ f86 f44 1"/>
                <a:gd name="f93" fmla="+- 0 0 f92"/>
                <a:gd name="f94" fmla="+- 0 0 f91"/>
                <a:gd name="f95" fmla="+- 0 0 f93"/>
                <a:gd name="f96" fmla="+- 0 0 f94"/>
                <a:gd name="f97" fmla="at2 f95 f96"/>
                <a:gd name="f98" fmla="+- f97 f1 0"/>
                <a:gd name="f99" fmla="*/ f98 f7 1"/>
                <a:gd name="f100" fmla="*/ f99 1 f0"/>
                <a:gd name="f101" fmla="+- 0 0 f100"/>
                <a:gd name="f102" fmla="val f101"/>
                <a:gd name="f103" fmla="+- 0 0 f102"/>
                <a:gd name="f104" fmla="*/ f103 f0 1"/>
                <a:gd name="f105" fmla="*/ f104 1 f7"/>
                <a:gd name="f106" fmla="+- f105 0 f1"/>
                <a:gd name="f107" fmla="+- f106 f1 0"/>
                <a:gd name="f108" fmla="*/ f107 f7 1"/>
                <a:gd name="f109" fmla="*/ f108 1 f0"/>
                <a:gd name="f110" fmla="+- 0 0 f109"/>
                <a:gd name="f111" fmla="+- 0 0 f110"/>
                <a:gd name="f112" fmla="*/ f111 f0 1"/>
                <a:gd name="f113" fmla="*/ f112 1 f7"/>
                <a:gd name="f114" fmla="+- f113 0 f1"/>
                <a:gd name="f115" fmla="cos 1 f114"/>
                <a:gd name="f116" fmla="sin 1 f114"/>
                <a:gd name="f117" fmla="+- 0 0 f115"/>
                <a:gd name="f118" fmla="+- 0 0 f116"/>
                <a:gd name="f119" fmla="+- 0 0 f117"/>
                <a:gd name="f120" fmla="+- 0 0 f118"/>
                <a:gd name="f121" fmla="val f119"/>
                <a:gd name="f122" fmla="val f120"/>
                <a:gd name="f123" fmla="+- 0 0 f121"/>
                <a:gd name="f124" fmla="+- 0 0 f122"/>
                <a:gd name="f125" fmla="*/ f8 f123 1"/>
                <a:gd name="f126" fmla="*/ f8 f124 1"/>
                <a:gd name="f127" fmla="*/ f125 f45 1"/>
                <a:gd name="f128" fmla="*/ f126 f44 1"/>
                <a:gd name="f129" fmla="+- f50 f127 0"/>
                <a:gd name="f130" fmla="+- f49 f128 0"/>
                <a:gd name="f131" fmla="*/ f129 f28 1"/>
                <a:gd name="f132" fmla="*/ f130 f28 1"/>
              </a:gdLst>
              <a:ahLst/>
              <a:cxnLst>
                <a:cxn ang="3cd4">
                  <a:pos x="hc" y="t"/>
                </a:cxn>
                <a:cxn ang="0">
                  <a:pos x="r" y="vc"/>
                </a:cxn>
                <a:cxn ang="cd4">
                  <a:pos x="hc" y="b"/>
                </a:cxn>
                <a:cxn ang="cd2">
                  <a:pos x="l" y="vc"/>
                </a:cxn>
              </a:cxnLst>
              <a:rect l="f87" t="f88" r="f89" b="f90"/>
              <a:pathLst>
                <a:path>
                  <a:moveTo>
                    <a:pt x="f131" y="f132"/>
                  </a:moveTo>
                  <a:arcTo wR="f54" hR="f55" stAng="f36" swAng="f51"/>
                  <a:lnTo>
                    <a:pt x="f58" y="f59"/>
                  </a:lnTo>
                  <a:close/>
                </a:path>
              </a:pathLst>
            </a:custGeom>
            <a:grpFill/>
          </p:spPr>
          <p:style>
            <a:lnRef idx="2">
              <a:schemeClr val="accent6"/>
            </a:lnRef>
            <a:fillRef idx="1">
              <a:schemeClr val="lt1"/>
            </a:fillRef>
            <a:effectRef idx="0">
              <a:schemeClr val="accent6"/>
            </a:effectRef>
            <a:fontRef idx="minor">
              <a:schemeClr val="dk1"/>
            </a:fontRef>
          </p:style>
          <p:txBody>
            <a:bodyPr lIns="0" tIns="0" rIns="0" bIns="0"/>
            <a:lstStyle/>
            <a:p>
              <a:endParaRPr lang="es-ES"/>
            </a:p>
          </p:txBody>
        </p:sp>
        <p:sp>
          <p:nvSpPr>
            <p:cNvPr id="15" name="22 Forma libre">
              <a:extLst>
                <a:ext uri="{FF2B5EF4-FFF2-40B4-BE49-F238E27FC236}">
                  <a16:creationId xmlns:a16="http://schemas.microsoft.com/office/drawing/2014/main" id="{34B598AD-E14A-486E-8401-26D8C01638D0}"/>
                </a:ext>
              </a:extLst>
            </p:cNvPr>
            <p:cNvSpPr/>
            <p:nvPr/>
          </p:nvSpPr>
          <p:spPr>
            <a:xfrm rot="16200004">
              <a:off x="1922288" y="1932955"/>
              <a:ext cx="2692690" cy="730264"/>
            </a:xfrm>
            <a:custGeom>
              <a:avLst/>
              <a:gdLst>
                <a:gd name="f0" fmla="val 10800000"/>
                <a:gd name="f1" fmla="val 5400000"/>
                <a:gd name="f2" fmla="val 180"/>
                <a:gd name="f3" fmla="val w"/>
                <a:gd name="f4" fmla="val h"/>
                <a:gd name="f5" fmla="val 0"/>
                <a:gd name="f6" fmla="val 1665616"/>
                <a:gd name="f7" fmla="val 344610"/>
                <a:gd name="f8" fmla="+- 0 0 -90"/>
                <a:gd name="f9" fmla="*/ f3 1 1665616"/>
                <a:gd name="f10" fmla="*/ f4 1 344610"/>
                <a:gd name="f11" fmla="+- f7 0 f5"/>
                <a:gd name="f12" fmla="+- f6 0 f5"/>
                <a:gd name="f13" fmla="*/ f8 f0 1"/>
                <a:gd name="f14" fmla="*/ f12 1 1665616"/>
                <a:gd name="f15" fmla="*/ f11 1 344610"/>
                <a:gd name="f16" fmla="*/ 0 f12 1"/>
                <a:gd name="f17" fmla="*/ 0 f11 1"/>
                <a:gd name="f18" fmla="*/ 1665616 f12 1"/>
                <a:gd name="f19" fmla="*/ 344610 f11 1"/>
                <a:gd name="f20" fmla="*/ f13 1 f2"/>
                <a:gd name="f21" fmla="*/ f16 1 1665616"/>
                <a:gd name="f22" fmla="*/ f17 1 344610"/>
                <a:gd name="f23" fmla="*/ f18 1 1665616"/>
                <a:gd name="f24" fmla="*/ f19 1 344610"/>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665616" h="344610">
                  <a:moveTo>
                    <a:pt x="f5" y="f5"/>
                  </a:moveTo>
                  <a:lnTo>
                    <a:pt x="f6" y="f5"/>
                  </a:lnTo>
                  <a:lnTo>
                    <a:pt x="f6" y="f7"/>
                  </a:lnTo>
                  <a:lnTo>
                    <a:pt x="f5" y="f7"/>
                  </a:lnTo>
                  <a:lnTo>
                    <a:pt x="f5" y="f5"/>
                  </a:lnTo>
                  <a:close/>
                </a:path>
              </a:pathLst>
            </a:custGeom>
            <a:grpFill/>
          </p:spPr>
          <p:style>
            <a:lnRef idx="2">
              <a:schemeClr val="accent6"/>
            </a:lnRef>
            <a:fillRef idx="1">
              <a:schemeClr val="lt1"/>
            </a:fillRef>
            <a:effectRef idx="0">
              <a:schemeClr val="accent6"/>
            </a:effectRef>
            <a:fontRef idx="minor">
              <a:schemeClr val="dk1"/>
            </a:fontRef>
          </p:style>
          <p:txBody>
            <a:bodyPr vert="horz" wrap="square" lIns="0" tIns="0" rIns="0" bIns="0" anchor="b" anchorCtr="0" compatLnSpc="0"/>
            <a:lstStyle/>
            <a:p>
              <a:pPr algn="r" fontAlgn="auto">
                <a:lnSpc>
                  <a:spcPct val="90000"/>
                </a:lnSpc>
                <a:spcBef>
                  <a:spcPts val="500"/>
                </a:spcBef>
                <a:spcAft>
                  <a:spcPts val="400"/>
                </a:spcAft>
              </a:pPr>
              <a:r>
                <a:rPr lang="en-GB" sz="1400" b="1" i="0" strike="noStrike" cap="none" spc="0" baseline="0" dirty="0">
                  <a:solidFill>
                    <a:srgbClr val="000000"/>
                  </a:solidFill>
                  <a:effectLst/>
                  <a:latin typeface="Arial"/>
                  <a:ea typeface="Arial"/>
                  <a:cs typeface="Arial"/>
                </a:rPr>
                <a:t>ADVANCED LEVEL</a:t>
              </a:r>
              <a:r>
                <a:rPr lang="en-GB" sz="1100" b="0" i="0" strike="noStrike" cap="none" spc="0" baseline="0" dirty="0">
                  <a:solidFill>
                    <a:srgbClr val="000000"/>
                  </a:solidFill>
                  <a:effectLst/>
                  <a:latin typeface="Arial"/>
                  <a:ea typeface="Arial"/>
                  <a:cs typeface="Arial"/>
                </a:rPr>
                <a:t>: </a:t>
              </a:r>
            </a:p>
            <a:p>
              <a:pPr algn="r" fontAlgn="auto">
                <a:lnSpc>
                  <a:spcPct val="90000"/>
                </a:lnSpc>
                <a:spcBef>
                  <a:spcPts val="500"/>
                </a:spcBef>
                <a:spcAft>
                  <a:spcPts val="400"/>
                </a:spcAft>
              </a:pPr>
              <a:r>
                <a:rPr lang="en-GB" sz="1100" b="1" i="0" strike="noStrike" cap="none" spc="0" baseline="0" dirty="0">
                  <a:solidFill>
                    <a:srgbClr val="000000"/>
                  </a:solidFill>
                  <a:effectLst/>
                  <a:latin typeface="Arial"/>
                  <a:ea typeface="Arial"/>
                  <a:cs typeface="Arial"/>
                </a:rPr>
                <a:t>ORGANISATION OF WORK,</a:t>
              </a:r>
              <a:r>
                <a:rPr lang="en-GB" sz="1100" b="0" i="0" strike="noStrike" cap="none" spc="0" baseline="0" dirty="0">
                  <a:solidFill>
                    <a:srgbClr val="000000"/>
                  </a:solidFill>
                  <a:effectLst/>
                  <a:latin typeface="Arial"/>
                  <a:ea typeface="Arial"/>
                  <a:cs typeface="Arial"/>
                </a:rPr>
                <a:t> application of required techniques and procedures,</a:t>
              </a:r>
              <a:r>
                <a:rPr lang="en-GB" sz="1100" b="1" i="0" strike="noStrike" cap="none" spc="0" baseline="0" dirty="0">
                  <a:solidFill>
                    <a:srgbClr val="000000"/>
                  </a:solidFill>
                  <a:effectLst/>
                  <a:latin typeface="Arial"/>
                  <a:ea typeface="Arial"/>
                  <a:cs typeface="Arial"/>
                </a:rPr>
                <a:t> </a:t>
              </a:r>
              <a:r>
                <a:rPr lang="en-GB" sz="1100" b="0" i="0" strike="noStrike" cap="none" spc="0" baseline="0" dirty="0">
                  <a:solidFill>
                    <a:srgbClr val="000000"/>
                  </a:solidFill>
                  <a:effectLst/>
                  <a:latin typeface="Arial"/>
                  <a:ea typeface="Arial"/>
                  <a:cs typeface="Arial"/>
                </a:rPr>
                <a:t>and achieving the required quality of completion</a:t>
              </a:r>
            </a:p>
          </p:txBody>
        </p:sp>
      </p:grpSp>
      <p:sp>
        <p:nvSpPr>
          <p:cNvPr id="3" name="CuadroTexto 2">
            <a:extLst>
              <a:ext uri="{FF2B5EF4-FFF2-40B4-BE49-F238E27FC236}">
                <a16:creationId xmlns:a16="http://schemas.microsoft.com/office/drawing/2014/main" id="{D0E507AD-DFA6-4B85-ABB6-A67BB0363857}"/>
              </a:ext>
            </a:extLst>
          </p:cNvPr>
          <p:cNvSpPr txBox="1"/>
          <p:nvPr/>
        </p:nvSpPr>
        <p:spPr>
          <a:xfrm rot="16200000">
            <a:off x="-1472731" y="2393699"/>
            <a:ext cx="3667861" cy="307777"/>
          </a:xfrm>
          <a:prstGeom prst="rect">
            <a:avLst/>
          </a:prstGeom>
          <a:noFill/>
        </p:spPr>
        <p:txBody>
          <a:bodyPr wrap="square" rtlCol="0">
            <a:spAutoFit/>
          </a:bodyPr>
          <a:lstStyle/>
          <a:p>
            <a:r>
              <a:rPr lang="en-GB" b="1" i="0" strike="noStrike" cap="none" spc="0" baseline="0" dirty="0">
                <a:solidFill>
                  <a:srgbClr val="000000"/>
                </a:solidFill>
                <a:effectLst/>
                <a:latin typeface="Arial"/>
                <a:ea typeface="Arial"/>
                <a:cs typeface="Arial"/>
              </a:rPr>
              <a:t>Certificates of professional competence</a:t>
            </a:r>
          </a:p>
        </p:txBody>
      </p:sp>
      <p:sp>
        <p:nvSpPr>
          <p:cNvPr id="4" name="Flecha: a la derecha con bandas 3">
            <a:extLst>
              <a:ext uri="{FF2B5EF4-FFF2-40B4-BE49-F238E27FC236}">
                <a16:creationId xmlns:a16="http://schemas.microsoft.com/office/drawing/2014/main" id="{9344FA0F-7A1E-4FB3-94EB-4FCABAD06BA1}"/>
              </a:ext>
            </a:extLst>
          </p:cNvPr>
          <p:cNvSpPr/>
          <p:nvPr/>
        </p:nvSpPr>
        <p:spPr>
          <a:xfrm>
            <a:off x="1204828" y="998582"/>
            <a:ext cx="1290298" cy="683811"/>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b="1" dirty="0">
                <a:solidFill>
                  <a:srgbClr val="000000"/>
                </a:solidFill>
                <a:latin typeface="Arial"/>
                <a:ea typeface="Arial"/>
                <a:cs typeface="Arial"/>
              </a:rPr>
              <a:t>Occupational</a:t>
            </a:r>
            <a:endParaRPr sz="1000" b="1" dirty="0">
              <a:solidFill>
                <a:srgbClr val="000000"/>
              </a:solidFill>
              <a:latin typeface="Arial"/>
              <a:ea typeface="Arial"/>
              <a:cs typeface="Arial"/>
            </a:endParaRPr>
          </a:p>
        </p:txBody>
      </p:sp>
      <p:sp>
        <p:nvSpPr>
          <p:cNvPr id="18" name="Flecha: a la derecha con bandas 17">
            <a:extLst>
              <a:ext uri="{FF2B5EF4-FFF2-40B4-BE49-F238E27FC236}">
                <a16:creationId xmlns:a16="http://schemas.microsoft.com/office/drawing/2014/main" id="{FD66BB67-1421-4913-BAAE-C40DA58205E0}"/>
              </a:ext>
            </a:extLst>
          </p:cNvPr>
          <p:cNvSpPr/>
          <p:nvPr/>
        </p:nvSpPr>
        <p:spPr>
          <a:xfrm>
            <a:off x="1234786" y="3308721"/>
            <a:ext cx="1254414" cy="683811"/>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dirty="0">
                <a:solidFill>
                  <a:srgbClr val="000000"/>
                </a:solidFill>
                <a:latin typeface="Arial"/>
                <a:ea typeface="Arial"/>
                <a:cs typeface="Arial"/>
              </a:rPr>
              <a:t>Highest</a:t>
            </a:r>
            <a:r>
              <a:rPr lang="en-GB" sz="1050" b="1" i="0" strike="noStrike" cap="none" spc="0" baseline="0" dirty="0">
                <a:solidFill>
                  <a:srgbClr val="000000"/>
                </a:solidFill>
                <a:effectLst/>
                <a:latin typeface="Arial"/>
                <a:ea typeface="Arial"/>
                <a:cs typeface="Arial"/>
              </a:rPr>
              <a:t> level</a:t>
            </a:r>
          </a:p>
        </p:txBody>
      </p:sp>
      <p:sp>
        <p:nvSpPr>
          <p:cNvPr id="19" name="Flecha: a la derecha con bandas 18">
            <a:extLst>
              <a:ext uri="{FF2B5EF4-FFF2-40B4-BE49-F238E27FC236}">
                <a16:creationId xmlns:a16="http://schemas.microsoft.com/office/drawing/2014/main" id="{ADFEC36C-FB8A-4D1B-A635-50A98CB42430}"/>
              </a:ext>
            </a:extLst>
          </p:cNvPr>
          <p:cNvSpPr/>
          <p:nvPr/>
        </p:nvSpPr>
        <p:spPr>
          <a:xfrm>
            <a:off x="1234786" y="2207516"/>
            <a:ext cx="1254414" cy="683811"/>
          </a:xfrm>
          <a:prstGeom prst="striped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b="1" i="0" strike="noStrike" cap="none" spc="0" baseline="0" dirty="0">
                <a:solidFill>
                  <a:srgbClr val="000000"/>
                </a:solidFill>
                <a:effectLst/>
                <a:latin typeface="Arial"/>
                <a:ea typeface="Arial"/>
                <a:cs typeface="Arial"/>
              </a:rPr>
              <a:t>Medium level</a:t>
            </a:r>
          </a:p>
        </p:txBody>
      </p:sp>
      <p:pic>
        <p:nvPicPr>
          <p:cNvPr id="16" name="Imagen 15">
            <a:extLst>
              <a:ext uri="{FF2B5EF4-FFF2-40B4-BE49-F238E27FC236}">
                <a16:creationId xmlns:a16="http://schemas.microsoft.com/office/drawing/2014/main" id="{C66C4AB7-E170-4FAA-9111-5D75BE801549}"/>
              </a:ext>
            </a:extLst>
          </p:cNvPr>
          <p:cNvPicPr>
            <a:picLocks noChangeAspect="1"/>
          </p:cNvPicPr>
          <p:nvPr/>
        </p:nvPicPr>
        <p:blipFill>
          <a:blip r:embed="rId3"/>
          <a:stretch>
            <a:fillRect/>
          </a:stretch>
        </p:blipFill>
        <p:spPr>
          <a:xfrm>
            <a:off x="484018" y="995065"/>
            <a:ext cx="597740" cy="587493"/>
          </a:xfrm>
          <a:prstGeom prst="rect">
            <a:avLst/>
          </a:prstGeom>
        </p:spPr>
      </p:pic>
      <p:pic>
        <p:nvPicPr>
          <p:cNvPr id="20" name="Imagen 19">
            <a:extLst>
              <a:ext uri="{FF2B5EF4-FFF2-40B4-BE49-F238E27FC236}">
                <a16:creationId xmlns:a16="http://schemas.microsoft.com/office/drawing/2014/main" id="{A3694018-4F68-4DC5-8653-1E4B3B5F6AC9}"/>
              </a:ext>
            </a:extLst>
          </p:cNvPr>
          <p:cNvPicPr>
            <a:picLocks noChangeAspect="1"/>
          </p:cNvPicPr>
          <p:nvPr/>
        </p:nvPicPr>
        <p:blipFill>
          <a:blip r:embed="rId4"/>
          <a:stretch>
            <a:fillRect/>
          </a:stretch>
        </p:blipFill>
        <p:spPr>
          <a:xfrm>
            <a:off x="499999" y="2217417"/>
            <a:ext cx="611717" cy="579521"/>
          </a:xfrm>
          <a:prstGeom prst="rect">
            <a:avLst/>
          </a:prstGeom>
        </p:spPr>
      </p:pic>
      <p:pic>
        <p:nvPicPr>
          <p:cNvPr id="22" name="Imagen 21">
            <a:extLst>
              <a:ext uri="{FF2B5EF4-FFF2-40B4-BE49-F238E27FC236}">
                <a16:creationId xmlns:a16="http://schemas.microsoft.com/office/drawing/2014/main" id="{CFDD6B57-7E8E-423A-90DB-FFEE44D4BC8B}"/>
              </a:ext>
            </a:extLst>
          </p:cNvPr>
          <p:cNvPicPr>
            <a:picLocks noChangeAspect="1"/>
          </p:cNvPicPr>
          <p:nvPr/>
        </p:nvPicPr>
        <p:blipFill>
          <a:blip r:embed="rId5"/>
          <a:stretch>
            <a:fillRect/>
          </a:stretch>
        </p:blipFill>
        <p:spPr>
          <a:xfrm>
            <a:off x="499533" y="3317155"/>
            <a:ext cx="673715" cy="651151"/>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965711-9A01-48AC-8AAF-CDACA91179D5}"/>
              </a:ext>
            </a:extLst>
          </p:cNvPr>
          <p:cNvSpPr>
            <a:spLocks noGrp="1"/>
          </p:cNvSpPr>
          <p:nvPr>
            <p:ph type="title"/>
          </p:nvPr>
        </p:nvSpPr>
        <p:spPr>
          <a:xfrm>
            <a:off x="639644" y="259996"/>
            <a:ext cx="7249709" cy="554971"/>
          </a:xfrm>
        </p:spPr>
        <p:txBody>
          <a:bodyPr/>
          <a:lstStyle/>
          <a:p>
            <a:r>
              <a:rPr lang="en-GB" sz="1200" b="0" i="0" strike="noStrike" cap="none" spc="0" baseline="0">
                <a:solidFill>
                  <a:srgbClr val="000000"/>
                </a:solidFill>
                <a:effectLst/>
                <a:latin typeface="Candara"/>
                <a:ea typeface="Candara"/>
                <a:cs typeface="Candara"/>
              </a:rPr>
              <a:t>As an example, </a:t>
            </a:r>
            <a:r>
              <a:rPr lang="en-GB" sz="1600" b="0" i="0" strike="noStrike" cap="none" spc="0" baseline="0">
                <a:solidFill>
                  <a:srgbClr val="FDA023"/>
                </a:solidFill>
                <a:effectLst/>
                <a:latin typeface="Candara"/>
                <a:ea typeface="Candara"/>
                <a:cs typeface="Candara"/>
              </a:rPr>
              <a:t>professional function </a:t>
            </a:r>
            <a:r>
              <a:rPr lang="en-GB" sz="1200" b="0" i="0" strike="noStrike" cap="none" spc="0" baseline="0">
                <a:solidFill>
                  <a:srgbClr val="000000"/>
                </a:solidFill>
                <a:effectLst/>
                <a:latin typeface="Candara"/>
                <a:ea typeface="Candara"/>
                <a:cs typeface="Candara"/>
              </a:rPr>
              <a:t>will vary according to the job that one wishes to do:</a:t>
            </a:r>
            <a:br>
              <a:rPr sz="900"/>
            </a:br>
            <a:endParaRPr sz="900"/>
          </a:p>
        </p:txBody>
      </p:sp>
      <p:sp>
        <p:nvSpPr>
          <p:cNvPr id="4" name="Marcador de número de diapositiva 3">
            <a:extLst>
              <a:ext uri="{FF2B5EF4-FFF2-40B4-BE49-F238E27FC236}">
                <a16:creationId xmlns:a16="http://schemas.microsoft.com/office/drawing/2014/main" id="{87D6C724-D541-4E32-941F-454CA677B015}"/>
              </a:ext>
            </a:extLst>
          </p:cNvPr>
          <p:cNvSpPr>
            <a:spLocks noGrp="1"/>
          </p:cNvSpPr>
          <p:nvPr>
            <p:ph type="sldNum" idx="12"/>
          </p:nvPr>
        </p:nvSpPr>
        <p:spPr/>
        <p:txBody>
          <a:bodyPr/>
          <a:lstStyle/>
          <a:p>
            <a:pPr marL="0" lvl="0" indent="0" algn="r" rtl="0">
              <a:spcBef>
                <a:spcPct val="0"/>
              </a:spcBef>
              <a:spcAft>
                <a:spcPct val="0"/>
              </a:spcAft>
              <a:buNone/>
            </a:pPr>
            <a:fld id="{00000000-1234-1234-1234-123412341234}" type="slidenum">
              <a:rPr lang="es-ES" smtClean="0"/>
              <a:t>7</a:t>
            </a:fld>
            <a:endParaRPr lang="es-ES"/>
          </a:p>
        </p:txBody>
      </p:sp>
      <p:grpSp>
        <p:nvGrpSpPr>
          <p:cNvPr id="6" name="Diagrama 10">
            <a:extLst>
              <a:ext uri="{FF2B5EF4-FFF2-40B4-BE49-F238E27FC236}">
                <a16:creationId xmlns:a16="http://schemas.microsoft.com/office/drawing/2014/main" id="{8DB9D55C-DF81-48CD-97E0-42265481A26C}"/>
              </a:ext>
            </a:extLst>
          </p:cNvPr>
          <p:cNvGrpSpPr/>
          <p:nvPr/>
        </p:nvGrpSpPr>
        <p:grpSpPr>
          <a:xfrm>
            <a:off x="176212" y="785812"/>
            <a:ext cx="8791575" cy="3571875"/>
            <a:chOff x="0" y="0"/>
            <a:chExt cx="5648321" cy="2571750"/>
          </a:xfrm>
        </p:grpSpPr>
        <p:sp>
          <p:nvSpPr>
            <p:cNvPr id="7" name="45 Forma libre">
              <a:extLst>
                <a:ext uri="{FF2B5EF4-FFF2-40B4-BE49-F238E27FC236}">
                  <a16:creationId xmlns:a16="http://schemas.microsoft.com/office/drawing/2014/main" id="{5C3C825A-BF6E-40C1-930C-2F2480618BE7}"/>
                </a:ext>
              </a:extLst>
            </p:cNvPr>
            <p:cNvSpPr/>
            <p:nvPr/>
          </p:nvSpPr>
          <p:spPr>
            <a:xfrm>
              <a:off x="0" y="0"/>
              <a:ext cx="352930" cy="32703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D0D0"/>
            </a:solidFill>
            <a:ln>
              <a:noFill/>
              <a:prstDash val="solid"/>
            </a:ln>
          </p:spPr>
          <p:txBody>
            <a:bodyPr lIns="0" tIns="0" rIns="0" bIns="0"/>
            <a:lstStyle/>
            <a:p>
              <a:endParaRPr lang="es-ES"/>
            </a:p>
          </p:txBody>
        </p:sp>
        <p:sp>
          <p:nvSpPr>
            <p:cNvPr id="8" name="46 Forma libre">
              <a:extLst>
                <a:ext uri="{FF2B5EF4-FFF2-40B4-BE49-F238E27FC236}">
                  <a16:creationId xmlns:a16="http://schemas.microsoft.com/office/drawing/2014/main" id="{185BFC94-4A55-4480-9594-83F5765015B6}"/>
                </a:ext>
              </a:extLst>
            </p:cNvPr>
            <p:cNvSpPr/>
            <p:nvPr/>
          </p:nvSpPr>
          <p:spPr>
            <a:xfrm>
              <a:off x="35294" y="49377"/>
              <a:ext cx="282339" cy="261627"/>
            </a:xfrm>
            <a:custGeom>
              <a:avLst/>
              <a:gdLst>
                <a:gd name="f0" fmla="val 10800000"/>
                <a:gd name="f1" fmla="val 5400000"/>
                <a:gd name="f2" fmla="val 180"/>
                <a:gd name="f3" fmla="val w"/>
                <a:gd name="f4" fmla="val h"/>
                <a:gd name="f5" fmla="val ss"/>
                <a:gd name="f6" fmla="val 0"/>
                <a:gd name="f7" fmla="*/ 5419351 1 1725033"/>
                <a:gd name="f8" fmla="+- 0 0 1"/>
                <a:gd name="f9" fmla="val 289"/>
                <a:gd name="f10" fmla="val 70"/>
                <a:gd name="f11" fmla="+- 0 0 -109"/>
                <a:gd name="f12" fmla="+- 0 0 -250"/>
                <a:gd name="f13" fmla="+- 0 0 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solidFill>
              <a:srgbClr val="C0504D"/>
            </a:solidFill>
            <a:ln w="25402">
              <a:solidFill>
                <a:srgbClr val="C0504D"/>
              </a:solidFill>
              <a:prstDash val="solid"/>
            </a:ln>
          </p:spPr>
          <p:txBody>
            <a:bodyPr lIns="0" tIns="0" rIns="0" bIns="0"/>
            <a:lstStyle/>
            <a:p>
              <a:endParaRPr lang="es-ES"/>
            </a:p>
          </p:txBody>
        </p:sp>
        <p:sp>
          <p:nvSpPr>
            <p:cNvPr id="9" name="47 Forma libre">
              <a:extLst>
                <a:ext uri="{FF2B5EF4-FFF2-40B4-BE49-F238E27FC236}">
                  <a16:creationId xmlns:a16="http://schemas.microsoft.com/office/drawing/2014/main" id="{3AA037B7-C057-4939-A9E2-3059CF0A9F2C}"/>
                </a:ext>
              </a:extLst>
            </p:cNvPr>
            <p:cNvSpPr/>
            <p:nvPr/>
          </p:nvSpPr>
          <p:spPr>
            <a:xfrm>
              <a:off x="56901" y="493775"/>
              <a:ext cx="1807028" cy="2038042"/>
            </a:xfrm>
            <a:custGeom>
              <a:avLst/>
              <a:gdLst>
                <a:gd name="f0" fmla="val 10800000"/>
                <a:gd name="f1" fmla="val 5400000"/>
                <a:gd name="f2" fmla="val 180"/>
                <a:gd name="f3" fmla="val w"/>
                <a:gd name="f4" fmla="val h"/>
                <a:gd name="f5" fmla="val 0"/>
                <a:gd name="f6" fmla="val 1081918"/>
                <a:gd name="f7" fmla="val 889253"/>
                <a:gd name="f8" fmla="+- 0 0 -90"/>
                <a:gd name="f9" fmla="*/ f3 1 1081918"/>
                <a:gd name="f10" fmla="*/ f4 1 889253"/>
                <a:gd name="f11" fmla="+- f7 0 f5"/>
                <a:gd name="f12" fmla="+- f6 0 f5"/>
                <a:gd name="f13" fmla="*/ f8 f0 1"/>
                <a:gd name="f14" fmla="*/ f12 1 1081918"/>
                <a:gd name="f15" fmla="*/ f11 1 889253"/>
                <a:gd name="f16" fmla="*/ 0 f12 1"/>
                <a:gd name="f17" fmla="*/ 0 f11 1"/>
                <a:gd name="f18" fmla="*/ 1081918 f12 1"/>
                <a:gd name="f19" fmla="*/ 889253 f11 1"/>
                <a:gd name="f20" fmla="*/ f13 1 f2"/>
                <a:gd name="f21" fmla="*/ f16 1 1081918"/>
                <a:gd name="f22" fmla="*/ f17 1 889253"/>
                <a:gd name="f23" fmla="*/ f18 1 1081918"/>
                <a:gd name="f24" fmla="*/ f19 1 8892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081918" h="889253">
                  <a:moveTo>
                    <a:pt x="f5" y="f5"/>
                  </a:moveTo>
                  <a:lnTo>
                    <a:pt x="f6" y="f5"/>
                  </a:lnTo>
                  <a:lnTo>
                    <a:pt x="f6" y="f7"/>
                  </a:lnTo>
                  <a:lnTo>
                    <a:pt x="f5" y="f7"/>
                  </a:lnTo>
                  <a:lnTo>
                    <a:pt x="f5" y="f5"/>
                  </a:lnTo>
                  <a:close/>
                </a:path>
              </a:pathLst>
            </a:custGeom>
            <a:solidFill>
              <a:srgbClr val="FFFFFF"/>
            </a:solidFill>
            <a:ln w="25402">
              <a:solidFill>
                <a:srgbClr val="F79646"/>
              </a:solidFill>
              <a:prstDash val="solid"/>
            </a:ln>
          </p:spPr>
          <p:txBody>
            <a:bodyPr vert="horz" wrap="square" lIns="20317" tIns="20317" rIns="20317" bIns="20317" anchor="t" anchorCtr="0" compatLnSpc="0"/>
            <a:lstStyle/>
            <a:p>
              <a:pPr fontAlgn="auto">
                <a:lnSpc>
                  <a:spcPct val="90000"/>
                </a:lnSpc>
                <a:spcAft>
                  <a:spcPts val="300"/>
                </a:spcAft>
              </a:pPr>
              <a:r>
                <a:rPr lang="en-GB" sz="1000" b="1" i="0" strike="noStrike" cap="none" spc="0" baseline="0">
                  <a:solidFill>
                    <a:srgbClr val="000000"/>
                  </a:solidFill>
                  <a:effectLst/>
                  <a:latin typeface="Calibri"/>
                  <a:ea typeface="Calibri"/>
                  <a:cs typeface="Calibri"/>
                </a:rPr>
                <a:t>ENVIRONMENTAL EDUCATION</a:t>
              </a:r>
              <a:br>
                <a:rPr sz="1000"/>
              </a:br>
              <a:r>
                <a:rPr lang="en-GB" sz="1000" b="1" i="0" strike="noStrike" cap="none" spc="0" baseline="0">
                  <a:solidFill>
                    <a:srgbClr val="000000"/>
                  </a:solidFill>
                  <a:effectLst/>
                  <a:latin typeface="Calibri"/>
                  <a:ea typeface="Calibri"/>
                  <a:cs typeface="Calibri"/>
                </a:rPr>
                <a:t>•</a:t>
              </a:r>
              <a:r>
                <a:rPr lang="en-GB" sz="1000" b="0" i="0" strike="noStrike" cap="none" spc="0" baseline="0">
                  <a:solidFill>
                    <a:srgbClr val="000000"/>
                  </a:solidFill>
                  <a:effectLst/>
                  <a:latin typeface="Calibri"/>
                  <a:ea typeface="Calibri"/>
                  <a:cs typeface="Calibri"/>
                </a:rPr>
                <a:t> Interpreting the reciprocal influence between human activities and the social and natural environment (UC0805_3)</a:t>
              </a:r>
              <a:br>
                <a:rPr sz="1000"/>
              </a:br>
              <a:endParaRPr sz="1000"/>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PORTFOLIO OF SUPPLIERS</a:t>
              </a:r>
              <a:br>
                <a:rPr sz="1000"/>
              </a:br>
              <a:r>
                <a:rPr lang="en-GB" sz="1000" b="1" i="0" strike="noStrike" cap="none" spc="0" baseline="0">
                  <a:solidFill>
                    <a:srgbClr val="000000"/>
                  </a:solidFill>
                  <a:effectLst/>
                  <a:latin typeface="Calibri"/>
                  <a:ea typeface="Calibri"/>
                  <a:cs typeface="Calibri"/>
                </a:rPr>
                <a:t>•</a:t>
              </a:r>
              <a:r>
                <a:rPr lang="en-GB" sz="1000" b="0" i="0" strike="noStrike" cap="none" spc="0" baseline="0">
                  <a:solidFill>
                    <a:srgbClr val="000000"/>
                  </a:solidFill>
                  <a:effectLst/>
                  <a:latin typeface="Calibri"/>
                  <a:ea typeface="Calibri"/>
                  <a:cs typeface="Calibri"/>
                </a:rPr>
                <a:t> Establish a Portfolio of Suppliers of second-hand clothing that can be customised</a:t>
              </a:r>
              <a:br>
                <a:rPr sz="1000"/>
              </a:br>
              <a:endParaRPr sz="1000"/>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ORGANISING THE WORKSPACE</a:t>
              </a:r>
              <a:br>
                <a:rPr sz="1000"/>
              </a:br>
              <a:r>
                <a:rPr lang="en-GB" sz="1000" b="1" i="0" strike="noStrike" cap="none" spc="0" baseline="0">
                  <a:solidFill>
                    <a:srgbClr val="000000"/>
                  </a:solidFill>
                  <a:effectLst/>
                  <a:latin typeface="Calibri"/>
                  <a:ea typeface="Calibri"/>
                  <a:cs typeface="Calibri"/>
                </a:rPr>
                <a:t>•</a:t>
              </a:r>
              <a:r>
                <a:rPr lang="en-GB" sz="1000" b="0" i="0" strike="noStrike" cap="none" spc="0" baseline="0">
                  <a:solidFill>
                    <a:srgbClr val="000000"/>
                  </a:solidFill>
                  <a:effectLst/>
                  <a:latin typeface="Calibri"/>
                  <a:ea typeface="Calibri"/>
                  <a:cs typeface="Calibri"/>
                </a:rPr>
                <a:t> Prepare materials, tools, machinery and sewing equipment.  (UC1225_1) </a:t>
              </a:r>
              <a:br>
                <a:rPr sz="1000"/>
              </a:br>
              <a:endParaRPr sz="1000"/>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CREATIVE SEWING</a:t>
              </a:r>
              <a:br>
                <a:rPr sz="1000"/>
              </a:br>
              <a:r>
                <a:rPr lang="en-GB" sz="1000" b="1" i="0" strike="noStrike" cap="none" spc="0" baseline="0">
                  <a:solidFill>
                    <a:srgbClr val="000000"/>
                  </a:solidFill>
                  <a:effectLst/>
                  <a:latin typeface="Calibri"/>
                  <a:ea typeface="Calibri"/>
                  <a:cs typeface="Calibri"/>
                </a:rPr>
                <a:t>•</a:t>
              </a:r>
              <a:r>
                <a:rPr lang="en-GB" sz="1000" b="0" i="0" strike="noStrike" cap="none" spc="0" baseline="0">
                  <a:solidFill>
                    <a:srgbClr val="000000"/>
                  </a:solidFill>
                  <a:effectLst/>
                  <a:latin typeface="Calibri"/>
                  <a:ea typeface="Calibri"/>
                  <a:cs typeface="Calibri"/>
                </a:rPr>
                <a:t> Adapting and tailoring garments.  (UC1227_1) </a:t>
              </a:r>
            </a:p>
          </p:txBody>
        </p:sp>
        <p:sp>
          <p:nvSpPr>
            <p:cNvPr id="10" name="48 Forma libre">
              <a:extLst>
                <a:ext uri="{FF2B5EF4-FFF2-40B4-BE49-F238E27FC236}">
                  <a16:creationId xmlns:a16="http://schemas.microsoft.com/office/drawing/2014/main" id="{6CA8F40B-1763-4357-A0AD-7F86A078CC74}"/>
                </a:ext>
              </a:extLst>
            </p:cNvPr>
            <p:cNvSpPr/>
            <p:nvPr/>
          </p:nvSpPr>
          <p:spPr>
            <a:xfrm>
              <a:off x="426457" y="0"/>
              <a:ext cx="1044080" cy="363883"/>
            </a:xfrm>
            <a:custGeom>
              <a:avLst/>
              <a:gdLst>
                <a:gd name="f0" fmla="val 10800000"/>
                <a:gd name="f1" fmla="val 5400000"/>
                <a:gd name="f2" fmla="val 180"/>
                <a:gd name="f3" fmla="val w"/>
                <a:gd name="f4" fmla="val h"/>
                <a:gd name="f5" fmla="val 0"/>
                <a:gd name="f6" fmla="val 625118"/>
                <a:gd name="f7" fmla="val 211307"/>
                <a:gd name="f8" fmla="+- 0 0 -90"/>
                <a:gd name="f9" fmla="*/ f3 1 625118"/>
                <a:gd name="f10" fmla="*/ f4 1 211307"/>
                <a:gd name="f11" fmla="+- f7 0 f5"/>
                <a:gd name="f12" fmla="+- f6 0 f5"/>
                <a:gd name="f13" fmla="*/ f8 f0 1"/>
                <a:gd name="f14" fmla="*/ f12 1 625118"/>
                <a:gd name="f15" fmla="*/ f11 1 211307"/>
                <a:gd name="f16" fmla="*/ 0 f12 1"/>
                <a:gd name="f17" fmla="*/ 0 f11 1"/>
                <a:gd name="f18" fmla="*/ 625118 f12 1"/>
                <a:gd name="f19" fmla="*/ 211307 f11 1"/>
                <a:gd name="f20" fmla="*/ f13 1 f2"/>
                <a:gd name="f21" fmla="*/ f16 1 625118"/>
                <a:gd name="f22" fmla="*/ f17 1 211307"/>
                <a:gd name="f23" fmla="*/ f18 1 625118"/>
                <a:gd name="f24" fmla="*/ f19 1 21130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625118" h="211307">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n-GB" sz="1350" b="0" i="0" strike="noStrike" cap="none" spc="0" baseline="0" dirty="0">
                  <a:solidFill>
                    <a:srgbClr val="000000"/>
                  </a:solidFill>
                  <a:effectLst/>
                  <a:latin typeface="Calibri"/>
                  <a:ea typeface="Calibri"/>
                  <a:cs typeface="Calibri"/>
                </a:rPr>
                <a:t>Basic </a:t>
              </a:r>
              <a:br>
                <a:rPr lang="en-GB" sz="1350" b="0" i="0" strike="noStrike" cap="none" spc="0" baseline="0" dirty="0">
                  <a:solidFill>
                    <a:srgbClr val="000000"/>
                  </a:solidFill>
                  <a:effectLst/>
                  <a:latin typeface="Calibri"/>
                  <a:ea typeface="Calibri"/>
                  <a:cs typeface="Calibri"/>
                </a:rPr>
              </a:br>
              <a:r>
                <a:rPr lang="en-GB" sz="1350" b="0" i="0" strike="noStrike" cap="none" spc="0" baseline="0" dirty="0">
                  <a:solidFill>
                    <a:srgbClr val="000000"/>
                  </a:solidFill>
                  <a:effectLst/>
                  <a:latin typeface="Calibri"/>
                  <a:ea typeface="Calibri"/>
                  <a:cs typeface="Calibri"/>
                </a:rPr>
                <a:t>VOCATIONAL TRAINING</a:t>
              </a:r>
            </a:p>
          </p:txBody>
        </p:sp>
        <p:sp>
          <p:nvSpPr>
            <p:cNvPr id="11" name="49 Forma libre">
              <a:extLst>
                <a:ext uri="{FF2B5EF4-FFF2-40B4-BE49-F238E27FC236}">
                  <a16:creationId xmlns:a16="http://schemas.microsoft.com/office/drawing/2014/main" id="{05CF872E-A0FE-4844-9F01-0762486591C6}"/>
                </a:ext>
              </a:extLst>
            </p:cNvPr>
            <p:cNvSpPr/>
            <p:nvPr/>
          </p:nvSpPr>
          <p:spPr>
            <a:xfrm>
              <a:off x="1925500" y="0"/>
              <a:ext cx="352930" cy="32703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D0D0"/>
            </a:solidFill>
            <a:ln>
              <a:noFill/>
              <a:prstDash val="solid"/>
            </a:ln>
          </p:spPr>
          <p:txBody>
            <a:bodyPr lIns="0" tIns="0" rIns="0" bIns="0"/>
            <a:lstStyle/>
            <a:p>
              <a:endParaRPr lang="es-ES"/>
            </a:p>
          </p:txBody>
        </p:sp>
        <p:sp>
          <p:nvSpPr>
            <p:cNvPr id="12" name="50 Forma libre">
              <a:extLst>
                <a:ext uri="{FF2B5EF4-FFF2-40B4-BE49-F238E27FC236}">
                  <a16:creationId xmlns:a16="http://schemas.microsoft.com/office/drawing/2014/main" id="{14A82E50-1005-443B-A96A-FC8F8ABC06B9}"/>
                </a:ext>
              </a:extLst>
            </p:cNvPr>
            <p:cNvSpPr/>
            <p:nvPr/>
          </p:nvSpPr>
          <p:spPr>
            <a:xfrm>
              <a:off x="1960795" y="49377"/>
              <a:ext cx="282339" cy="261627"/>
            </a:xfrm>
            <a:custGeom>
              <a:avLst/>
              <a:gdLst>
                <a:gd name="f0" fmla="val 10800000"/>
                <a:gd name="f1" fmla="val 5400000"/>
                <a:gd name="f2" fmla="val 180"/>
                <a:gd name="f3" fmla="val w"/>
                <a:gd name="f4" fmla="val h"/>
                <a:gd name="f5" fmla="val ss"/>
                <a:gd name="f6" fmla="val 0"/>
                <a:gd name="f7" fmla="*/ 5419351 1 1725033"/>
                <a:gd name="f8" fmla="+- 0 0 1"/>
                <a:gd name="f9" fmla="val 250"/>
                <a:gd name="f10" fmla="val 109"/>
                <a:gd name="f11" fmla="+- 0 0 -430"/>
                <a:gd name="f12" fmla="+- 0 0 -289"/>
                <a:gd name="f13" fmla="+- 0 0 -360"/>
                <a:gd name="f14" fmla="abs f3"/>
                <a:gd name="f15" fmla="abs f4"/>
                <a:gd name="f16" fmla="abs f5"/>
                <a:gd name="f17" fmla="+- 2700000 f1 0"/>
                <a:gd name="f18" fmla="+- 0 0 f9"/>
                <a:gd name="f19" fmla="+- 0 0 f10"/>
                <a:gd name="f20" fmla="*/ f11 f0 1"/>
                <a:gd name="f21" fmla="*/ f12 f0 1"/>
                <a:gd name="f22" fmla="*/ f13 f0 1"/>
                <a:gd name="f23" fmla="?: f14 f3 1"/>
                <a:gd name="f24" fmla="?: f15 f4 1"/>
                <a:gd name="f25" fmla="?: f16 f5 1"/>
                <a:gd name="f26" fmla="*/ f18 f0 1"/>
                <a:gd name="f27" fmla="*/ f19 f0 1"/>
                <a:gd name="f28" fmla="+- f17 0 f1"/>
                <a:gd name="f29" fmla="*/ f20 1 f2"/>
                <a:gd name="f30" fmla="*/ f21 1 f2"/>
                <a:gd name="f31" fmla="*/ f22 1 f2"/>
                <a:gd name="f32" fmla="*/ f23 1 21600"/>
                <a:gd name="f33" fmla="*/ f24 1 21600"/>
                <a:gd name="f34" fmla="*/ 21600 f23 1"/>
                <a:gd name="f35" fmla="*/ 21600 f24 1"/>
                <a:gd name="f36" fmla="*/ f26 1 f2"/>
                <a:gd name="f37" fmla="*/ f27 1 f2"/>
                <a:gd name="f38" fmla="+- f28 f1 0"/>
                <a:gd name="f39" fmla="+- f29 0 f1"/>
                <a:gd name="f40" fmla="+- f30 0 f1"/>
                <a:gd name="f41" fmla="+- f31 0 f1"/>
                <a:gd name="f42" fmla="min f33 f32"/>
                <a:gd name="f43" fmla="*/ f34 1 f25"/>
                <a:gd name="f44" fmla="*/ f35 1 f25"/>
                <a:gd name="f45" fmla="+- f36 0 f1"/>
                <a:gd name="f46" fmla="+- f37 0 f1"/>
                <a:gd name="f47" fmla="*/ f38 f7 1"/>
                <a:gd name="f48" fmla="val f43"/>
                <a:gd name="f49" fmla="val f44"/>
                <a:gd name="f50" fmla="+- 0 0 f45"/>
                <a:gd name="f51" fmla="+- 0 0 f46"/>
                <a:gd name="f52" fmla="*/ f47 1 f0"/>
                <a:gd name="f53" fmla="+- f49 0 f6"/>
                <a:gd name="f54" fmla="+- f48 0 f6"/>
                <a:gd name="f55" fmla="+- f51 0 f50"/>
                <a:gd name="f56" fmla="+- f50 f1 0"/>
                <a:gd name="f57" fmla="+- f51 f1 0"/>
                <a:gd name="f58" fmla="+- 0 0 f52"/>
                <a:gd name="f59" fmla="*/ f53 1 2"/>
                <a:gd name="f60" fmla="*/ f54 1 2"/>
                <a:gd name="f61" fmla="+- f55 21600000 0"/>
                <a:gd name="f62" fmla="+- 0 0 f58"/>
                <a:gd name="f63" fmla="*/ f56 f7 1"/>
                <a:gd name="f64" fmla="*/ f57 f7 1"/>
                <a:gd name="f65" fmla="+- f6 f59 0"/>
                <a:gd name="f66" fmla="+- f6 f60 0"/>
                <a:gd name="f67" fmla="?: f55 f55 f61"/>
                <a:gd name="f68" fmla="*/ f62 f0 1"/>
                <a:gd name="f69" fmla="*/ f63 1 f0"/>
                <a:gd name="f70" fmla="*/ f64 1 f0"/>
                <a:gd name="f71" fmla="*/ f60 f42 1"/>
                <a:gd name="f72" fmla="*/ f59 f42 1"/>
                <a:gd name="f73" fmla="*/ f68 1 f7"/>
                <a:gd name="f74" fmla="+- 0 0 f69"/>
                <a:gd name="f75" fmla="+- 0 0 f70"/>
                <a:gd name="f76" fmla="+- f73 0 f1"/>
                <a:gd name="f77" fmla="+- 0 0 f74"/>
                <a:gd name="f78" fmla="+- 0 0 f75"/>
                <a:gd name="f79" fmla="cos 1 f76"/>
                <a:gd name="f80" fmla="sin 1 f76"/>
                <a:gd name="f81" fmla="*/ f77 f0 1"/>
                <a:gd name="f82" fmla="*/ f78 f0 1"/>
                <a:gd name="f83" fmla="+- 0 0 f79"/>
                <a:gd name="f84" fmla="+- 0 0 f80"/>
                <a:gd name="f85" fmla="*/ f81 1 f7"/>
                <a:gd name="f86" fmla="*/ f82 1 f7"/>
                <a:gd name="f87" fmla="+- 0 0 f83"/>
                <a:gd name="f88" fmla="+- 0 0 f84"/>
                <a:gd name="f89" fmla="+- f85 0 f1"/>
                <a:gd name="f90" fmla="+- f86 0 f1"/>
                <a:gd name="f91" fmla="val f87"/>
                <a:gd name="f92" fmla="val f88"/>
                <a:gd name="f93" fmla="sin 1 f89"/>
                <a:gd name="f94" fmla="cos 1 f89"/>
                <a:gd name="f95" fmla="sin 1 f90"/>
                <a:gd name="f96" fmla="cos 1 f90"/>
                <a:gd name="f97" fmla="+- 0 0 f93"/>
                <a:gd name="f98" fmla="+- 0 0 f94"/>
                <a:gd name="f99" fmla="+- 0 0 f95"/>
                <a:gd name="f100" fmla="+- 0 0 f96"/>
                <a:gd name="f101" fmla="*/ f91 f60 1"/>
                <a:gd name="f102" fmla="*/ f92 f59 1"/>
                <a:gd name="f103" fmla="+- 0 0 f97"/>
                <a:gd name="f104" fmla="+- 0 0 f98"/>
                <a:gd name="f105" fmla="+- 0 0 f99"/>
                <a:gd name="f106" fmla="+- 0 0 f100"/>
                <a:gd name="f107" fmla="+- f66 0 f101"/>
                <a:gd name="f108" fmla="+- f66 f101 0"/>
                <a:gd name="f109" fmla="+- f65 0 f102"/>
                <a:gd name="f110" fmla="+- f65 f102 0"/>
                <a:gd name="f111" fmla="val f103"/>
                <a:gd name="f112" fmla="val f104"/>
                <a:gd name="f113" fmla="val f105"/>
                <a:gd name="f114" fmla="val f106"/>
                <a:gd name="f115" fmla="*/ f107 f42 1"/>
                <a:gd name="f116" fmla="*/ f109 f42 1"/>
                <a:gd name="f117" fmla="*/ f108 f42 1"/>
                <a:gd name="f118" fmla="*/ f110 f42 1"/>
                <a:gd name="f119" fmla="*/ f111 f60 1"/>
                <a:gd name="f120" fmla="*/ f112 f59 1"/>
                <a:gd name="f121" fmla="*/ f113 f60 1"/>
                <a:gd name="f122" fmla="*/ f114 f59 1"/>
                <a:gd name="f123" fmla="+- 0 0 f120"/>
                <a:gd name="f124" fmla="+- 0 0 f119"/>
                <a:gd name="f125" fmla="+- 0 0 f122"/>
                <a:gd name="f126" fmla="+- 0 0 f121"/>
                <a:gd name="f127" fmla="+- 0 0 f123"/>
                <a:gd name="f128" fmla="+- 0 0 f124"/>
                <a:gd name="f129" fmla="+- 0 0 f125"/>
                <a:gd name="f130" fmla="+- 0 0 f126"/>
                <a:gd name="f131" fmla="at2 f127 f128"/>
                <a:gd name="f132" fmla="at2 f129 f130"/>
                <a:gd name="f133" fmla="+- f131 f1 0"/>
                <a:gd name="f134" fmla="+- f132 f1 0"/>
                <a:gd name="f135" fmla="*/ f133 f7 1"/>
                <a:gd name="f136" fmla="*/ f134 f7 1"/>
                <a:gd name="f137" fmla="*/ f135 1 f0"/>
                <a:gd name="f138" fmla="*/ f136 1 f0"/>
                <a:gd name="f139" fmla="+- 0 0 f137"/>
                <a:gd name="f140" fmla="+- 0 0 f138"/>
                <a:gd name="f141" fmla="val f139"/>
                <a:gd name="f142" fmla="val f140"/>
                <a:gd name="f143" fmla="+- 0 0 f141"/>
                <a:gd name="f144" fmla="+- 0 0 f142"/>
                <a:gd name="f145" fmla="*/ f143 f0 1"/>
                <a:gd name="f146" fmla="*/ f144 f0 1"/>
                <a:gd name="f147" fmla="*/ f145 1 f7"/>
                <a:gd name="f148" fmla="*/ f146 1 f7"/>
                <a:gd name="f149" fmla="+- f147 0 f1"/>
                <a:gd name="f150" fmla="+- f148 0 f1"/>
                <a:gd name="f151" fmla="+- f149 f1 0"/>
                <a:gd name="f152" fmla="+- f150 f1 0"/>
                <a:gd name="f153" fmla="*/ f151 f7 1"/>
                <a:gd name="f154" fmla="*/ f152 f7 1"/>
                <a:gd name="f155" fmla="*/ f153 1 f0"/>
                <a:gd name="f156" fmla="*/ f154 1 f0"/>
                <a:gd name="f157" fmla="+- 0 0 f155"/>
                <a:gd name="f158" fmla="+- 0 0 f156"/>
                <a:gd name="f159" fmla="+- 0 0 f157"/>
                <a:gd name="f160" fmla="+- 0 0 f158"/>
                <a:gd name="f161" fmla="*/ f159 f0 1"/>
                <a:gd name="f162" fmla="*/ f160 f0 1"/>
                <a:gd name="f163" fmla="*/ f161 1 f7"/>
                <a:gd name="f164" fmla="*/ f162 1 f7"/>
                <a:gd name="f165" fmla="+- f163 0 f1"/>
                <a:gd name="f166" fmla="+- f164 0 f1"/>
                <a:gd name="f167" fmla="cos 1 f165"/>
                <a:gd name="f168" fmla="sin 1 f165"/>
                <a:gd name="f169" fmla="cos 1 f166"/>
                <a:gd name="f170" fmla="sin 1 f166"/>
                <a:gd name="f171" fmla="+- 0 0 f167"/>
                <a:gd name="f172" fmla="+- 0 0 f168"/>
                <a:gd name="f173" fmla="+- 0 0 f169"/>
                <a:gd name="f174" fmla="+- 0 0 f170"/>
                <a:gd name="f175" fmla="+- 0 0 f171"/>
                <a:gd name="f176" fmla="+- 0 0 f172"/>
                <a:gd name="f177" fmla="+- 0 0 f173"/>
                <a:gd name="f178" fmla="+- 0 0 f174"/>
                <a:gd name="f179" fmla="val f175"/>
                <a:gd name="f180" fmla="val f176"/>
                <a:gd name="f181" fmla="val f177"/>
                <a:gd name="f182" fmla="val f178"/>
                <a:gd name="f183" fmla="+- 0 0 f179"/>
                <a:gd name="f184" fmla="+- 0 0 f180"/>
                <a:gd name="f185" fmla="+- 0 0 f181"/>
                <a:gd name="f186" fmla="+- 0 0 f182"/>
                <a:gd name="f187" fmla="*/ f8 f183 1"/>
                <a:gd name="f188" fmla="*/ f8 f184 1"/>
                <a:gd name="f189" fmla="*/ f8 f185 1"/>
                <a:gd name="f190" fmla="*/ f8 f186 1"/>
                <a:gd name="f191" fmla="*/ f187 f60 1"/>
                <a:gd name="f192" fmla="*/ f188 f59 1"/>
                <a:gd name="f193" fmla="*/ f189 f60 1"/>
                <a:gd name="f194" fmla="*/ f190 f59 1"/>
                <a:gd name="f195" fmla="+- f66 f191 0"/>
                <a:gd name="f196" fmla="+- f65 f192 0"/>
                <a:gd name="f197" fmla="+- f66 f193 0"/>
                <a:gd name="f198" fmla="+- f65 f194 0"/>
                <a:gd name="f199" fmla="+- f195 f197 0"/>
                <a:gd name="f200" fmla="+- f196 f198 0"/>
                <a:gd name="f201" fmla="*/ f195 f42 1"/>
                <a:gd name="f202" fmla="*/ f196 f42 1"/>
                <a:gd name="f203" fmla="*/ f197 f42 1"/>
                <a:gd name="f204" fmla="*/ f198 f42 1"/>
                <a:gd name="f205" fmla="*/ f199 1 2"/>
                <a:gd name="f206" fmla="*/ f200 1 2"/>
                <a:gd name="f207" fmla="*/ f205 f42 1"/>
                <a:gd name="f208" fmla="*/ f206 f42 1"/>
              </a:gdLst>
              <a:ahLst/>
              <a:cxnLst>
                <a:cxn ang="3cd4">
                  <a:pos x="hc" y="t"/>
                </a:cxn>
                <a:cxn ang="0">
                  <a:pos x="r" y="vc"/>
                </a:cxn>
                <a:cxn ang="cd4">
                  <a:pos x="hc" y="b"/>
                </a:cxn>
                <a:cxn ang="cd2">
                  <a:pos x="l" y="vc"/>
                </a:cxn>
                <a:cxn ang="f39">
                  <a:pos x="f201" y="f202"/>
                </a:cxn>
                <a:cxn ang="f40">
                  <a:pos x="f203" y="f204"/>
                </a:cxn>
                <a:cxn ang="f41">
                  <a:pos x="f207" y="f208"/>
                </a:cxn>
              </a:cxnLst>
              <a:rect l="f115" t="f116" r="f117" b="f118"/>
              <a:pathLst>
                <a:path>
                  <a:moveTo>
                    <a:pt x="f201" y="f202"/>
                  </a:moveTo>
                  <a:arcTo wR="f71" hR="f72" stAng="f50" swAng="f67"/>
                  <a:close/>
                </a:path>
              </a:pathLst>
            </a:custGeom>
            <a:solidFill>
              <a:srgbClr val="C0504D"/>
            </a:solidFill>
            <a:ln w="25402">
              <a:solidFill>
                <a:srgbClr val="C0504D"/>
              </a:solidFill>
              <a:prstDash val="solid"/>
            </a:ln>
          </p:spPr>
          <p:txBody>
            <a:bodyPr lIns="0" tIns="0" rIns="0" bIns="0"/>
            <a:lstStyle/>
            <a:p>
              <a:endParaRPr lang="es-ES"/>
            </a:p>
          </p:txBody>
        </p:sp>
        <p:sp>
          <p:nvSpPr>
            <p:cNvPr id="13" name="51 Forma libre">
              <a:extLst>
                <a:ext uri="{FF2B5EF4-FFF2-40B4-BE49-F238E27FC236}">
                  <a16:creationId xmlns:a16="http://schemas.microsoft.com/office/drawing/2014/main" id="{CBD12E57-DC34-41CD-9153-09BB16548534}"/>
                </a:ext>
              </a:extLst>
            </p:cNvPr>
            <p:cNvSpPr/>
            <p:nvPr/>
          </p:nvSpPr>
          <p:spPr>
            <a:xfrm>
              <a:off x="1990895" y="493776"/>
              <a:ext cx="1766282" cy="2077974"/>
            </a:xfrm>
            <a:custGeom>
              <a:avLst/>
              <a:gdLst>
                <a:gd name="f0" fmla="val 10800000"/>
                <a:gd name="f1" fmla="val 5400000"/>
                <a:gd name="f2" fmla="val 180"/>
                <a:gd name="f3" fmla="val w"/>
                <a:gd name="f4" fmla="val h"/>
                <a:gd name="f5" fmla="val 0"/>
                <a:gd name="f6" fmla="val 1057525"/>
                <a:gd name="f7" fmla="val 889253"/>
                <a:gd name="f8" fmla="+- 0 0 -90"/>
                <a:gd name="f9" fmla="*/ f3 1 1057525"/>
                <a:gd name="f10" fmla="*/ f4 1 889253"/>
                <a:gd name="f11" fmla="+- f7 0 f5"/>
                <a:gd name="f12" fmla="+- f6 0 f5"/>
                <a:gd name="f13" fmla="*/ f8 f0 1"/>
                <a:gd name="f14" fmla="*/ f12 1 1057525"/>
                <a:gd name="f15" fmla="*/ f11 1 889253"/>
                <a:gd name="f16" fmla="*/ 0 f12 1"/>
                <a:gd name="f17" fmla="*/ 0 f11 1"/>
                <a:gd name="f18" fmla="*/ 1057525 f12 1"/>
                <a:gd name="f19" fmla="*/ 889253 f11 1"/>
                <a:gd name="f20" fmla="*/ f13 1 f2"/>
                <a:gd name="f21" fmla="*/ f16 1 1057525"/>
                <a:gd name="f22" fmla="*/ f17 1 889253"/>
                <a:gd name="f23" fmla="*/ f18 1 1057525"/>
                <a:gd name="f24" fmla="*/ f19 1 8892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057525" h="889253">
                  <a:moveTo>
                    <a:pt x="f5" y="f5"/>
                  </a:moveTo>
                  <a:lnTo>
                    <a:pt x="f6" y="f5"/>
                  </a:lnTo>
                  <a:lnTo>
                    <a:pt x="f6" y="f7"/>
                  </a:lnTo>
                  <a:lnTo>
                    <a:pt x="f5" y="f7"/>
                  </a:lnTo>
                  <a:lnTo>
                    <a:pt x="f5" y="f5"/>
                  </a:lnTo>
                  <a:close/>
                </a:path>
              </a:pathLst>
            </a:custGeom>
            <a:solidFill>
              <a:srgbClr val="FFFFFF"/>
            </a:solidFill>
            <a:ln w="25402">
              <a:solidFill>
                <a:srgbClr val="4BACC6"/>
              </a:solidFill>
              <a:prstDash val="solid"/>
            </a:ln>
          </p:spPr>
          <p:txBody>
            <a:bodyPr vert="horz" wrap="square" lIns="17775" tIns="17775" rIns="17775" bIns="17775" anchor="t" anchorCtr="0" compatLnSpc="0"/>
            <a:lstStyle/>
            <a:p>
              <a:pPr fontAlgn="auto">
                <a:lnSpc>
                  <a:spcPct val="90000"/>
                </a:lnSpc>
                <a:spcAft>
                  <a:spcPts val="300"/>
                </a:spcAft>
              </a:pPr>
              <a:r>
                <a:rPr lang="en-GB" sz="1000" b="1" i="0" strike="noStrike" cap="none" spc="0" baseline="0" dirty="0">
                  <a:solidFill>
                    <a:srgbClr val="000000"/>
                  </a:solidFill>
                  <a:effectLst/>
                  <a:latin typeface="Calibri"/>
                  <a:ea typeface="Calibri"/>
                  <a:cs typeface="Calibri"/>
                </a:rPr>
                <a:t>ENVIRONMENTAL EDUCATION</a:t>
              </a:r>
              <a:br>
                <a:rPr sz="1000" dirty="0"/>
              </a:br>
              <a:r>
                <a:rPr lang="en-GB" sz="1000" b="0" i="0" strike="noStrike" cap="none" spc="0" baseline="0" dirty="0">
                  <a:solidFill>
                    <a:srgbClr val="000000"/>
                  </a:solidFill>
                  <a:effectLst/>
                  <a:latin typeface="Calibri"/>
                  <a:ea typeface="Calibri"/>
                  <a:cs typeface="Calibri"/>
                </a:rPr>
                <a:t>• Interpreting the reciprocal influence between human activities and the social and natural environment (UC0805_3)</a:t>
              </a:r>
              <a:br>
                <a:rPr sz="1000" dirty="0"/>
              </a:br>
              <a:endParaRPr sz="1000" dirty="0"/>
            </a:p>
            <a:p>
              <a:pPr fontAlgn="auto">
                <a:lnSpc>
                  <a:spcPct val="90000"/>
                </a:lnSpc>
                <a:spcAft>
                  <a:spcPts val="300"/>
                </a:spcAft>
              </a:pPr>
              <a:r>
                <a:rPr lang="en-GB" sz="1000" b="1" i="0" strike="noStrike" cap="none" spc="0" baseline="0" dirty="0">
                  <a:solidFill>
                    <a:srgbClr val="000000"/>
                  </a:solidFill>
                  <a:effectLst/>
                  <a:latin typeface="Calibri"/>
                  <a:ea typeface="Calibri"/>
                  <a:cs typeface="Calibri"/>
                </a:rPr>
                <a:t>CREATIVE SEWING</a:t>
              </a:r>
              <a:br>
                <a:rPr sz="1000" dirty="0"/>
              </a:br>
              <a:r>
                <a:rPr lang="en-GB" sz="1000" b="1" i="0" strike="noStrike" cap="none" spc="0" baseline="0" dirty="0">
                  <a:solidFill>
                    <a:srgbClr val="000000"/>
                  </a:solidFill>
                  <a:effectLst/>
                  <a:latin typeface="Calibri"/>
                  <a:ea typeface="Calibri"/>
                  <a:cs typeface="Calibri"/>
                </a:rPr>
                <a:t>•</a:t>
              </a:r>
              <a:r>
                <a:rPr lang="en-GB" sz="1000" b="0" i="0" strike="noStrike" cap="none" spc="0" baseline="0" dirty="0">
                  <a:solidFill>
                    <a:srgbClr val="000000"/>
                  </a:solidFill>
                  <a:effectLst/>
                  <a:latin typeface="Calibri"/>
                  <a:ea typeface="Calibri"/>
                  <a:cs typeface="Calibri"/>
                </a:rPr>
                <a:t> Transform textile and non-textile materials for use in garments that have been altered or other textile garments (UC1521_3 ADAPTED)</a:t>
              </a:r>
              <a:br>
                <a:rPr sz="1000" dirty="0"/>
              </a:br>
              <a:r>
                <a:rPr lang="en-GB" sz="1000" b="0" i="0" strike="noStrike" cap="none" spc="0" baseline="0" dirty="0">
                  <a:solidFill>
                    <a:srgbClr val="000000"/>
                  </a:solidFill>
                  <a:effectLst/>
                  <a:latin typeface="Calibri"/>
                  <a:ea typeface="Calibri"/>
                  <a:cs typeface="Calibri"/>
                </a:rPr>
                <a:t>Hand cutting and assembly (UC1234_2) and machine assembly.  (UC1235_2)</a:t>
              </a:r>
              <a:br>
                <a:rPr sz="1000" dirty="0"/>
              </a:br>
              <a:endParaRPr sz="1000" dirty="0"/>
            </a:p>
            <a:p>
              <a:pPr fontAlgn="auto">
                <a:lnSpc>
                  <a:spcPct val="90000"/>
                </a:lnSpc>
                <a:spcAft>
                  <a:spcPts val="300"/>
                </a:spcAft>
              </a:pPr>
              <a:r>
                <a:rPr lang="en-GB" sz="1000" b="1" i="0" strike="noStrike" cap="none" spc="0" baseline="0" dirty="0">
                  <a:solidFill>
                    <a:srgbClr val="000000"/>
                  </a:solidFill>
                  <a:effectLst/>
                  <a:latin typeface="Calibri"/>
                  <a:ea typeface="Calibri"/>
                  <a:cs typeface="Calibri"/>
                </a:rPr>
                <a:t>CUSTOMER SERVICE</a:t>
              </a:r>
              <a:br>
                <a:rPr sz="1000" dirty="0"/>
              </a:br>
              <a:r>
                <a:rPr lang="en-GB" sz="1000" b="1" i="0" strike="noStrike" cap="none" spc="0" baseline="0" dirty="0">
                  <a:solidFill>
                    <a:srgbClr val="000000"/>
                  </a:solidFill>
                  <a:effectLst/>
                  <a:latin typeface="Calibri"/>
                  <a:ea typeface="Calibri"/>
                  <a:cs typeface="Calibri"/>
                </a:rPr>
                <a:t>•</a:t>
              </a:r>
              <a:r>
                <a:rPr lang="en-GB" sz="1000" b="0" i="0" strike="noStrike" cap="none" spc="0" baseline="0" dirty="0">
                  <a:solidFill>
                    <a:srgbClr val="000000"/>
                  </a:solidFill>
                  <a:effectLst/>
                  <a:latin typeface="Calibri"/>
                  <a:ea typeface="Calibri"/>
                  <a:cs typeface="Calibri"/>
                </a:rPr>
                <a:t> Attending to customers in regard to garment tailoring services. UC1237_2:</a:t>
              </a:r>
              <a:br>
                <a:rPr sz="1000" dirty="0"/>
              </a:br>
              <a:r>
                <a:rPr lang="en-GB" sz="1000" b="1" i="0" strike="noStrike" cap="none" spc="0" baseline="0" dirty="0">
                  <a:solidFill>
                    <a:srgbClr val="000000"/>
                  </a:solidFill>
                  <a:effectLst/>
                  <a:latin typeface="Calibri"/>
                  <a:ea typeface="Calibri"/>
                  <a:cs typeface="Calibri"/>
                </a:rPr>
                <a:t>•</a:t>
              </a:r>
              <a:r>
                <a:rPr lang="en-GB" sz="1000" b="0" i="0" strike="noStrike" cap="none" spc="0" baseline="0" dirty="0">
                  <a:solidFill>
                    <a:srgbClr val="000000"/>
                  </a:solidFill>
                  <a:effectLst/>
                  <a:latin typeface="Calibri"/>
                  <a:ea typeface="Calibri"/>
                  <a:cs typeface="Calibri"/>
                </a:rPr>
                <a:t> Displaying products on public market stalls</a:t>
              </a:r>
              <a:br>
                <a:rPr sz="650" dirty="0"/>
              </a:br>
              <a:endParaRPr sz="650" dirty="0"/>
            </a:p>
          </p:txBody>
        </p:sp>
        <p:sp>
          <p:nvSpPr>
            <p:cNvPr id="14" name="52 Forma libre">
              <a:extLst>
                <a:ext uri="{FF2B5EF4-FFF2-40B4-BE49-F238E27FC236}">
                  <a16:creationId xmlns:a16="http://schemas.microsoft.com/office/drawing/2014/main" id="{25C90405-46BA-407C-8BE5-A1651BC5357B}"/>
                </a:ext>
              </a:extLst>
            </p:cNvPr>
            <p:cNvSpPr/>
            <p:nvPr/>
          </p:nvSpPr>
          <p:spPr>
            <a:xfrm>
              <a:off x="2351939" y="0"/>
              <a:ext cx="1044080" cy="363883"/>
            </a:xfrm>
            <a:custGeom>
              <a:avLst/>
              <a:gdLst>
                <a:gd name="f0" fmla="val 10800000"/>
                <a:gd name="f1" fmla="val 5400000"/>
                <a:gd name="f2" fmla="val 180"/>
                <a:gd name="f3" fmla="val w"/>
                <a:gd name="f4" fmla="val h"/>
                <a:gd name="f5" fmla="val 0"/>
                <a:gd name="f6" fmla="val 625118"/>
                <a:gd name="f7" fmla="val 211307"/>
                <a:gd name="f8" fmla="+- 0 0 -90"/>
                <a:gd name="f9" fmla="*/ f3 1 625118"/>
                <a:gd name="f10" fmla="*/ f4 1 211307"/>
                <a:gd name="f11" fmla="+- f7 0 f5"/>
                <a:gd name="f12" fmla="+- f6 0 f5"/>
                <a:gd name="f13" fmla="*/ f8 f0 1"/>
                <a:gd name="f14" fmla="*/ f12 1 625118"/>
                <a:gd name="f15" fmla="*/ f11 1 211307"/>
                <a:gd name="f16" fmla="*/ 0 f12 1"/>
                <a:gd name="f17" fmla="*/ 0 f11 1"/>
                <a:gd name="f18" fmla="*/ 625118 f12 1"/>
                <a:gd name="f19" fmla="*/ 211307 f11 1"/>
                <a:gd name="f20" fmla="*/ f13 1 f2"/>
                <a:gd name="f21" fmla="*/ f16 1 625118"/>
                <a:gd name="f22" fmla="*/ f17 1 211307"/>
                <a:gd name="f23" fmla="*/ f18 1 625118"/>
                <a:gd name="f24" fmla="*/ f19 1 21130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625118" h="211307">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n-GB" sz="1350" b="0" i="0" strike="noStrike" cap="none" spc="0" baseline="0" dirty="0">
                  <a:solidFill>
                    <a:srgbClr val="000000"/>
                  </a:solidFill>
                  <a:effectLst/>
                  <a:latin typeface="Calibri"/>
                  <a:ea typeface="Calibri"/>
                  <a:cs typeface="Calibri"/>
                </a:rPr>
                <a:t>Intermediate VOCATIONAL TRAINING</a:t>
              </a:r>
            </a:p>
          </p:txBody>
        </p:sp>
        <p:sp>
          <p:nvSpPr>
            <p:cNvPr id="15" name="53 Forma libre">
              <a:extLst>
                <a:ext uri="{FF2B5EF4-FFF2-40B4-BE49-F238E27FC236}">
                  <a16:creationId xmlns:a16="http://schemas.microsoft.com/office/drawing/2014/main" id="{9028B733-790C-4291-BC04-7DCACF362F62}"/>
                </a:ext>
              </a:extLst>
            </p:cNvPr>
            <p:cNvSpPr/>
            <p:nvPr/>
          </p:nvSpPr>
          <p:spPr>
            <a:xfrm>
              <a:off x="3830628" y="0"/>
              <a:ext cx="352930" cy="32703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E8D0D0"/>
            </a:solidFill>
            <a:ln>
              <a:noFill/>
              <a:prstDash val="solid"/>
            </a:ln>
          </p:spPr>
          <p:txBody>
            <a:bodyPr lIns="0" tIns="0" rIns="0" bIns="0"/>
            <a:lstStyle/>
            <a:p>
              <a:endParaRPr lang="es-ES"/>
            </a:p>
          </p:txBody>
        </p:sp>
        <p:sp>
          <p:nvSpPr>
            <p:cNvPr id="16" name="54 Forma libre">
              <a:extLst>
                <a:ext uri="{FF2B5EF4-FFF2-40B4-BE49-F238E27FC236}">
                  <a16:creationId xmlns:a16="http://schemas.microsoft.com/office/drawing/2014/main" id="{6691B0AB-B289-45F2-B6F1-E9D8093128E8}"/>
                </a:ext>
              </a:extLst>
            </p:cNvPr>
            <p:cNvSpPr/>
            <p:nvPr/>
          </p:nvSpPr>
          <p:spPr>
            <a:xfrm>
              <a:off x="3865904" y="49377"/>
              <a:ext cx="282339" cy="261627"/>
            </a:xfrm>
            <a:custGeom>
              <a:avLst/>
              <a:gdLst>
                <a:gd name="f0" fmla="val 10800000"/>
                <a:gd name="f1" fmla="val 5400000"/>
                <a:gd name="f2" fmla="val 180"/>
                <a:gd name="f3" fmla="val w"/>
                <a:gd name="f4" fmla="val h"/>
                <a:gd name="f5" fmla="val ss"/>
                <a:gd name="f6" fmla="val 0"/>
                <a:gd name="f7" fmla="*/ 5419351 1 1725033"/>
                <a:gd name="f8" fmla="+- 0 0 1"/>
                <a:gd name="f9" fmla="+- 0 0 -360"/>
                <a:gd name="f10" fmla="abs f3"/>
                <a:gd name="f11" fmla="abs f4"/>
                <a:gd name="f12" fmla="abs f5"/>
                <a:gd name="f13" fmla="+- 2700000 f1 0"/>
                <a:gd name="f14" fmla="+- 0 0 f2"/>
                <a:gd name="f15" fmla="*/ f9 f0 1"/>
                <a:gd name="f16" fmla="?: f10 f3 1"/>
                <a:gd name="f17" fmla="?: f11 f4 1"/>
                <a:gd name="f18" fmla="?: f12 f5 1"/>
                <a:gd name="f19" fmla="*/ f14 f0 1"/>
                <a:gd name="f20" fmla="+- f13 0 f1"/>
                <a:gd name="f21" fmla="*/ f15 1 f2"/>
                <a:gd name="f22" fmla="*/ f16 1 21600"/>
                <a:gd name="f23" fmla="*/ f17 1 21600"/>
                <a:gd name="f24" fmla="*/ 21600 f16 1"/>
                <a:gd name="f25" fmla="*/ 21600 f17 1"/>
                <a:gd name="f26" fmla="*/ f19 1 f2"/>
                <a:gd name="f27" fmla="+- f20 f1 0"/>
                <a:gd name="f28" fmla="+- f21 0 f1"/>
                <a:gd name="f29" fmla="min f23 f22"/>
                <a:gd name="f30" fmla="*/ f24 1 f18"/>
                <a:gd name="f31" fmla="*/ f25 1 f18"/>
                <a:gd name="f32" fmla="+- f26 0 f1"/>
                <a:gd name="f33" fmla="*/ f27 f7 1"/>
                <a:gd name="f34" fmla="val f30"/>
                <a:gd name="f35" fmla="val f31"/>
                <a:gd name="f36" fmla="+- 0 0 f32"/>
                <a:gd name="f37" fmla="*/ f33 1 f0"/>
                <a:gd name="f38" fmla="+- f35 0 f6"/>
                <a:gd name="f39" fmla="+- f34 0 f6"/>
                <a:gd name="f40" fmla="+- f36 0 f36"/>
                <a:gd name="f41" fmla="+- f36 f1 0"/>
                <a:gd name="f42" fmla="+- 0 0 f37"/>
                <a:gd name="f43" fmla="*/ f38 1 2"/>
                <a:gd name="f44" fmla="*/ f39 1 2"/>
                <a:gd name="f45" fmla="+- f40 21600000 0"/>
                <a:gd name="f46" fmla="+- 0 0 f42"/>
                <a:gd name="f47" fmla="*/ f41 f7 1"/>
                <a:gd name="f48" fmla="+- f6 f43 0"/>
                <a:gd name="f49" fmla="+- f6 f44 0"/>
                <a:gd name="f50" fmla="?: f40 f40 f45"/>
                <a:gd name="f51" fmla="*/ f46 f0 1"/>
                <a:gd name="f52" fmla="*/ f47 1 f0"/>
                <a:gd name="f53" fmla="*/ f44 f29 1"/>
                <a:gd name="f54" fmla="*/ f43 f29 1"/>
                <a:gd name="f55" fmla="*/ f51 1 f7"/>
                <a:gd name="f56" fmla="+- 0 0 f52"/>
                <a:gd name="f57" fmla="+- f55 0 f1"/>
                <a:gd name="f58" fmla="+- 0 0 f56"/>
                <a:gd name="f59" fmla="cos 1 f57"/>
                <a:gd name="f60" fmla="sin 1 f57"/>
                <a:gd name="f61" fmla="*/ f58 f0 1"/>
                <a:gd name="f62" fmla="+- 0 0 f59"/>
                <a:gd name="f63" fmla="+- 0 0 f60"/>
                <a:gd name="f64" fmla="*/ f61 1 f7"/>
                <a:gd name="f65" fmla="+- 0 0 f62"/>
                <a:gd name="f66" fmla="+- 0 0 f63"/>
                <a:gd name="f67" fmla="+- f64 0 f1"/>
                <a:gd name="f68" fmla="val f65"/>
                <a:gd name="f69" fmla="val f66"/>
                <a:gd name="f70" fmla="sin 1 f67"/>
                <a:gd name="f71" fmla="cos 1 f67"/>
                <a:gd name="f72" fmla="+- 0 0 f70"/>
                <a:gd name="f73" fmla="+- 0 0 f71"/>
                <a:gd name="f74" fmla="*/ f68 f44 1"/>
                <a:gd name="f75" fmla="*/ f69 f43 1"/>
                <a:gd name="f76" fmla="+- 0 0 f72"/>
                <a:gd name="f77" fmla="+- 0 0 f73"/>
                <a:gd name="f78" fmla="+- f49 0 f74"/>
                <a:gd name="f79" fmla="+- f49 f74 0"/>
                <a:gd name="f80" fmla="+- f48 0 f75"/>
                <a:gd name="f81" fmla="+- f48 f75 0"/>
                <a:gd name="f82" fmla="val f76"/>
                <a:gd name="f83" fmla="val f77"/>
                <a:gd name="f84" fmla="*/ f78 f29 1"/>
                <a:gd name="f85" fmla="*/ f80 f29 1"/>
                <a:gd name="f86" fmla="*/ f79 f29 1"/>
                <a:gd name="f87" fmla="*/ f81 f29 1"/>
                <a:gd name="f88" fmla="*/ f82 f44 1"/>
                <a:gd name="f89" fmla="*/ f83 f43 1"/>
                <a:gd name="f90" fmla="+- 0 0 f89"/>
                <a:gd name="f91" fmla="+- 0 0 f88"/>
                <a:gd name="f92" fmla="+- 0 0 f90"/>
                <a:gd name="f93" fmla="+- 0 0 f91"/>
                <a:gd name="f94" fmla="at2 f92 f93"/>
                <a:gd name="f95" fmla="+- f94 f1 0"/>
                <a:gd name="f96" fmla="*/ f95 f7 1"/>
                <a:gd name="f97" fmla="*/ f96 1 f0"/>
                <a:gd name="f98" fmla="+- 0 0 f97"/>
                <a:gd name="f99" fmla="val f98"/>
                <a:gd name="f100" fmla="+- 0 0 f99"/>
                <a:gd name="f101" fmla="*/ f100 f0 1"/>
                <a:gd name="f102" fmla="*/ f101 1 f7"/>
                <a:gd name="f103" fmla="+- f102 0 f1"/>
                <a:gd name="f104" fmla="+- f103 f1 0"/>
                <a:gd name="f105" fmla="*/ f104 f7 1"/>
                <a:gd name="f106" fmla="*/ f105 1 f0"/>
                <a:gd name="f107" fmla="+- 0 0 f106"/>
                <a:gd name="f108" fmla="+- 0 0 f107"/>
                <a:gd name="f109" fmla="*/ f108 f0 1"/>
                <a:gd name="f110" fmla="*/ f109 1 f7"/>
                <a:gd name="f111" fmla="+- f110 0 f1"/>
                <a:gd name="f112" fmla="cos 1 f111"/>
                <a:gd name="f113" fmla="sin 1 f111"/>
                <a:gd name="f114" fmla="+- 0 0 f112"/>
                <a:gd name="f115" fmla="+- 0 0 f113"/>
                <a:gd name="f116" fmla="+- 0 0 f114"/>
                <a:gd name="f117" fmla="+- 0 0 f115"/>
                <a:gd name="f118" fmla="val f116"/>
                <a:gd name="f119" fmla="val f117"/>
                <a:gd name="f120" fmla="+- 0 0 f118"/>
                <a:gd name="f121" fmla="+- 0 0 f119"/>
                <a:gd name="f122" fmla="*/ f8 f120 1"/>
                <a:gd name="f123" fmla="*/ f8 f121 1"/>
                <a:gd name="f124" fmla="*/ f122 f44 1"/>
                <a:gd name="f125" fmla="*/ f123 f43 1"/>
                <a:gd name="f126" fmla="+- f49 f124 0"/>
                <a:gd name="f127" fmla="+- f48 f125 0"/>
                <a:gd name="f128" fmla="+- f126 f126 0"/>
                <a:gd name="f129" fmla="+- f127 f127 0"/>
                <a:gd name="f130" fmla="*/ f126 f29 1"/>
                <a:gd name="f131" fmla="*/ f127 f29 1"/>
                <a:gd name="f132" fmla="*/ f128 1 2"/>
                <a:gd name="f133" fmla="*/ f129 1 2"/>
                <a:gd name="f134" fmla="*/ f132 f29 1"/>
                <a:gd name="f135" fmla="*/ f133 f29 1"/>
              </a:gdLst>
              <a:ahLst/>
              <a:cxnLst>
                <a:cxn ang="3cd4">
                  <a:pos x="hc" y="t"/>
                </a:cxn>
                <a:cxn ang="0">
                  <a:pos x="r" y="vc"/>
                </a:cxn>
                <a:cxn ang="cd4">
                  <a:pos x="hc" y="b"/>
                </a:cxn>
                <a:cxn ang="cd2">
                  <a:pos x="l" y="vc"/>
                </a:cxn>
                <a:cxn ang="f28">
                  <a:pos x="f130" y="f131"/>
                </a:cxn>
                <a:cxn ang="f28">
                  <a:pos x="f130" y="f131"/>
                </a:cxn>
                <a:cxn ang="f28">
                  <a:pos x="f134" y="f135"/>
                </a:cxn>
              </a:cxnLst>
              <a:rect l="f84" t="f85" r="f86" b="f87"/>
              <a:pathLst>
                <a:path>
                  <a:moveTo>
                    <a:pt x="f130" y="f131"/>
                  </a:moveTo>
                  <a:arcTo wR="f53" hR="f54" stAng="f36" swAng="f50"/>
                  <a:close/>
                </a:path>
              </a:pathLst>
            </a:custGeom>
            <a:solidFill>
              <a:srgbClr val="C0504D"/>
            </a:solidFill>
            <a:ln w="25402">
              <a:solidFill>
                <a:srgbClr val="C0504D"/>
              </a:solidFill>
              <a:prstDash val="solid"/>
            </a:ln>
          </p:spPr>
          <p:txBody>
            <a:bodyPr lIns="0" tIns="0" rIns="0" bIns="0"/>
            <a:lstStyle/>
            <a:p>
              <a:endParaRPr lang="es-ES"/>
            </a:p>
          </p:txBody>
        </p:sp>
        <p:sp>
          <p:nvSpPr>
            <p:cNvPr id="17" name="55 Forma libre">
              <a:extLst>
                <a:ext uri="{FF2B5EF4-FFF2-40B4-BE49-F238E27FC236}">
                  <a16:creationId xmlns:a16="http://schemas.microsoft.com/office/drawing/2014/main" id="{DE91F191-6E3A-44B4-ADD9-A41A2976B345}"/>
                </a:ext>
              </a:extLst>
            </p:cNvPr>
            <p:cNvSpPr/>
            <p:nvPr/>
          </p:nvSpPr>
          <p:spPr>
            <a:xfrm>
              <a:off x="3910065" y="493776"/>
              <a:ext cx="1738256" cy="2077974"/>
            </a:xfrm>
            <a:custGeom>
              <a:avLst/>
              <a:gdLst>
                <a:gd name="f0" fmla="val 10800000"/>
                <a:gd name="f1" fmla="val 5400000"/>
                <a:gd name="f2" fmla="val 180"/>
                <a:gd name="f3" fmla="val w"/>
                <a:gd name="f4" fmla="val h"/>
                <a:gd name="f5" fmla="val 0"/>
                <a:gd name="f6" fmla="val 1040741"/>
                <a:gd name="f7" fmla="val 889253"/>
                <a:gd name="f8" fmla="+- 0 0 -90"/>
                <a:gd name="f9" fmla="*/ f3 1 1040741"/>
                <a:gd name="f10" fmla="*/ f4 1 889253"/>
                <a:gd name="f11" fmla="+- f7 0 f5"/>
                <a:gd name="f12" fmla="+- f6 0 f5"/>
                <a:gd name="f13" fmla="*/ f8 f0 1"/>
                <a:gd name="f14" fmla="*/ f12 1 1040741"/>
                <a:gd name="f15" fmla="*/ f11 1 889253"/>
                <a:gd name="f16" fmla="*/ 0 f12 1"/>
                <a:gd name="f17" fmla="*/ 0 f11 1"/>
                <a:gd name="f18" fmla="*/ 1040741 f12 1"/>
                <a:gd name="f19" fmla="*/ 889253 f11 1"/>
                <a:gd name="f20" fmla="*/ f13 1 f2"/>
                <a:gd name="f21" fmla="*/ f16 1 1040741"/>
                <a:gd name="f22" fmla="*/ f17 1 889253"/>
                <a:gd name="f23" fmla="*/ f18 1 1040741"/>
                <a:gd name="f24" fmla="*/ f19 1 88925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040741" h="889253">
                  <a:moveTo>
                    <a:pt x="f5" y="f5"/>
                  </a:moveTo>
                  <a:lnTo>
                    <a:pt x="f6" y="f5"/>
                  </a:lnTo>
                  <a:lnTo>
                    <a:pt x="f6" y="f7"/>
                  </a:lnTo>
                  <a:lnTo>
                    <a:pt x="f5" y="f7"/>
                  </a:lnTo>
                  <a:lnTo>
                    <a:pt x="f5" y="f5"/>
                  </a:lnTo>
                  <a:close/>
                </a:path>
              </a:pathLst>
            </a:custGeom>
            <a:solidFill>
              <a:srgbClr val="FFFFFF"/>
            </a:solidFill>
            <a:ln w="25402">
              <a:solidFill>
                <a:srgbClr val="9BBB59"/>
              </a:solidFill>
              <a:prstDash val="solid"/>
            </a:ln>
          </p:spPr>
          <p:txBody>
            <a:bodyPr vert="horz" wrap="square" lIns="17775" tIns="17775" rIns="17775" bIns="17775" anchor="t" anchorCtr="0" compatLnSpc="0"/>
            <a:lstStyle/>
            <a:p>
              <a:pPr fontAlgn="auto">
                <a:lnSpc>
                  <a:spcPct val="90000"/>
                </a:lnSpc>
                <a:spcAft>
                  <a:spcPts val="300"/>
                </a:spcAft>
              </a:pPr>
              <a:r>
                <a:rPr lang="en-GB" sz="1000" b="1" i="0" strike="noStrike" cap="none" spc="0" baseline="0">
                  <a:solidFill>
                    <a:srgbClr val="000000"/>
                  </a:solidFill>
                  <a:effectLst/>
                  <a:latin typeface="Calibri"/>
                  <a:ea typeface="Calibri"/>
                  <a:cs typeface="Calibri"/>
                </a:rPr>
                <a:t>ENVIRONMENTAL EDUCATION</a:t>
              </a:r>
              <a:br>
                <a:rPr sz="1000"/>
              </a:br>
              <a:r>
                <a:rPr lang="en-GB" sz="1000" b="0" i="0" strike="noStrike" cap="none" spc="0" baseline="0">
                  <a:solidFill>
                    <a:srgbClr val="000000"/>
                  </a:solidFill>
                  <a:effectLst/>
                  <a:latin typeface="Calibri"/>
                  <a:ea typeface="Calibri"/>
                  <a:cs typeface="Calibri"/>
                </a:rPr>
                <a:t>• Interpreting the reciprocal influence between human activities and the social and natural environment (UC0805_3)</a:t>
              </a:r>
              <a:br>
                <a:rPr sz="1000"/>
              </a:br>
              <a:endParaRPr sz="1000"/>
            </a:p>
            <a:p>
              <a:pPr fontAlgn="auto">
                <a:lnSpc>
                  <a:spcPct val="90000"/>
                </a:lnSpc>
                <a:spcAft>
                  <a:spcPts val="300"/>
                </a:spcAft>
              </a:pPr>
              <a:r>
                <a:rPr lang="en-GB" sz="1000" b="1" i="0" strike="noStrike" cap="none" spc="0" baseline="0">
                  <a:solidFill>
                    <a:srgbClr val="000000"/>
                  </a:solidFill>
                  <a:effectLst/>
                  <a:latin typeface="Calibri"/>
                  <a:ea typeface="Calibri"/>
                  <a:cs typeface="Calibri"/>
                </a:rPr>
                <a:t>CREATIVE SEWING</a:t>
              </a:r>
              <a:br>
                <a:rPr sz="1000"/>
              </a:br>
              <a:r>
                <a:rPr lang="en-GB" sz="1000" b="1" i="0" strike="noStrike" cap="none" spc="0" baseline="0">
                  <a:solidFill>
                    <a:srgbClr val="000000"/>
                  </a:solidFill>
                  <a:effectLst/>
                  <a:latin typeface="Calibri"/>
                  <a:ea typeface="Calibri"/>
                  <a:cs typeface="Calibri"/>
                </a:rPr>
                <a:t>•</a:t>
              </a:r>
              <a:r>
                <a:rPr lang="en-GB" sz="1000" b="0" i="0" strike="noStrike" cap="none" spc="0" baseline="0">
                  <a:solidFill>
                    <a:srgbClr val="000000"/>
                  </a:solidFill>
                  <a:effectLst/>
                  <a:latin typeface="Calibri"/>
                  <a:ea typeface="Calibri"/>
                  <a:cs typeface="Calibri"/>
                </a:rPr>
                <a:t> Developing prototypes. New models</a:t>
              </a:r>
              <a:br>
                <a:rPr sz="1000"/>
              </a:br>
              <a:r>
                <a:rPr lang="en-GB" sz="1000" b="1" i="0" strike="noStrike" cap="none" spc="0" baseline="0">
                  <a:solidFill>
                    <a:srgbClr val="000000"/>
                  </a:solidFill>
                  <a:effectLst/>
                  <a:latin typeface="Calibri"/>
                  <a:ea typeface="Calibri"/>
                  <a:cs typeface="Calibri"/>
                </a:rPr>
                <a:t>•</a:t>
              </a:r>
              <a:r>
                <a:rPr lang="en-GB" sz="1000" b="0" i="0" strike="noStrike" cap="none" spc="0" baseline="0">
                  <a:solidFill>
                    <a:srgbClr val="000000"/>
                  </a:solidFill>
                  <a:effectLst/>
                  <a:latin typeface="Calibri"/>
                  <a:ea typeface="Calibri"/>
                  <a:cs typeface="Calibri"/>
                </a:rPr>
                <a:t> Analysing and interpreting the design, working together to define the product using fabric and leather.  UC0912_3</a:t>
              </a:r>
              <a:br>
                <a:rPr sz="1000"/>
              </a:br>
              <a:r>
                <a:rPr lang="en-GB" sz="1000" b="1" i="0" strike="noStrike" cap="none" spc="0" baseline="0">
                  <a:solidFill>
                    <a:srgbClr val="000000"/>
                  </a:solidFill>
                  <a:effectLst/>
                  <a:latin typeface="Calibri"/>
                  <a:ea typeface="Calibri"/>
                  <a:cs typeface="Calibri"/>
                </a:rPr>
                <a:t>•</a:t>
              </a:r>
              <a:r>
                <a:rPr lang="en-GB" sz="1000" b="0" i="0" strike="noStrike" cap="none" spc="0" baseline="0">
                  <a:solidFill>
                    <a:srgbClr val="000000"/>
                  </a:solidFill>
                  <a:effectLst/>
                  <a:latin typeface="Calibri"/>
                  <a:ea typeface="Calibri"/>
                  <a:cs typeface="Calibri"/>
                </a:rPr>
                <a:t> Planning and developing patterns for garments that are to be made UC0914_3</a:t>
              </a:r>
              <a:br>
                <a:rPr sz="1000"/>
              </a:br>
              <a:br>
                <a:rPr sz="1000"/>
              </a:br>
              <a:r>
                <a:rPr lang="en-GB" sz="1000" b="0" i="0" strike="noStrike" cap="none" spc="0" baseline="0">
                  <a:solidFill>
                    <a:srgbClr val="000000"/>
                  </a:solidFill>
                  <a:effectLst/>
                  <a:latin typeface="Calibri"/>
                  <a:ea typeface="Calibri"/>
                  <a:cs typeface="Calibri"/>
                </a:rPr>
                <a:t>Making model designs, pattern designs and cutting clothing or other textile garments UC1519_3</a:t>
              </a:r>
              <a:br>
                <a:rPr sz="650"/>
              </a:br>
              <a:endParaRPr sz="650"/>
            </a:p>
          </p:txBody>
        </p:sp>
        <p:sp>
          <p:nvSpPr>
            <p:cNvPr id="18" name="56 Forma libre">
              <a:extLst>
                <a:ext uri="{FF2B5EF4-FFF2-40B4-BE49-F238E27FC236}">
                  <a16:creationId xmlns:a16="http://schemas.microsoft.com/office/drawing/2014/main" id="{94A0272E-2E84-4A3E-8017-4000C4401080}"/>
                </a:ext>
              </a:extLst>
            </p:cNvPr>
            <p:cNvSpPr/>
            <p:nvPr/>
          </p:nvSpPr>
          <p:spPr>
            <a:xfrm>
              <a:off x="4257066" y="0"/>
              <a:ext cx="1044080" cy="363883"/>
            </a:xfrm>
            <a:custGeom>
              <a:avLst/>
              <a:gdLst>
                <a:gd name="f0" fmla="val 10800000"/>
                <a:gd name="f1" fmla="val 5400000"/>
                <a:gd name="f2" fmla="val 180"/>
                <a:gd name="f3" fmla="val w"/>
                <a:gd name="f4" fmla="val h"/>
                <a:gd name="f5" fmla="val 0"/>
                <a:gd name="f6" fmla="val 625118"/>
                <a:gd name="f7" fmla="val 211307"/>
                <a:gd name="f8" fmla="+- 0 0 -90"/>
                <a:gd name="f9" fmla="*/ f3 1 625118"/>
                <a:gd name="f10" fmla="*/ f4 1 211307"/>
                <a:gd name="f11" fmla="+- f7 0 f5"/>
                <a:gd name="f12" fmla="+- f6 0 f5"/>
                <a:gd name="f13" fmla="*/ f8 f0 1"/>
                <a:gd name="f14" fmla="*/ f12 1 625118"/>
                <a:gd name="f15" fmla="*/ f11 1 211307"/>
                <a:gd name="f16" fmla="*/ 0 f12 1"/>
                <a:gd name="f17" fmla="*/ 0 f11 1"/>
                <a:gd name="f18" fmla="*/ 625118 f12 1"/>
                <a:gd name="f19" fmla="*/ 211307 f11 1"/>
                <a:gd name="f20" fmla="*/ f13 1 f2"/>
                <a:gd name="f21" fmla="*/ f16 1 625118"/>
                <a:gd name="f22" fmla="*/ f17 1 211307"/>
                <a:gd name="f23" fmla="*/ f18 1 625118"/>
                <a:gd name="f24" fmla="*/ f19 1 21130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625118" h="211307">
                  <a:moveTo>
                    <a:pt x="f5" y="f5"/>
                  </a:moveTo>
                  <a:lnTo>
                    <a:pt x="f6" y="f5"/>
                  </a:lnTo>
                  <a:lnTo>
                    <a:pt x="f6" y="f7"/>
                  </a:lnTo>
                  <a:lnTo>
                    <a:pt x="f5" y="f7"/>
                  </a:lnTo>
                  <a:lnTo>
                    <a:pt x="f5" y="f5"/>
                  </a:lnTo>
                  <a:close/>
                </a:path>
              </a:pathLst>
            </a:custGeom>
            <a:noFill/>
            <a:ln>
              <a:noFill/>
              <a:prstDash val="solid"/>
            </a:ln>
          </p:spPr>
          <p:txBody>
            <a:bodyPr vert="horz" wrap="square" lIns="35561" tIns="35561" rIns="35561" bIns="35561" anchor="b" anchorCtr="0" compatLnSpc="0"/>
            <a:lstStyle/>
            <a:p>
              <a:pPr fontAlgn="auto">
                <a:lnSpc>
                  <a:spcPct val="90000"/>
                </a:lnSpc>
                <a:spcAft>
                  <a:spcPts val="600"/>
                </a:spcAft>
              </a:pPr>
              <a:r>
                <a:rPr lang="en-GB" sz="1350" dirty="0">
                  <a:latin typeface="Calibri"/>
                  <a:ea typeface="Calibri"/>
                  <a:cs typeface="Calibri"/>
                </a:rPr>
                <a:t>Advanced</a:t>
              </a:r>
              <a:r>
                <a:rPr lang="en-GB" sz="1350" b="0" i="0" strike="noStrike" cap="none" spc="0" baseline="0" dirty="0">
                  <a:solidFill>
                    <a:srgbClr val="000000"/>
                  </a:solidFill>
                  <a:effectLst/>
                  <a:latin typeface="Calibri"/>
                  <a:ea typeface="Calibri"/>
                  <a:cs typeface="Calibri"/>
                </a:rPr>
                <a:t> VOCATIONAL TRAINING</a:t>
              </a:r>
            </a:p>
          </p:txBody>
        </p:sp>
      </p:grpSp>
      <p:sp>
        <p:nvSpPr>
          <p:cNvPr id="19" name="Rectangle 21">
            <a:extLst>
              <a:ext uri="{FF2B5EF4-FFF2-40B4-BE49-F238E27FC236}">
                <a16:creationId xmlns:a16="http://schemas.microsoft.com/office/drawing/2014/main" id="{EF630E6E-EA91-41CA-A44B-B7D876AAC9F7}"/>
              </a:ext>
            </a:extLst>
          </p:cNvPr>
          <p:cNvSpPr>
            <a:spLocks noChangeArrowheads="1"/>
          </p:cNvSpPr>
          <p:nvPr/>
        </p:nvSpPr>
        <p:spPr bwMode="auto">
          <a:xfrm>
            <a:off x="0" y="5305634"/>
            <a:ext cx="8675147" cy="427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s-ES" altLang="es-ES" sz="1100" b="0" i="0" u="none" strike="noStrike" cap="none" normalizeH="0" baseline="0">
              <a:ln>
                <a:noFill/>
              </a:ln>
              <a:solidFill>
                <a:schemeClr val="tx1"/>
              </a:solidFill>
              <a:effectLst/>
              <a:latin typeface="Candara" panose="020E0502030303020204" pitchFamily="34"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pPr>
            <a:r>
              <a:rPr lang="en-GB" sz="1100" b="0" i="0" strike="noStrike" cap="none" spc="0" baseline="0">
                <a:solidFill>
                  <a:srgbClr val="000000"/>
                </a:solidFill>
                <a:effectLst/>
                <a:latin typeface="Candara"/>
                <a:ea typeface="Candara"/>
                <a:cs typeface="Candara"/>
              </a:rPr>
              <a:t>See a more developed version of the competencies map: </a:t>
            </a:r>
            <a:r>
              <a:rPr lang="en-GB" sz="1100" b="0" i="0" u="sng" strike="noStrike" cap="none" spc="0" baseline="0">
                <a:solidFill>
                  <a:srgbClr val="0000FF"/>
                </a:solidFill>
                <a:effectLst/>
                <a:uFill>
                  <a:solidFill>
                    <a:srgbClr val="0000FF"/>
                  </a:solidFill>
                </a:uFill>
                <a:latin typeface="Candara"/>
                <a:ea typeface="Candara"/>
                <a:cs typeface="Candara"/>
                <a:hlinkClick r:id="rId2" history="0"/>
              </a:rPr>
              <a:t>https://drive.google.com/file/d/0B0nq-A7HBqO1d1pQT0R2enpoZWM/view?usp=sharing</a:t>
            </a:r>
            <a:r>
              <a:rPr lang="en-GB" sz="1100" b="0" i="0" strike="noStrike" cap="none" spc="0" baseline="0">
                <a:solidFill>
                  <a:srgbClr val="000000"/>
                </a:solidFill>
                <a:effectLst/>
                <a:latin typeface="Candara"/>
                <a:ea typeface="Candara"/>
                <a:cs typeface="Candara"/>
              </a:rPr>
              <a:t> </a:t>
            </a:r>
          </a:p>
        </p:txBody>
      </p:sp>
    </p:spTree>
    <p:extLst>
      <p:ext uri="{BB962C8B-B14F-4D97-AF65-F5344CB8AC3E}">
        <p14:creationId xmlns:p14="http://schemas.microsoft.com/office/powerpoint/2010/main" val="354565154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ctrTitle" idx="4294967295"/>
          </p:nvPr>
        </p:nvSpPr>
        <p:spPr>
          <a:xfrm>
            <a:off x="1072444" y="358415"/>
            <a:ext cx="7132714" cy="1142259"/>
          </a:xfrm>
          <a:prstGeom prst="rect">
            <a:avLst/>
          </a:prstGeom>
        </p:spPr>
        <p:txBody>
          <a:bodyPr spcFirstLastPara="1" wrap="square" lIns="91425" tIns="91425" rIns="91425" bIns="91425" anchor="t" anchorCtr="0">
            <a:noAutofit/>
          </a:bodyPr>
          <a:lstStyle/>
          <a:p>
            <a:pPr lvl="0"/>
            <a:r>
              <a:rPr lang="en-GB" sz="4800" b="1" i="0" strike="noStrike" cap="none" spc="0" baseline="0" dirty="0">
                <a:solidFill>
                  <a:srgbClr val="000000"/>
                </a:solidFill>
                <a:effectLst/>
                <a:latin typeface="Titillium Web"/>
                <a:ea typeface="Titillium Web"/>
                <a:cs typeface="Titillium Web"/>
              </a:rPr>
              <a:t>Group self-employment</a:t>
            </a:r>
            <a:br>
              <a:rPr sz="5400" dirty="0"/>
            </a:br>
            <a:endParaRPr sz="5400" dirty="0"/>
          </a:p>
        </p:txBody>
      </p:sp>
      <p:sp>
        <p:nvSpPr>
          <p:cNvPr id="143" name="Google Shape;143;p21"/>
          <p:cNvSpPr txBox="1">
            <a:spLocks noGrp="1"/>
          </p:cNvSpPr>
          <p:nvPr>
            <p:ph type="subTitle" idx="4294967295"/>
          </p:nvPr>
        </p:nvSpPr>
        <p:spPr>
          <a:xfrm>
            <a:off x="714519" y="2852686"/>
            <a:ext cx="8037357" cy="340182"/>
          </a:xfrm>
          <a:prstGeom prst="rect">
            <a:avLst/>
          </a:prstGeom>
        </p:spPr>
        <p:txBody>
          <a:bodyPr spcFirstLastPara="1" wrap="square" lIns="91425" tIns="91425" rIns="91425" bIns="91425" anchor="t" anchorCtr="0">
            <a:noAutofit/>
          </a:bodyPr>
          <a:lstStyle/>
          <a:p>
            <a:pPr marL="0" indent="0">
              <a:buNone/>
            </a:pPr>
            <a:r>
              <a:rPr lang="en-GB" sz="1800" b="0" i="0" strike="noStrike" cap="none" spc="0" baseline="0">
                <a:solidFill>
                  <a:srgbClr val="000000"/>
                </a:solidFill>
                <a:effectLst/>
                <a:latin typeface="Titillium Web"/>
                <a:ea typeface="Titillium Web"/>
                <a:cs typeface="Titillium Web"/>
              </a:rPr>
              <a:t>This means dealing with the individual commitment to entrepreneurship, enabling work teams with complementary skills, that go beyond a simple sum of knowledge.</a:t>
            </a:r>
          </a:p>
          <a:p>
            <a:pPr marL="0" indent="0">
              <a:buNone/>
            </a:pPr>
            <a:r>
              <a:rPr lang="en-GB" sz="1800" b="0" i="0" strike="noStrike" cap="none" spc="0" baseline="0">
                <a:solidFill>
                  <a:srgbClr val="000000"/>
                </a:solidFill>
                <a:effectLst/>
                <a:latin typeface="Titillium Web"/>
                <a:ea typeface="Titillium Web"/>
                <a:cs typeface="Titillium Web"/>
              </a:rPr>
              <a:t>The model must enable management of the company itself.</a:t>
            </a:r>
          </a:p>
        </p:txBody>
      </p:sp>
      <p:grpSp>
        <p:nvGrpSpPr>
          <p:cNvPr id="144" name="Google Shape;144;p21"/>
          <p:cNvGrpSpPr/>
          <p:nvPr/>
        </p:nvGrpSpPr>
        <p:grpSpPr>
          <a:xfrm>
            <a:off x="7814461" y="1500674"/>
            <a:ext cx="1055530" cy="1055594"/>
            <a:chOff x="6643075" y="3664250"/>
            <a:chExt cx="407950" cy="407975"/>
          </a:xfrm>
        </p:grpSpPr>
        <p:sp>
          <p:nvSpPr>
            <p:cNvPr id="145" name="Google Shape;145;p21"/>
            <p:cNvSpPr/>
            <p:nvPr/>
          </p:nvSpPr>
          <p:spPr>
            <a:xfrm>
              <a:off x="6794075" y="3815250"/>
              <a:ext cx="211300" cy="211300"/>
            </a:xfrm>
            <a:custGeom>
              <a:avLst/>
              <a:gdLst/>
              <a:ahLst/>
              <a:cxnLst/>
              <a:rect l="l" t="t" r="r" b="b"/>
              <a:pathLst>
                <a:path w="8452" h="8452" fill="none" extrusionOk="0">
                  <a:moveTo>
                    <a:pt x="0" y="8135"/>
                  </a:moveTo>
                  <a:lnTo>
                    <a:pt x="0" y="8135"/>
                  </a:lnTo>
                  <a:lnTo>
                    <a:pt x="438" y="8257"/>
                  </a:lnTo>
                  <a:lnTo>
                    <a:pt x="852" y="8354"/>
                  </a:lnTo>
                  <a:lnTo>
                    <a:pt x="1291" y="8403"/>
                  </a:lnTo>
                  <a:lnTo>
                    <a:pt x="1729" y="8452"/>
                  </a:lnTo>
                  <a:lnTo>
                    <a:pt x="2168" y="8452"/>
                  </a:lnTo>
                  <a:lnTo>
                    <a:pt x="2606" y="8427"/>
                  </a:lnTo>
                  <a:lnTo>
                    <a:pt x="3020" y="8378"/>
                  </a:lnTo>
                  <a:lnTo>
                    <a:pt x="3458" y="8281"/>
                  </a:lnTo>
                  <a:lnTo>
                    <a:pt x="3872" y="8184"/>
                  </a:lnTo>
                  <a:lnTo>
                    <a:pt x="4311" y="8037"/>
                  </a:lnTo>
                  <a:lnTo>
                    <a:pt x="4701" y="7867"/>
                  </a:lnTo>
                  <a:lnTo>
                    <a:pt x="5115" y="7672"/>
                  </a:lnTo>
                  <a:lnTo>
                    <a:pt x="5504" y="7429"/>
                  </a:lnTo>
                  <a:lnTo>
                    <a:pt x="5870" y="7185"/>
                  </a:lnTo>
                  <a:lnTo>
                    <a:pt x="6235" y="6893"/>
                  </a:lnTo>
                  <a:lnTo>
                    <a:pt x="6576" y="6576"/>
                  </a:lnTo>
                  <a:lnTo>
                    <a:pt x="6576" y="6576"/>
                  </a:lnTo>
                  <a:lnTo>
                    <a:pt x="6892" y="6235"/>
                  </a:lnTo>
                  <a:lnTo>
                    <a:pt x="7185" y="5870"/>
                  </a:lnTo>
                  <a:lnTo>
                    <a:pt x="7428" y="5505"/>
                  </a:lnTo>
                  <a:lnTo>
                    <a:pt x="7672" y="5115"/>
                  </a:lnTo>
                  <a:lnTo>
                    <a:pt x="7867" y="4701"/>
                  </a:lnTo>
                  <a:lnTo>
                    <a:pt x="8037" y="4311"/>
                  </a:lnTo>
                  <a:lnTo>
                    <a:pt x="8183" y="3873"/>
                  </a:lnTo>
                  <a:lnTo>
                    <a:pt x="8281" y="3459"/>
                  </a:lnTo>
                  <a:lnTo>
                    <a:pt x="8378" y="3020"/>
                  </a:lnTo>
                  <a:lnTo>
                    <a:pt x="8427" y="2606"/>
                  </a:lnTo>
                  <a:lnTo>
                    <a:pt x="8451" y="2168"/>
                  </a:lnTo>
                  <a:lnTo>
                    <a:pt x="8451" y="1730"/>
                  </a:lnTo>
                  <a:lnTo>
                    <a:pt x="8402" y="1291"/>
                  </a:lnTo>
                  <a:lnTo>
                    <a:pt x="8354" y="853"/>
                  </a:lnTo>
                  <a:lnTo>
                    <a:pt x="8256" y="439"/>
                  </a:lnTo>
                  <a:lnTo>
                    <a:pt x="8135" y="0"/>
                  </a:lnTo>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6" name="Google Shape;146;p21"/>
            <p:cNvSpPr/>
            <p:nvPr/>
          </p:nvSpPr>
          <p:spPr>
            <a:xfrm>
              <a:off x="6643075" y="3664250"/>
              <a:ext cx="407950" cy="407975"/>
            </a:xfrm>
            <a:custGeom>
              <a:avLst/>
              <a:gdLst/>
              <a:ahLst/>
              <a:cxnLst/>
              <a:rect l="l" t="t" r="r" b="b"/>
              <a:pathLst>
                <a:path w="16318" h="16319" fill="none" extrusionOk="0">
                  <a:moveTo>
                    <a:pt x="16074" y="244"/>
                  </a:moveTo>
                  <a:lnTo>
                    <a:pt x="16074" y="244"/>
                  </a:lnTo>
                  <a:lnTo>
                    <a:pt x="15928" y="122"/>
                  </a:lnTo>
                  <a:lnTo>
                    <a:pt x="15758" y="49"/>
                  </a:lnTo>
                  <a:lnTo>
                    <a:pt x="15538" y="0"/>
                  </a:lnTo>
                  <a:lnTo>
                    <a:pt x="15319" y="0"/>
                  </a:lnTo>
                  <a:lnTo>
                    <a:pt x="15051" y="25"/>
                  </a:lnTo>
                  <a:lnTo>
                    <a:pt x="14759" y="73"/>
                  </a:lnTo>
                  <a:lnTo>
                    <a:pt x="14442" y="171"/>
                  </a:lnTo>
                  <a:lnTo>
                    <a:pt x="14102" y="293"/>
                  </a:lnTo>
                  <a:lnTo>
                    <a:pt x="13736" y="439"/>
                  </a:lnTo>
                  <a:lnTo>
                    <a:pt x="13347" y="609"/>
                  </a:lnTo>
                  <a:lnTo>
                    <a:pt x="12957" y="828"/>
                  </a:lnTo>
                  <a:lnTo>
                    <a:pt x="12543" y="1048"/>
                  </a:lnTo>
                  <a:lnTo>
                    <a:pt x="11666" y="1608"/>
                  </a:lnTo>
                  <a:lnTo>
                    <a:pt x="10716" y="2265"/>
                  </a:lnTo>
                  <a:lnTo>
                    <a:pt x="10716" y="2265"/>
                  </a:lnTo>
                  <a:lnTo>
                    <a:pt x="10278" y="2095"/>
                  </a:lnTo>
                  <a:lnTo>
                    <a:pt x="9815" y="1949"/>
                  </a:lnTo>
                  <a:lnTo>
                    <a:pt x="9352" y="1851"/>
                  </a:lnTo>
                  <a:lnTo>
                    <a:pt x="8890" y="1778"/>
                  </a:lnTo>
                  <a:lnTo>
                    <a:pt x="8427" y="1730"/>
                  </a:lnTo>
                  <a:lnTo>
                    <a:pt x="7940" y="1730"/>
                  </a:lnTo>
                  <a:lnTo>
                    <a:pt x="7477" y="1778"/>
                  </a:lnTo>
                  <a:lnTo>
                    <a:pt x="7014" y="1827"/>
                  </a:lnTo>
                  <a:lnTo>
                    <a:pt x="6551" y="1924"/>
                  </a:lnTo>
                  <a:lnTo>
                    <a:pt x="6089" y="2070"/>
                  </a:lnTo>
                  <a:lnTo>
                    <a:pt x="5650" y="2241"/>
                  </a:lnTo>
                  <a:lnTo>
                    <a:pt x="5212" y="2436"/>
                  </a:lnTo>
                  <a:lnTo>
                    <a:pt x="4774" y="2679"/>
                  </a:lnTo>
                  <a:lnTo>
                    <a:pt x="4384" y="2972"/>
                  </a:lnTo>
                  <a:lnTo>
                    <a:pt x="3994" y="3264"/>
                  </a:lnTo>
                  <a:lnTo>
                    <a:pt x="3605" y="3605"/>
                  </a:lnTo>
                  <a:lnTo>
                    <a:pt x="3605" y="3605"/>
                  </a:lnTo>
                  <a:lnTo>
                    <a:pt x="3264" y="3995"/>
                  </a:lnTo>
                  <a:lnTo>
                    <a:pt x="2971" y="4384"/>
                  </a:lnTo>
                  <a:lnTo>
                    <a:pt x="2679" y="4774"/>
                  </a:lnTo>
                  <a:lnTo>
                    <a:pt x="2436" y="5212"/>
                  </a:lnTo>
                  <a:lnTo>
                    <a:pt x="2241" y="5651"/>
                  </a:lnTo>
                  <a:lnTo>
                    <a:pt x="2070" y="6089"/>
                  </a:lnTo>
                  <a:lnTo>
                    <a:pt x="1924" y="6552"/>
                  </a:lnTo>
                  <a:lnTo>
                    <a:pt x="1827" y="7015"/>
                  </a:lnTo>
                  <a:lnTo>
                    <a:pt x="1778" y="7477"/>
                  </a:lnTo>
                  <a:lnTo>
                    <a:pt x="1729" y="7940"/>
                  </a:lnTo>
                  <a:lnTo>
                    <a:pt x="1729" y="8427"/>
                  </a:lnTo>
                  <a:lnTo>
                    <a:pt x="1778" y="8890"/>
                  </a:lnTo>
                  <a:lnTo>
                    <a:pt x="1851" y="9353"/>
                  </a:lnTo>
                  <a:lnTo>
                    <a:pt x="1948" y="9815"/>
                  </a:lnTo>
                  <a:lnTo>
                    <a:pt x="2095" y="10278"/>
                  </a:lnTo>
                  <a:lnTo>
                    <a:pt x="2265" y="10716"/>
                  </a:lnTo>
                  <a:lnTo>
                    <a:pt x="2265" y="10716"/>
                  </a:lnTo>
                  <a:lnTo>
                    <a:pt x="1607" y="11666"/>
                  </a:lnTo>
                  <a:lnTo>
                    <a:pt x="1047" y="12543"/>
                  </a:lnTo>
                  <a:lnTo>
                    <a:pt x="828" y="12957"/>
                  </a:lnTo>
                  <a:lnTo>
                    <a:pt x="609" y="13347"/>
                  </a:lnTo>
                  <a:lnTo>
                    <a:pt x="438" y="13737"/>
                  </a:lnTo>
                  <a:lnTo>
                    <a:pt x="292" y="14102"/>
                  </a:lnTo>
                  <a:lnTo>
                    <a:pt x="170" y="14443"/>
                  </a:lnTo>
                  <a:lnTo>
                    <a:pt x="73" y="14759"/>
                  </a:lnTo>
                  <a:lnTo>
                    <a:pt x="24" y="15052"/>
                  </a:lnTo>
                  <a:lnTo>
                    <a:pt x="0" y="15320"/>
                  </a:lnTo>
                  <a:lnTo>
                    <a:pt x="0" y="15539"/>
                  </a:lnTo>
                  <a:lnTo>
                    <a:pt x="49" y="15758"/>
                  </a:lnTo>
                  <a:lnTo>
                    <a:pt x="122" y="15928"/>
                  </a:lnTo>
                  <a:lnTo>
                    <a:pt x="244" y="16075"/>
                  </a:lnTo>
                  <a:lnTo>
                    <a:pt x="244" y="16075"/>
                  </a:lnTo>
                  <a:lnTo>
                    <a:pt x="341" y="16172"/>
                  </a:lnTo>
                  <a:lnTo>
                    <a:pt x="487" y="16245"/>
                  </a:lnTo>
                  <a:lnTo>
                    <a:pt x="633" y="16294"/>
                  </a:lnTo>
                  <a:lnTo>
                    <a:pt x="804" y="16318"/>
                  </a:lnTo>
                  <a:lnTo>
                    <a:pt x="974" y="16318"/>
                  </a:lnTo>
                  <a:lnTo>
                    <a:pt x="1169" y="16318"/>
                  </a:lnTo>
                  <a:lnTo>
                    <a:pt x="1388" y="16269"/>
                  </a:lnTo>
                  <a:lnTo>
                    <a:pt x="1632" y="16221"/>
                  </a:lnTo>
                  <a:lnTo>
                    <a:pt x="2143" y="16075"/>
                  </a:lnTo>
                  <a:lnTo>
                    <a:pt x="2703" y="15831"/>
                  </a:lnTo>
                  <a:lnTo>
                    <a:pt x="3312" y="15539"/>
                  </a:lnTo>
                  <a:lnTo>
                    <a:pt x="3946" y="15149"/>
                  </a:lnTo>
                  <a:lnTo>
                    <a:pt x="4652" y="14711"/>
                  </a:lnTo>
                  <a:lnTo>
                    <a:pt x="5358" y="14224"/>
                  </a:lnTo>
                  <a:lnTo>
                    <a:pt x="6113" y="13663"/>
                  </a:lnTo>
                  <a:lnTo>
                    <a:pt x="6892" y="13055"/>
                  </a:lnTo>
                  <a:lnTo>
                    <a:pt x="7696" y="12397"/>
                  </a:lnTo>
                  <a:lnTo>
                    <a:pt x="8500" y="11691"/>
                  </a:lnTo>
                  <a:lnTo>
                    <a:pt x="9304" y="10936"/>
                  </a:lnTo>
                  <a:lnTo>
                    <a:pt x="10132" y="10132"/>
                  </a:lnTo>
                  <a:lnTo>
                    <a:pt x="10132" y="10132"/>
                  </a:lnTo>
                  <a:lnTo>
                    <a:pt x="10935" y="9304"/>
                  </a:lnTo>
                  <a:lnTo>
                    <a:pt x="11690" y="8500"/>
                  </a:lnTo>
                  <a:lnTo>
                    <a:pt x="12397" y="7696"/>
                  </a:lnTo>
                  <a:lnTo>
                    <a:pt x="13054" y="6893"/>
                  </a:lnTo>
                  <a:lnTo>
                    <a:pt x="13663" y="6113"/>
                  </a:lnTo>
                  <a:lnTo>
                    <a:pt x="14223" y="5358"/>
                  </a:lnTo>
                  <a:lnTo>
                    <a:pt x="14710" y="4652"/>
                  </a:lnTo>
                  <a:lnTo>
                    <a:pt x="15149" y="3946"/>
                  </a:lnTo>
                  <a:lnTo>
                    <a:pt x="15538" y="3313"/>
                  </a:lnTo>
                  <a:lnTo>
                    <a:pt x="15831" y="2704"/>
                  </a:lnTo>
                  <a:lnTo>
                    <a:pt x="16074" y="2144"/>
                  </a:lnTo>
                  <a:lnTo>
                    <a:pt x="16220" y="1632"/>
                  </a:lnTo>
                  <a:lnTo>
                    <a:pt x="16269" y="1389"/>
                  </a:lnTo>
                  <a:lnTo>
                    <a:pt x="16318" y="1169"/>
                  </a:lnTo>
                  <a:lnTo>
                    <a:pt x="16318" y="975"/>
                  </a:lnTo>
                  <a:lnTo>
                    <a:pt x="16318" y="804"/>
                  </a:lnTo>
                  <a:lnTo>
                    <a:pt x="16293" y="634"/>
                  </a:lnTo>
                  <a:lnTo>
                    <a:pt x="16245" y="487"/>
                  </a:lnTo>
                  <a:lnTo>
                    <a:pt x="16172" y="341"/>
                  </a:lnTo>
                  <a:lnTo>
                    <a:pt x="16074" y="244"/>
                  </a:lnTo>
                  <a:lnTo>
                    <a:pt x="16074" y="244"/>
                  </a:lnTo>
                  <a:close/>
                  <a:moveTo>
                    <a:pt x="1827" y="13810"/>
                  </a:moveTo>
                  <a:lnTo>
                    <a:pt x="1827" y="13810"/>
                  </a:lnTo>
                  <a:lnTo>
                    <a:pt x="1754" y="13737"/>
                  </a:lnTo>
                  <a:lnTo>
                    <a:pt x="1729" y="13639"/>
                  </a:lnTo>
                  <a:lnTo>
                    <a:pt x="1681" y="13542"/>
                  </a:lnTo>
                  <a:lnTo>
                    <a:pt x="1681" y="13444"/>
                  </a:lnTo>
                  <a:lnTo>
                    <a:pt x="1681" y="13176"/>
                  </a:lnTo>
                  <a:lnTo>
                    <a:pt x="1754" y="12884"/>
                  </a:lnTo>
                  <a:lnTo>
                    <a:pt x="1875" y="12519"/>
                  </a:lnTo>
                  <a:lnTo>
                    <a:pt x="2046" y="12153"/>
                  </a:lnTo>
                  <a:lnTo>
                    <a:pt x="2265" y="11715"/>
                  </a:lnTo>
                  <a:lnTo>
                    <a:pt x="2533" y="11277"/>
                  </a:lnTo>
                  <a:lnTo>
                    <a:pt x="2533" y="11277"/>
                  </a:lnTo>
                  <a:lnTo>
                    <a:pt x="2752" y="11642"/>
                  </a:lnTo>
                  <a:lnTo>
                    <a:pt x="3020" y="12007"/>
                  </a:lnTo>
                  <a:lnTo>
                    <a:pt x="3288" y="12373"/>
                  </a:lnTo>
                  <a:lnTo>
                    <a:pt x="3605" y="12714"/>
                  </a:lnTo>
                  <a:lnTo>
                    <a:pt x="3605" y="12714"/>
                  </a:lnTo>
                  <a:lnTo>
                    <a:pt x="3897" y="12957"/>
                  </a:lnTo>
                  <a:lnTo>
                    <a:pt x="4165" y="13201"/>
                  </a:lnTo>
                  <a:lnTo>
                    <a:pt x="4165" y="13201"/>
                  </a:lnTo>
                  <a:lnTo>
                    <a:pt x="3751" y="13444"/>
                  </a:lnTo>
                  <a:lnTo>
                    <a:pt x="3361" y="13639"/>
                  </a:lnTo>
                  <a:lnTo>
                    <a:pt x="3020" y="13785"/>
                  </a:lnTo>
                  <a:lnTo>
                    <a:pt x="2679" y="13883"/>
                  </a:lnTo>
                  <a:lnTo>
                    <a:pt x="2411" y="13956"/>
                  </a:lnTo>
                  <a:lnTo>
                    <a:pt x="2168" y="13956"/>
                  </a:lnTo>
                  <a:lnTo>
                    <a:pt x="2070" y="13931"/>
                  </a:lnTo>
                  <a:lnTo>
                    <a:pt x="1973" y="13907"/>
                  </a:lnTo>
                  <a:lnTo>
                    <a:pt x="1900" y="13858"/>
                  </a:lnTo>
                  <a:lnTo>
                    <a:pt x="1827" y="13810"/>
                  </a:lnTo>
                  <a:lnTo>
                    <a:pt x="1827" y="13810"/>
                  </a:lnTo>
                  <a:close/>
                  <a:moveTo>
                    <a:pt x="8159" y="4482"/>
                  </a:moveTo>
                  <a:lnTo>
                    <a:pt x="8159" y="4482"/>
                  </a:lnTo>
                  <a:lnTo>
                    <a:pt x="8037" y="4482"/>
                  </a:lnTo>
                  <a:lnTo>
                    <a:pt x="7940" y="4433"/>
                  </a:lnTo>
                  <a:lnTo>
                    <a:pt x="7842" y="4384"/>
                  </a:lnTo>
                  <a:lnTo>
                    <a:pt x="7745" y="4311"/>
                  </a:lnTo>
                  <a:lnTo>
                    <a:pt x="7672" y="4238"/>
                  </a:lnTo>
                  <a:lnTo>
                    <a:pt x="7623" y="4141"/>
                  </a:lnTo>
                  <a:lnTo>
                    <a:pt x="7574" y="4019"/>
                  </a:lnTo>
                  <a:lnTo>
                    <a:pt x="7574" y="3897"/>
                  </a:lnTo>
                  <a:lnTo>
                    <a:pt x="7574" y="3897"/>
                  </a:lnTo>
                  <a:lnTo>
                    <a:pt x="7574" y="3775"/>
                  </a:lnTo>
                  <a:lnTo>
                    <a:pt x="7623" y="3678"/>
                  </a:lnTo>
                  <a:lnTo>
                    <a:pt x="7672" y="3580"/>
                  </a:lnTo>
                  <a:lnTo>
                    <a:pt x="7745" y="3483"/>
                  </a:lnTo>
                  <a:lnTo>
                    <a:pt x="7842" y="3410"/>
                  </a:lnTo>
                  <a:lnTo>
                    <a:pt x="7940" y="3361"/>
                  </a:lnTo>
                  <a:lnTo>
                    <a:pt x="8037" y="3337"/>
                  </a:lnTo>
                  <a:lnTo>
                    <a:pt x="8159" y="3313"/>
                  </a:lnTo>
                  <a:lnTo>
                    <a:pt x="8159" y="3313"/>
                  </a:lnTo>
                  <a:lnTo>
                    <a:pt x="8281" y="3337"/>
                  </a:lnTo>
                  <a:lnTo>
                    <a:pt x="8378" y="3361"/>
                  </a:lnTo>
                  <a:lnTo>
                    <a:pt x="8476" y="3410"/>
                  </a:lnTo>
                  <a:lnTo>
                    <a:pt x="8573" y="3483"/>
                  </a:lnTo>
                  <a:lnTo>
                    <a:pt x="8646" y="3580"/>
                  </a:lnTo>
                  <a:lnTo>
                    <a:pt x="8695" y="3678"/>
                  </a:lnTo>
                  <a:lnTo>
                    <a:pt x="8743" y="3775"/>
                  </a:lnTo>
                  <a:lnTo>
                    <a:pt x="8743" y="3897"/>
                  </a:lnTo>
                  <a:lnTo>
                    <a:pt x="8743" y="3897"/>
                  </a:lnTo>
                  <a:lnTo>
                    <a:pt x="8743" y="4019"/>
                  </a:lnTo>
                  <a:lnTo>
                    <a:pt x="8695" y="4141"/>
                  </a:lnTo>
                  <a:lnTo>
                    <a:pt x="8646" y="4238"/>
                  </a:lnTo>
                  <a:lnTo>
                    <a:pt x="8573" y="4311"/>
                  </a:lnTo>
                  <a:lnTo>
                    <a:pt x="8476" y="4384"/>
                  </a:lnTo>
                  <a:lnTo>
                    <a:pt x="8378" y="4433"/>
                  </a:lnTo>
                  <a:lnTo>
                    <a:pt x="8281" y="4482"/>
                  </a:lnTo>
                  <a:lnTo>
                    <a:pt x="8159" y="4482"/>
                  </a:lnTo>
                  <a:lnTo>
                    <a:pt x="8159" y="4482"/>
                  </a:lnTo>
                  <a:close/>
                  <a:moveTo>
                    <a:pt x="9133" y="5943"/>
                  </a:moveTo>
                  <a:lnTo>
                    <a:pt x="9133" y="5943"/>
                  </a:lnTo>
                  <a:lnTo>
                    <a:pt x="9036" y="5943"/>
                  </a:lnTo>
                  <a:lnTo>
                    <a:pt x="8963" y="5919"/>
                  </a:lnTo>
                  <a:lnTo>
                    <a:pt x="8841" y="5846"/>
                  </a:lnTo>
                  <a:lnTo>
                    <a:pt x="8768" y="5724"/>
                  </a:lnTo>
                  <a:lnTo>
                    <a:pt x="8743" y="5651"/>
                  </a:lnTo>
                  <a:lnTo>
                    <a:pt x="8743" y="5553"/>
                  </a:lnTo>
                  <a:lnTo>
                    <a:pt x="8743" y="5553"/>
                  </a:lnTo>
                  <a:lnTo>
                    <a:pt x="8743" y="5480"/>
                  </a:lnTo>
                  <a:lnTo>
                    <a:pt x="8768" y="5407"/>
                  </a:lnTo>
                  <a:lnTo>
                    <a:pt x="8841" y="5285"/>
                  </a:lnTo>
                  <a:lnTo>
                    <a:pt x="8963" y="5212"/>
                  </a:lnTo>
                  <a:lnTo>
                    <a:pt x="9036" y="5188"/>
                  </a:lnTo>
                  <a:lnTo>
                    <a:pt x="9133" y="5164"/>
                  </a:lnTo>
                  <a:lnTo>
                    <a:pt x="9133" y="5164"/>
                  </a:lnTo>
                  <a:lnTo>
                    <a:pt x="9206" y="5188"/>
                  </a:lnTo>
                  <a:lnTo>
                    <a:pt x="9279" y="5212"/>
                  </a:lnTo>
                  <a:lnTo>
                    <a:pt x="9401" y="5285"/>
                  </a:lnTo>
                  <a:lnTo>
                    <a:pt x="9474" y="5407"/>
                  </a:lnTo>
                  <a:lnTo>
                    <a:pt x="9498" y="5480"/>
                  </a:lnTo>
                  <a:lnTo>
                    <a:pt x="9523" y="5553"/>
                  </a:lnTo>
                  <a:lnTo>
                    <a:pt x="9523" y="5553"/>
                  </a:lnTo>
                  <a:lnTo>
                    <a:pt x="9498" y="5651"/>
                  </a:lnTo>
                  <a:lnTo>
                    <a:pt x="9474" y="5724"/>
                  </a:lnTo>
                  <a:lnTo>
                    <a:pt x="9401" y="5846"/>
                  </a:lnTo>
                  <a:lnTo>
                    <a:pt x="9279" y="5919"/>
                  </a:lnTo>
                  <a:lnTo>
                    <a:pt x="9206" y="5943"/>
                  </a:lnTo>
                  <a:lnTo>
                    <a:pt x="9133" y="5943"/>
                  </a:lnTo>
                  <a:lnTo>
                    <a:pt x="9133" y="5943"/>
                  </a:lnTo>
                  <a:close/>
                  <a:moveTo>
                    <a:pt x="9986" y="4409"/>
                  </a:moveTo>
                  <a:lnTo>
                    <a:pt x="9986" y="4409"/>
                  </a:lnTo>
                  <a:lnTo>
                    <a:pt x="9888" y="4409"/>
                  </a:lnTo>
                  <a:lnTo>
                    <a:pt x="9815" y="4384"/>
                  </a:lnTo>
                  <a:lnTo>
                    <a:pt x="9693" y="4287"/>
                  </a:lnTo>
                  <a:lnTo>
                    <a:pt x="9620" y="4165"/>
                  </a:lnTo>
                  <a:lnTo>
                    <a:pt x="9596" y="4092"/>
                  </a:lnTo>
                  <a:lnTo>
                    <a:pt x="9596" y="4019"/>
                  </a:lnTo>
                  <a:lnTo>
                    <a:pt x="9596" y="4019"/>
                  </a:lnTo>
                  <a:lnTo>
                    <a:pt x="9596" y="3946"/>
                  </a:lnTo>
                  <a:lnTo>
                    <a:pt x="9620" y="3873"/>
                  </a:lnTo>
                  <a:lnTo>
                    <a:pt x="9693" y="3751"/>
                  </a:lnTo>
                  <a:lnTo>
                    <a:pt x="9815" y="3654"/>
                  </a:lnTo>
                  <a:lnTo>
                    <a:pt x="9888" y="3629"/>
                  </a:lnTo>
                  <a:lnTo>
                    <a:pt x="9986" y="3629"/>
                  </a:lnTo>
                  <a:lnTo>
                    <a:pt x="9986" y="3629"/>
                  </a:lnTo>
                  <a:lnTo>
                    <a:pt x="10059" y="3629"/>
                  </a:lnTo>
                  <a:lnTo>
                    <a:pt x="10132" y="3654"/>
                  </a:lnTo>
                  <a:lnTo>
                    <a:pt x="10253" y="3751"/>
                  </a:lnTo>
                  <a:lnTo>
                    <a:pt x="10327" y="3873"/>
                  </a:lnTo>
                  <a:lnTo>
                    <a:pt x="10351" y="3946"/>
                  </a:lnTo>
                  <a:lnTo>
                    <a:pt x="10375" y="4019"/>
                  </a:lnTo>
                  <a:lnTo>
                    <a:pt x="10375" y="4019"/>
                  </a:lnTo>
                  <a:lnTo>
                    <a:pt x="10351" y="4092"/>
                  </a:lnTo>
                  <a:lnTo>
                    <a:pt x="10327" y="4165"/>
                  </a:lnTo>
                  <a:lnTo>
                    <a:pt x="10253" y="4287"/>
                  </a:lnTo>
                  <a:lnTo>
                    <a:pt x="10132" y="4384"/>
                  </a:lnTo>
                  <a:lnTo>
                    <a:pt x="10059" y="4409"/>
                  </a:lnTo>
                  <a:lnTo>
                    <a:pt x="9986" y="4409"/>
                  </a:lnTo>
                  <a:lnTo>
                    <a:pt x="9986" y="4409"/>
                  </a:lnTo>
                  <a:close/>
                  <a:moveTo>
                    <a:pt x="13200" y="4165"/>
                  </a:moveTo>
                  <a:lnTo>
                    <a:pt x="13200" y="4165"/>
                  </a:lnTo>
                  <a:lnTo>
                    <a:pt x="12957" y="3897"/>
                  </a:lnTo>
                  <a:lnTo>
                    <a:pt x="12713" y="3605"/>
                  </a:lnTo>
                  <a:lnTo>
                    <a:pt x="12713" y="3605"/>
                  </a:lnTo>
                  <a:lnTo>
                    <a:pt x="12372" y="3288"/>
                  </a:lnTo>
                  <a:lnTo>
                    <a:pt x="12007" y="3020"/>
                  </a:lnTo>
                  <a:lnTo>
                    <a:pt x="11642" y="2752"/>
                  </a:lnTo>
                  <a:lnTo>
                    <a:pt x="11276" y="2533"/>
                  </a:lnTo>
                  <a:lnTo>
                    <a:pt x="11276" y="2533"/>
                  </a:lnTo>
                  <a:lnTo>
                    <a:pt x="11715" y="2265"/>
                  </a:lnTo>
                  <a:lnTo>
                    <a:pt x="12153" y="2046"/>
                  </a:lnTo>
                  <a:lnTo>
                    <a:pt x="12518" y="1876"/>
                  </a:lnTo>
                  <a:lnTo>
                    <a:pt x="12884" y="1754"/>
                  </a:lnTo>
                  <a:lnTo>
                    <a:pt x="13176" y="1681"/>
                  </a:lnTo>
                  <a:lnTo>
                    <a:pt x="13444" y="1681"/>
                  </a:lnTo>
                  <a:lnTo>
                    <a:pt x="13541" y="1681"/>
                  </a:lnTo>
                  <a:lnTo>
                    <a:pt x="13639" y="1730"/>
                  </a:lnTo>
                  <a:lnTo>
                    <a:pt x="13736" y="1754"/>
                  </a:lnTo>
                  <a:lnTo>
                    <a:pt x="13809" y="1827"/>
                  </a:lnTo>
                  <a:lnTo>
                    <a:pt x="13809" y="1827"/>
                  </a:lnTo>
                  <a:lnTo>
                    <a:pt x="13858" y="1900"/>
                  </a:lnTo>
                  <a:lnTo>
                    <a:pt x="13907" y="1973"/>
                  </a:lnTo>
                  <a:lnTo>
                    <a:pt x="13931" y="2070"/>
                  </a:lnTo>
                  <a:lnTo>
                    <a:pt x="13955" y="2168"/>
                  </a:lnTo>
                  <a:lnTo>
                    <a:pt x="13955" y="2411"/>
                  </a:lnTo>
                  <a:lnTo>
                    <a:pt x="13882" y="2679"/>
                  </a:lnTo>
                  <a:lnTo>
                    <a:pt x="13785" y="3020"/>
                  </a:lnTo>
                  <a:lnTo>
                    <a:pt x="13639" y="3361"/>
                  </a:lnTo>
                  <a:lnTo>
                    <a:pt x="13444" y="3751"/>
                  </a:lnTo>
                  <a:lnTo>
                    <a:pt x="13200" y="4165"/>
                  </a:lnTo>
                  <a:lnTo>
                    <a:pt x="13200" y="4165"/>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grpSp>
        <p:nvGrpSpPr>
          <p:cNvPr id="147" name="Google Shape;147;p21"/>
          <p:cNvGrpSpPr/>
          <p:nvPr/>
        </p:nvGrpSpPr>
        <p:grpSpPr>
          <a:xfrm rot="2700000">
            <a:off x="6837286" y="1744918"/>
            <a:ext cx="711027" cy="710987"/>
            <a:chOff x="576250" y="4319400"/>
            <a:chExt cx="442075" cy="442050"/>
          </a:xfrm>
        </p:grpSpPr>
        <p:sp>
          <p:nvSpPr>
            <p:cNvPr id="148" name="Google Shape;148;p21"/>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49" name="Google Shape;149;p21"/>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0" name="Google Shape;150;p21"/>
            <p:cNvSpPr/>
            <p:nvPr/>
          </p:nvSpPr>
          <p:spPr>
            <a:xfrm>
              <a:off x="652350" y="4711500"/>
              <a:ext cx="46925" cy="46925"/>
            </a:xfrm>
            <a:custGeom>
              <a:avLst/>
              <a:gdLst/>
              <a:ahLst/>
              <a:cxnLst/>
              <a:rect l="l" t="t" r="r" b="b"/>
              <a:pathLst>
                <a:path w="1876" h="1876"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sp>
          <p:nvSpPr>
            <p:cNvPr id="151" name="Google Shape;151;p21"/>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28575"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ct val="0"/>
                </a:spcBef>
                <a:spcAft>
                  <a:spcPct val="0"/>
                </a:spcAft>
                <a:buNone/>
              </a:pPr>
              <a:endParaRPr/>
            </a:p>
          </p:txBody>
        </p:sp>
      </p:grpSp>
      <p:sp>
        <p:nvSpPr>
          <p:cNvPr id="152" name="Google Shape;152;p21"/>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8</a:t>
            </a:fld>
            <a:endParaRPr/>
          </a:p>
        </p:txBody>
      </p:sp>
      <p:sp>
        <p:nvSpPr>
          <p:cNvPr id="13" name="Google Shape;96;p18">
            <a:extLst>
              <a:ext uri="{FF2B5EF4-FFF2-40B4-BE49-F238E27FC236}">
                <a16:creationId xmlns:a16="http://schemas.microsoft.com/office/drawing/2014/main" id="{891D187C-0DB9-4648-86BA-B7581E8AF610}"/>
              </a:ext>
            </a:extLst>
          </p:cNvPr>
          <p:cNvSpPr/>
          <p:nvPr/>
        </p:nvSpPr>
        <p:spPr>
          <a:xfrm>
            <a:off x="5025796" y="995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4" name="Google Shape;97;p18">
            <a:extLst>
              <a:ext uri="{FF2B5EF4-FFF2-40B4-BE49-F238E27FC236}">
                <a16:creationId xmlns:a16="http://schemas.microsoft.com/office/drawing/2014/main" id="{6CD834D8-24A5-4DDD-96D6-97B44E572A29}"/>
              </a:ext>
            </a:extLst>
          </p:cNvPr>
          <p:cNvSpPr/>
          <p:nvPr/>
        </p:nvSpPr>
        <p:spPr>
          <a:xfrm rot="2487341">
            <a:off x="2879952" y="1302034"/>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5" name="Google Shape;96;p18">
            <a:extLst>
              <a:ext uri="{FF2B5EF4-FFF2-40B4-BE49-F238E27FC236}">
                <a16:creationId xmlns:a16="http://schemas.microsoft.com/office/drawing/2014/main" id="{AB2F510D-AB19-4EF6-B505-180985067017}"/>
              </a:ext>
            </a:extLst>
          </p:cNvPr>
          <p:cNvSpPr/>
          <p:nvPr/>
        </p:nvSpPr>
        <p:spPr>
          <a:xfrm rot="1146877">
            <a:off x="5580944" y="1831053"/>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6" name="Google Shape;96;p18">
            <a:extLst>
              <a:ext uri="{FF2B5EF4-FFF2-40B4-BE49-F238E27FC236}">
                <a16:creationId xmlns:a16="http://schemas.microsoft.com/office/drawing/2014/main" id="{C1F2EB2D-E235-4C60-A4F2-D5B0348483BC}"/>
              </a:ext>
            </a:extLst>
          </p:cNvPr>
          <p:cNvSpPr/>
          <p:nvPr/>
        </p:nvSpPr>
        <p:spPr>
          <a:xfrm>
            <a:off x="218809" y="175900"/>
            <a:ext cx="343890" cy="334173"/>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
        <p:nvSpPr>
          <p:cNvPr id="17" name="Google Shape;97;p18">
            <a:extLst>
              <a:ext uri="{FF2B5EF4-FFF2-40B4-BE49-F238E27FC236}">
                <a16:creationId xmlns:a16="http://schemas.microsoft.com/office/drawing/2014/main" id="{18E2B3F6-D767-402E-9FE3-92D8D9F38474}"/>
              </a:ext>
            </a:extLst>
          </p:cNvPr>
          <p:cNvSpPr/>
          <p:nvPr/>
        </p:nvSpPr>
        <p:spPr>
          <a:xfrm rot="2487341">
            <a:off x="8444626" y="484882"/>
            <a:ext cx="244676" cy="237762"/>
          </a:xfrm>
          <a:custGeom>
            <a:avLst/>
            <a:gdLst/>
            <a:ahLst/>
            <a:cxnLst/>
            <a:rect l="l" t="t" r="r" b="b"/>
            <a:pathLst>
              <a:path w="15501" h="15063" extrusionOk="0">
                <a:moveTo>
                  <a:pt x="7957" y="925"/>
                </a:moveTo>
                <a:lnTo>
                  <a:pt x="8249" y="1533"/>
                </a:lnTo>
                <a:lnTo>
                  <a:pt x="8103" y="1606"/>
                </a:lnTo>
                <a:lnTo>
                  <a:pt x="7957" y="1704"/>
                </a:lnTo>
                <a:lnTo>
                  <a:pt x="7933" y="1752"/>
                </a:lnTo>
                <a:lnTo>
                  <a:pt x="7933" y="1339"/>
                </a:lnTo>
                <a:lnTo>
                  <a:pt x="7957" y="925"/>
                </a:lnTo>
                <a:close/>
                <a:moveTo>
                  <a:pt x="8371" y="1801"/>
                </a:moveTo>
                <a:lnTo>
                  <a:pt x="8492" y="2020"/>
                </a:lnTo>
                <a:lnTo>
                  <a:pt x="8346" y="2117"/>
                </a:lnTo>
                <a:lnTo>
                  <a:pt x="8200" y="2215"/>
                </a:lnTo>
                <a:lnTo>
                  <a:pt x="8079" y="2288"/>
                </a:lnTo>
                <a:lnTo>
                  <a:pt x="7957" y="2409"/>
                </a:lnTo>
                <a:lnTo>
                  <a:pt x="7933" y="2069"/>
                </a:lnTo>
                <a:lnTo>
                  <a:pt x="8127" y="1971"/>
                </a:lnTo>
                <a:lnTo>
                  <a:pt x="8249" y="1898"/>
                </a:lnTo>
                <a:lnTo>
                  <a:pt x="8371" y="1801"/>
                </a:lnTo>
                <a:close/>
                <a:moveTo>
                  <a:pt x="8663" y="2336"/>
                </a:moveTo>
                <a:lnTo>
                  <a:pt x="8784" y="2628"/>
                </a:lnTo>
                <a:lnTo>
                  <a:pt x="8687" y="2653"/>
                </a:lnTo>
                <a:lnTo>
                  <a:pt x="8590" y="2726"/>
                </a:lnTo>
                <a:lnTo>
                  <a:pt x="8419" y="2847"/>
                </a:lnTo>
                <a:lnTo>
                  <a:pt x="8225" y="2993"/>
                </a:lnTo>
                <a:lnTo>
                  <a:pt x="8054" y="3164"/>
                </a:lnTo>
                <a:lnTo>
                  <a:pt x="8006" y="2750"/>
                </a:lnTo>
                <a:lnTo>
                  <a:pt x="8176" y="2653"/>
                </a:lnTo>
                <a:lnTo>
                  <a:pt x="8322" y="2531"/>
                </a:lnTo>
                <a:lnTo>
                  <a:pt x="8565" y="2385"/>
                </a:lnTo>
                <a:lnTo>
                  <a:pt x="8663" y="2336"/>
                </a:lnTo>
                <a:close/>
                <a:moveTo>
                  <a:pt x="8979" y="2945"/>
                </a:moveTo>
                <a:lnTo>
                  <a:pt x="8979" y="2969"/>
                </a:lnTo>
                <a:lnTo>
                  <a:pt x="9076" y="3164"/>
                </a:lnTo>
                <a:lnTo>
                  <a:pt x="8857" y="3285"/>
                </a:lnTo>
                <a:lnTo>
                  <a:pt x="8663" y="3431"/>
                </a:lnTo>
                <a:lnTo>
                  <a:pt x="8371" y="3626"/>
                </a:lnTo>
                <a:lnTo>
                  <a:pt x="8079" y="3821"/>
                </a:lnTo>
                <a:lnTo>
                  <a:pt x="8054" y="3504"/>
                </a:lnTo>
                <a:lnTo>
                  <a:pt x="8200" y="3456"/>
                </a:lnTo>
                <a:lnTo>
                  <a:pt x="8322" y="3383"/>
                </a:lnTo>
                <a:lnTo>
                  <a:pt x="8541" y="3212"/>
                </a:lnTo>
                <a:lnTo>
                  <a:pt x="8833" y="3018"/>
                </a:lnTo>
                <a:lnTo>
                  <a:pt x="8979" y="2945"/>
                </a:lnTo>
                <a:close/>
                <a:moveTo>
                  <a:pt x="9271" y="3529"/>
                </a:moveTo>
                <a:lnTo>
                  <a:pt x="9393" y="3796"/>
                </a:lnTo>
                <a:lnTo>
                  <a:pt x="8736" y="4186"/>
                </a:lnTo>
                <a:lnTo>
                  <a:pt x="8419" y="4380"/>
                </a:lnTo>
                <a:lnTo>
                  <a:pt x="8249" y="4478"/>
                </a:lnTo>
                <a:lnTo>
                  <a:pt x="8103" y="4599"/>
                </a:lnTo>
                <a:lnTo>
                  <a:pt x="8079" y="4113"/>
                </a:lnTo>
                <a:lnTo>
                  <a:pt x="8225" y="4088"/>
                </a:lnTo>
                <a:lnTo>
                  <a:pt x="8371" y="4040"/>
                </a:lnTo>
                <a:lnTo>
                  <a:pt x="8663" y="3894"/>
                </a:lnTo>
                <a:lnTo>
                  <a:pt x="9052" y="3650"/>
                </a:lnTo>
                <a:lnTo>
                  <a:pt x="9271" y="3529"/>
                </a:lnTo>
                <a:close/>
                <a:moveTo>
                  <a:pt x="9587" y="4186"/>
                </a:moveTo>
                <a:lnTo>
                  <a:pt x="9660" y="4332"/>
                </a:lnTo>
                <a:lnTo>
                  <a:pt x="9490" y="4429"/>
                </a:lnTo>
                <a:lnTo>
                  <a:pt x="9344" y="4551"/>
                </a:lnTo>
                <a:lnTo>
                  <a:pt x="9052" y="4770"/>
                </a:lnTo>
                <a:lnTo>
                  <a:pt x="8809" y="4916"/>
                </a:lnTo>
                <a:lnTo>
                  <a:pt x="8590" y="5110"/>
                </a:lnTo>
                <a:lnTo>
                  <a:pt x="8371" y="5305"/>
                </a:lnTo>
                <a:lnTo>
                  <a:pt x="8176" y="5524"/>
                </a:lnTo>
                <a:lnTo>
                  <a:pt x="8127" y="4794"/>
                </a:lnTo>
                <a:lnTo>
                  <a:pt x="8322" y="4794"/>
                </a:lnTo>
                <a:lnTo>
                  <a:pt x="8492" y="4721"/>
                </a:lnTo>
                <a:lnTo>
                  <a:pt x="8833" y="4575"/>
                </a:lnTo>
                <a:lnTo>
                  <a:pt x="9222" y="4380"/>
                </a:lnTo>
                <a:lnTo>
                  <a:pt x="9587" y="4186"/>
                </a:lnTo>
                <a:close/>
                <a:moveTo>
                  <a:pt x="14965" y="5938"/>
                </a:moveTo>
                <a:lnTo>
                  <a:pt x="14795" y="6059"/>
                </a:lnTo>
                <a:lnTo>
                  <a:pt x="14649" y="6205"/>
                </a:lnTo>
                <a:lnTo>
                  <a:pt x="14576" y="6181"/>
                </a:lnTo>
                <a:lnTo>
                  <a:pt x="14332" y="6157"/>
                </a:lnTo>
                <a:lnTo>
                  <a:pt x="14965" y="5938"/>
                </a:lnTo>
                <a:close/>
                <a:moveTo>
                  <a:pt x="2190" y="5840"/>
                </a:moveTo>
                <a:lnTo>
                  <a:pt x="2093" y="5986"/>
                </a:lnTo>
                <a:lnTo>
                  <a:pt x="2044" y="6132"/>
                </a:lnTo>
                <a:lnTo>
                  <a:pt x="2044" y="6181"/>
                </a:lnTo>
                <a:lnTo>
                  <a:pt x="2044" y="6254"/>
                </a:lnTo>
                <a:lnTo>
                  <a:pt x="1874" y="6181"/>
                </a:lnTo>
                <a:lnTo>
                  <a:pt x="1679" y="6108"/>
                </a:lnTo>
                <a:lnTo>
                  <a:pt x="1266" y="5962"/>
                </a:lnTo>
                <a:lnTo>
                  <a:pt x="2190" y="5840"/>
                </a:lnTo>
                <a:close/>
                <a:moveTo>
                  <a:pt x="3018" y="5743"/>
                </a:moveTo>
                <a:lnTo>
                  <a:pt x="2677" y="6132"/>
                </a:lnTo>
                <a:lnTo>
                  <a:pt x="2555" y="6302"/>
                </a:lnTo>
                <a:lnTo>
                  <a:pt x="2288" y="6278"/>
                </a:lnTo>
                <a:lnTo>
                  <a:pt x="2312" y="6254"/>
                </a:lnTo>
                <a:lnTo>
                  <a:pt x="2409" y="6181"/>
                </a:lnTo>
                <a:lnTo>
                  <a:pt x="2482" y="6059"/>
                </a:lnTo>
                <a:lnTo>
                  <a:pt x="2604" y="5938"/>
                </a:lnTo>
                <a:lnTo>
                  <a:pt x="2750" y="5816"/>
                </a:lnTo>
                <a:lnTo>
                  <a:pt x="2823" y="5767"/>
                </a:lnTo>
                <a:lnTo>
                  <a:pt x="3018" y="5743"/>
                </a:lnTo>
                <a:close/>
                <a:moveTo>
                  <a:pt x="9879" y="4672"/>
                </a:moveTo>
                <a:lnTo>
                  <a:pt x="9977" y="4818"/>
                </a:lnTo>
                <a:lnTo>
                  <a:pt x="9952" y="4818"/>
                </a:lnTo>
                <a:lnTo>
                  <a:pt x="9733" y="5062"/>
                </a:lnTo>
                <a:lnTo>
                  <a:pt x="9490" y="5281"/>
                </a:lnTo>
                <a:lnTo>
                  <a:pt x="8979" y="5719"/>
                </a:lnTo>
                <a:lnTo>
                  <a:pt x="8590" y="6035"/>
                </a:lnTo>
                <a:lnTo>
                  <a:pt x="8395" y="6181"/>
                </a:lnTo>
                <a:lnTo>
                  <a:pt x="8200" y="6351"/>
                </a:lnTo>
                <a:lnTo>
                  <a:pt x="8176" y="5694"/>
                </a:lnTo>
                <a:lnTo>
                  <a:pt x="8468" y="5573"/>
                </a:lnTo>
                <a:lnTo>
                  <a:pt x="8736" y="5402"/>
                </a:lnTo>
                <a:lnTo>
                  <a:pt x="9247" y="5086"/>
                </a:lnTo>
                <a:lnTo>
                  <a:pt x="9539" y="4916"/>
                </a:lnTo>
                <a:lnTo>
                  <a:pt x="9709" y="4794"/>
                </a:lnTo>
                <a:lnTo>
                  <a:pt x="9879" y="4672"/>
                </a:lnTo>
                <a:close/>
                <a:moveTo>
                  <a:pt x="3967" y="5597"/>
                </a:moveTo>
                <a:lnTo>
                  <a:pt x="3869" y="5719"/>
                </a:lnTo>
                <a:lnTo>
                  <a:pt x="3723" y="5986"/>
                </a:lnTo>
                <a:lnTo>
                  <a:pt x="3553" y="6229"/>
                </a:lnTo>
                <a:lnTo>
                  <a:pt x="3504" y="6327"/>
                </a:lnTo>
                <a:lnTo>
                  <a:pt x="3456" y="6424"/>
                </a:lnTo>
                <a:lnTo>
                  <a:pt x="3164" y="6375"/>
                </a:lnTo>
                <a:lnTo>
                  <a:pt x="2920" y="6327"/>
                </a:lnTo>
                <a:lnTo>
                  <a:pt x="3066" y="6181"/>
                </a:lnTo>
                <a:lnTo>
                  <a:pt x="3431" y="5792"/>
                </a:lnTo>
                <a:lnTo>
                  <a:pt x="3602" y="5646"/>
                </a:lnTo>
                <a:lnTo>
                  <a:pt x="3967" y="5597"/>
                </a:lnTo>
                <a:close/>
                <a:moveTo>
                  <a:pt x="5110" y="5354"/>
                </a:moveTo>
                <a:lnTo>
                  <a:pt x="4989" y="5475"/>
                </a:lnTo>
                <a:lnTo>
                  <a:pt x="4867" y="5597"/>
                </a:lnTo>
                <a:lnTo>
                  <a:pt x="4648" y="5865"/>
                </a:lnTo>
                <a:lnTo>
                  <a:pt x="4380" y="6205"/>
                </a:lnTo>
                <a:lnTo>
                  <a:pt x="4234" y="6400"/>
                </a:lnTo>
                <a:lnTo>
                  <a:pt x="4113" y="6594"/>
                </a:lnTo>
                <a:lnTo>
                  <a:pt x="3723" y="6497"/>
                </a:lnTo>
                <a:lnTo>
                  <a:pt x="3821" y="6400"/>
                </a:lnTo>
                <a:lnTo>
                  <a:pt x="3869" y="6278"/>
                </a:lnTo>
                <a:lnTo>
                  <a:pt x="3991" y="6084"/>
                </a:lnTo>
                <a:lnTo>
                  <a:pt x="4137" y="5865"/>
                </a:lnTo>
                <a:lnTo>
                  <a:pt x="4307" y="5694"/>
                </a:lnTo>
                <a:lnTo>
                  <a:pt x="4405" y="5597"/>
                </a:lnTo>
                <a:lnTo>
                  <a:pt x="4526" y="5500"/>
                </a:lnTo>
                <a:lnTo>
                  <a:pt x="5110" y="5354"/>
                </a:lnTo>
                <a:close/>
                <a:moveTo>
                  <a:pt x="14065" y="6254"/>
                </a:moveTo>
                <a:lnTo>
                  <a:pt x="14138" y="6327"/>
                </a:lnTo>
                <a:lnTo>
                  <a:pt x="14235" y="6375"/>
                </a:lnTo>
                <a:lnTo>
                  <a:pt x="14430" y="6448"/>
                </a:lnTo>
                <a:lnTo>
                  <a:pt x="14186" y="6740"/>
                </a:lnTo>
                <a:lnTo>
                  <a:pt x="14016" y="6643"/>
                </a:lnTo>
                <a:lnTo>
                  <a:pt x="13846" y="6546"/>
                </a:lnTo>
                <a:lnTo>
                  <a:pt x="13675" y="6497"/>
                </a:lnTo>
                <a:lnTo>
                  <a:pt x="13481" y="6448"/>
                </a:lnTo>
                <a:lnTo>
                  <a:pt x="14065" y="6254"/>
                </a:lnTo>
                <a:close/>
                <a:moveTo>
                  <a:pt x="5573" y="5451"/>
                </a:moveTo>
                <a:lnTo>
                  <a:pt x="5719" y="5621"/>
                </a:lnTo>
                <a:lnTo>
                  <a:pt x="5840" y="5767"/>
                </a:lnTo>
                <a:lnTo>
                  <a:pt x="5816" y="5767"/>
                </a:lnTo>
                <a:lnTo>
                  <a:pt x="5670" y="5840"/>
                </a:lnTo>
                <a:lnTo>
                  <a:pt x="5548" y="5962"/>
                </a:lnTo>
                <a:lnTo>
                  <a:pt x="5354" y="6205"/>
                </a:lnTo>
                <a:lnTo>
                  <a:pt x="5110" y="6473"/>
                </a:lnTo>
                <a:lnTo>
                  <a:pt x="4989" y="6619"/>
                </a:lnTo>
                <a:lnTo>
                  <a:pt x="4916" y="6765"/>
                </a:lnTo>
                <a:lnTo>
                  <a:pt x="4429" y="6667"/>
                </a:lnTo>
                <a:lnTo>
                  <a:pt x="4551" y="6546"/>
                </a:lnTo>
                <a:lnTo>
                  <a:pt x="4648" y="6424"/>
                </a:lnTo>
                <a:lnTo>
                  <a:pt x="4843" y="6157"/>
                </a:lnTo>
                <a:lnTo>
                  <a:pt x="5159" y="5816"/>
                </a:lnTo>
                <a:lnTo>
                  <a:pt x="5354" y="5646"/>
                </a:lnTo>
                <a:lnTo>
                  <a:pt x="5475" y="5548"/>
                </a:lnTo>
                <a:lnTo>
                  <a:pt x="5548" y="5451"/>
                </a:lnTo>
                <a:close/>
                <a:moveTo>
                  <a:pt x="6035" y="5962"/>
                </a:moveTo>
                <a:lnTo>
                  <a:pt x="6278" y="6254"/>
                </a:lnTo>
                <a:lnTo>
                  <a:pt x="6157" y="6424"/>
                </a:lnTo>
                <a:lnTo>
                  <a:pt x="6011" y="6643"/>
                </a:lnTo>
                <a:lnTo>
                  <a:pt x="5889" y="6862"/>
                </a:lnTo>
                <a:lnTo>
                  <a:pt x="5840" y="6935"/>
                </a:lnTo>
                <a:lnTo>
                  <a:pt x="5840" y="7008"/>
                </a:lnTo>
                <a:lnTo>
                  <a:pt x="5232" y="6838"/>
                </a:lnTo>
                <a:lnTo>
                  <a:pt x="5402" y="6692"/>
                </a:lnTo>
                <a:lnTo>
                  <a:pt x="5548" y="6546"/>
                </a:lnTo>
                <a:lnTo>
                  <a:pt x="5767" y="6278"/>
                </a:lnTo>
                <a:lnTo>
                  <a:pt x="5889" y="6157"/>
                </a:lnTo>
                <a:lnTo>
                  <a:pt x="6011" y="6011"/>
                </a:lnTo>
                <a:lnTo>
                  <a:pt x="6035" y="5962"/>
                </a:lnTo>
                <a:close/>
                <a:moveTo>
                  <a:pt x="7519" y="925"/>
                </a:moveTo>
                <a:lnTo>
                  <a:pt x="7470" y="1120"/>
                </a:lnTo>
                <a:lnTo>
                  <a:pt x="7470" y="1314"/>
                </a:lnTo>
                <a:lnTo>
                  <a:pt x="7470" y="1704"/>
                </a:lnTo>
                <a:lnTo>
                  <a:pt x="7495" y="2093"/>
                </a:lnTo>
                <a:lnTo>
                  <a:pt x="7519" y="2482"/>
                </a:lnTo>
                <a:lnTo>
                  <a:pt x="7592" y="3285"/>
                </a:lnTo>
                <a:lnTo>
                  <a:pt x="7665" y="4234"/>
                </a:lnTo>
                <a:lnTo>
                  <a:pt x="7714" y="5183"/>
                </a:lnTo>
                <a:lnTo>
                  <a:pt x="7714" y="6132"/>
                </a:lnTo>
                <a:lnTo>
                  <a:pt x="7714" y="7081"/>
                </a:lnTo>
                <a:lnTo>
                  <a:pt x="7519" y="6886"/>
                </a:lnTo>
                <a:lnTo>
                  <a:pt x="7324" y="6716"/>
                </a:lnTo>
                <a:lnTo>
                  <a:pt x="7032" y="6473"/>
                </a:lnTo>
                <a:lnTo>
                  <a:pt x="6522" y="5913"/>
                </a:lnTo>
                <a:lnTo>
                  <a:pt x="5986" y="5354"/>
                </a:lnTo>
                <a:lnTo>
                  <a:pt x="5792" y="5159"/>
                </a:lnTo>
                <a:lnTo>
                  <a:pt x="5670" y="5086"/>
                </a:lnTo>
                <a:lnTo>
                  <a:pt x="5573" y="5013"/>
                </a:lnTo>
                <a:lnTo>
                  <a:pt x="5719" y="4721"/>
                </a:lnTo>
                <a:lnTo>
                  <a:pt x="5913" y="4453"/>
                </a:lnTo>
                <a:lnTo>
                  <a:pt x="6278" y="3894"/>
                </a:lnTo>
                <a:lnTo>
                  <a:pt x="6449" y="3626"/>
                </a:lnTo>
                <a:lnTo>
                  <a:pt x="6570" y="3358"/>
                </a:lnTo>
                <a:lnTo>
                  <a:pt x="6692" y="3066"/>
                </a:lnTo>
                <a:lnTo>
                  <a:pt x="6789" y="2774"/>
                </a:lnTo>
                <a:lnTo>
                  <a:pt x="6984" y="2166"/>
                </a:lnTo>
                <a:lnTo>
                  <a:pt x="7203" y="1558"/>
                </a:lnTo>
                <a:lnTo>
                  <a:pt x="7349" y="1217"/>
                </a:lnTo>
                <a:lnTo>
                  <a:pt x="7519" y="925"/>
                </a:lnTo>
                <a:close/>
                <a:moveTo>
                  <a:pt x="6497" y="6497"/>
                </a:moveTo>
                <a:lnTo>
                  <a:pt x="6522" y="6521"/>
                </a:lnTo>
                <a:lnTo>
                  <a:pt x="6716" y="6716"/>
                </a:lnTo>
                <a:lnTo>
                  <a:pt x="6643" y="6765"/>
                </a:lnTo>
                <a:lnTo>
                  <a:pt x="6595" y="6789"/>
                </a:lnTo>
                <a:lnTo>
                  <a:pt x="6497" y="6911"/>
                </a:lnTo>
                <a:lnTo>
                  <a:pt x="6400" y="7008"/>
                </a:lnTo>
                <a:lnTo>
                  <a:pt x="6327" y="7130"/>
                </a:lnTo>
                <a:lnTo>
                  <a:pt x="5986" y="7057"/>
                </a:lnTo>
                <a:lnTo>
                  <a:pt x="6059" y="7008"/>
                </a:lnTo>
                <a:lnTo>
                  <a:pt x="6132" y="6935"/>
                </a:lnTo>
                <a:lnTo>
                  <a:pt x="6254" y="6838"/>
                </a:lnTo>
                <a:lnTo>
                  <a:pt x="6497" y="6497"/>
                </a:lnTo>
                <a:close/>
                <a:moveTo>
                  <a:pt x="13286" y="6521"/>
                </a:moveTo>
                <a:lnTo>
                  <a:pt x="13627" y="6740"/>
                </a:lnTo>
                <a:lnTo>
                  <a:pt x="13967" y="6935"/>
                </a:lnTo>
                <a:lnTo>
                  <a:pt x="13870" y="7032"/>
                </a:lnTo>
                <a:lnTo>
                  <a:pt x="13724" y="7178"/>
                </a:lnTo>
                <a:lnTo>
                  <a:pt x="13578" y="7081"/>
                </a:lnTo>
                <a:lnTo>
                  <a:pt x="13456" y="7032"/>
                </a:lnTo>
                <a:lnTo>
                  <a:pt x="13164" y="6911"/>
                </a:lnTo>
                <a:lnTo>
                  <a:pt x="12897" y="6813"/>
                </a:lnTo>
                <a:lnTo>
                  <a:pt x="12653" y="6716"/>
                </a:lnTo>
                <a:lnTo>
                  <a:pt x="13286" y="6521"/>
                </a:lnTo>
                <a:close/>
                <a:moveTo>
                  <a:pt x="10171" y="5062"/>
                </a:moveTo>
                <a:lnTo>
                  <a:pt x="10220" y="5135"/>
                </a:lnTo>
                <a:lnTo>
                  <a:pt x="10196" y="5159"/>
                </a:lnTo>
                <a:lnTo>
                  <a:pt x="9587" y="5816"/>
                </a:lnTo>
                <a:lnTo>
                  <a:pt x="9003" y="6521"/>
                </a:lnTo>
                <a:lnTo>
                  <a:pt x="8809" y="6716"/>
                </a:lnTo>
                <a:lnTo>
                  <a:pt x="8590" y="6935"/>
                </a:lnTo>
                <a:lnTo>
                  <a:pt x="8371" y="7154"/>
                </a:lnTo>
                <a:lnTo>
                  <a:pt x="8152" y="7373"/>
                </a:lnTo>
                <a:lnTo>
                  <a:pt x="8200" y="6740"/>
                </a:lnTo>
                <a:lnTo>
                  <a:pt x="8444" y="6570"/>
                </a:lnTo>
                <a:lnTo>
                  <a:pt x="8663" y="6400"/>
                </a:lnTo>
                <a:lnTo>
                  <a:pt x="9101" y="6035"/>
                </a:lnTo>
                <a:lnTo>
                  <a:pt x="9660" y="5573"/>
                </a:lnTo>
                <a:lnTo>
                  <a:pt x="9928" y="5329"/>
                </a:lnTo>
                <a:lnTo>
                  <a:pt x="10171" y="5062"/>
                </a:lnTo>
                <a:close/>
                <a:moveTo>
                  <a:pt x="10488" y="5329"/>
                </a:moveTo>
                <a:lnTo>
                  <a:pt x="10731" y="5427"/>
                </a:lnTo>
                <a:lnTo>
                  <a:pt x="10999" y="5500"/>
                </a:lnTo>
                <a:lnTo>
                  <a:pt x="11510" y="5597"/>
                </a:lnTo>
                <a:lnTo>
                  <a:pt x="11850" y="5670"/>
                </a:lnTo>
                <a:lnTo>
                  <a:pt x="12167" y="5694"/>
                </a:lnTo>
                <a:lnTo>
                  <a:pt x="12824" y="5719"/>
                </a:lnTo>
                <a:lnTo>
                  <a:pt x="13529" y="5743"/>
                </a:lnTo>
                <a:lnTo>
                  <a:pt x="14235" y="5792"/>
                </a:lnTo>
                <a:lnTo>
                  <a:pt x="13505" y="6059"/>
                </a:lnTo>
                <a:lnTo>
                  <a:pt x="12799" y="6278"/>
                </a:lnTo>
                <a:lnTo>
                  <a:pt x="11339" y="6692"/>
                </a:lnTo>
                <a:lnTo>
                  <a:pt x="9612" y="7130"/>
                </a:lnTo>
                <a:lnTo>
                  <a:pt x="9149" y="7251"/>
                </a:lnTo>
                <a:lnTo>
                  <a:pt x="8663" y="7373"/>
                </a:lnTo>
                <a:lnTo>
                  <a:pt x="9101" y="6862"/>
                </a:lnTo>
                <a:lnTo>
                  <a:pt x="9758" y="6132"/>
                </a:lnTo>
                <a:lnTo>
                  <a:pt x="10098" y="5767"/>
                </a:lnTo>
                <a:lnTo>
                  <a:pt x="10439" y="5402"/>
                </a:lnTo>
                <a:lnTo>
                  <a:pt x="10488" y="5329"/>
                </a:lnTo>
                <a:close/>
                <a:moveTo>
                  <a:pt x="6862" y="6886"/>
                </a:moveTo>
                <a:lnTo>
                  <a:pt x="7349" y="7422"/>
                </a:lnTo>
                <a:lnTo>
                  <a:pt x="7349" y="7422"/>
                </a:lnTo>
                <a:lnTo>
                  <a:pt x="6570" y="7203"/>
                </a:lnTo>
                <a:lnTo>
                  <a:pt x="6668" y="7105"/>
                </a:lnTo>
                <a:lnTo>
                  <a:pt x="6765" y="7008"/>
                </a:lnTo>
                <a:lnTo>
                  <a:pt x="6862" y="6911"/>
                </a:lnTo>
                <a:lnTo>
                  <a:pt x="6862" y="6886"/>
                </a:lnTo>
                <a:close/>
                <a:moveTo>
                  <a:pt x="12386" y="6789"/>
                </a:moveTo>
                <a:lnTo>
                  <a:pt x="12483" y="6911"/>
                </a:lnTo>
                <a:lnTo>
                  <a:pt x="12629" y="7008"/>
                </a:lnTo>
                <a:lnTo>
                  <a:pt x="12775" y="7105"/>
                </a:lnTo>
                <a:lnTo>
                  <a:pt x="12921" y="7178"/>
                </a:lnTo>
                <a:lnTo>
                  <a:pt x="13432" y="7422"/>
                </a:lnTo>
                <a:lnTo>
                  <a:pt x="13140" y="7641"/>
                </a:lnTo>
                <a:lnTo>
                  <a:pt x="12970" y="7543"/>
                </a:lnTo>
                <a:lnTo>
                  <a:pt x="12799" y="7470"/>
                </a:lnTo>
                <a:lnTo>
                  <a:pt x="12483" y="7349"/>
                </a:lnTo>
                <a:lnTo>
                  <a:pt x="12045" y="7154"/>
                </a:lnTo>
                <a:lnTo>
                  <a:pt x="11826" y="7057"/>
                </a:lnTo>
                <a:lnTo>
                  <a:pt x="11607" y="7008"/>
                </a:lnTo>
                <a:lnTo>
                  <a:pt x="12386" y="6789"/>
                </a:lnTo>
                <a:close/>
                <a:moveTo>
                  <a:pt x="11461" y="7057"/>
                </a:moveTo>
                <a:lnTo>
                  <a:pt x="11534" y="7154"/>
                </a:lnTo>
                <a:lnTo>
                  <a:pt x="11631" y="7251"/>
                </a:lnTo>
                <a:lnTo>
                  <a:pt x="11850" y="7397"/>
                </a:lnTo>
                <a:lnTo>
                  <a:pt x="12069" y="7519"/>
                </a:lnTo>
                <a:lnTo>
                  <a:pt x="12313" y="7641"/>
                </a:lnTo>
                <a:lnTo>
                  <a:pt x="12532" y="7762"/>
                </a:lnTo>
                <a:lnTo>
                  <a:pt x="12799" y="7908"/>
                </a:lnTo>
                <a:lnTo>
                  <a:pt x="12483" y="8152"/>
                </a:lnTo>
                <a:lnTo>
                  <a:pt x="12410" y="8054"/>
                </a:lnTo>
                <a:lnTo>
                  <a:pt x="12337" y="7981"/>
                </a:lnTo>
                <a:lnTo>
                  <a:pt x="12240" y="7908"/>
                </a:lnTo>
                <a:lnTo>
                  <a:pt x="12118" y="7860"/>
                </a:lnTo>
                <a:lnTo>
                  <a:pt x="11875" y="7762"/>
                </a:lnTo>
                <a:lnTo>
                  <a:pt x="11656" y="7689"/>
                </a:lnTo>
                <a:lnTo>
                  <a:pt x="11145" y="7470"/>
                </a:lnTo>
                <a:lnTo>
                  <a:pt x="10901" y="7349"/>
                </a:lnTo>
                <a:lnTo>
                  <a:pt x="10634" y="7251"/>
                </a:lnTo>
                <a:lnTo>
                  <a:pt x="11437" y="7057"/>
                </a:lnTo>
                <a:close/>
                <a:moveTo>
                  <a:pt x="10439" y="7324"/>
                </a:moveTo>
                <a:lnTo>
                  <a:pt x="10512" y="7422"/>
                </a:lnTo>
                <a:lnTo>
                  <a:pt x="10609" y="7495"/>
                </a:lnTo>
                <a:lnTo>
                  <a:pt x="10828" y="7665"/>
                </a:lnTo>
                <a:lnTo>
                  <a:pt x="11047" y="7787"/>
                </a:lnTo>
                <a:lnTo>
                  <a:pt x="11291" y="7884"/>
                </a:lnTo>
                <a:lnTo>
                  <a:pt x="11996" y="8176"/>
                </a:lnTo>
                <a:lnTo>
                  <a:pt x="12167" y="8249"/>
                </a:lnTo>
                <a:lnTo>
                  <a:pt x="12215" y="8273"/>
                </a:lnTo>
                <a:lnTo>
                  <a:pt x="12288" y="8298"/>
                </a:lnTo>
                <a:lnTo>
                  <a:pt x="11996" y="8541"/>
                </a:lnTo>
                <a:lnTo>
                  <a:pt x="11972" y="8541"/>
                </a:lnTo>
                <a:lnTo>
                  <a:pt x="11583" y="8444"/>
                </a:lnTo>
                <a:lnTo>
                  <a:pt x="11218" y="8322"/>
                </a:lnTo>
                <a:lnTo>
                  <a:pt x="10853" y="8152"/>
                </a:lnTo>
                <a:lnTo>
                  <a:pt x="10512" y="7957"/>
                </a:lnTo>
                <a:lnTo>
                  <a:pt x="10098" y="7714"/>
                </a:lnTo>
                <a:lnTo>
                  <a:pt x="9879" y="7592"/>
                </a:lnTo>
                <a:lnTo>
                  <a:pt x="9660" y="7495"/>
                </a:lnTo>
                <a:lnTo>
                  <a:pt x="10439" y="7324"/>
                </a:lnTo>
                <a:close/>
                <a:moveTo>
                  <a:pt x="8225" y="8103"/>
                </a:moveTo>
                <a:lnTo>
                  <a:pt x="8638" y="8249"/>
                </a:lnTo>
                <a:lnTo>
                  <a:pt x="9028" y="8419"/>
                </a:lnTo>
                <a:lnTo>
                  <a:pt x="8930" y="8517"/>
                </a:lnTo>
                <a:lnTo>
                  <a:pt x="8784" y="8638"/>
                </a:lnTo>
                <a:lnTo>
                  <a:pt x="8711" y="8711"/>
                </a:lnTo>
                <a:lnTo>
                  <a:pt x="8687" y="8784"/>
                </a:lnTo>
                <a:lnTo>
                  <a:pt x="8225" y="8103"/>
                </a:lnTo>
                <a:close/>
                <a:moveTo>
                  <a:pt x="7689" y="8663"/>
                </a:moveTo>
                <a:lnTo>
                  <a:pt x="7714" y="9003"/>
                </a:lnTo>
                <a:lnTo>
                  <a:pt x="7689" y="9003"/>
                </a:lnTo>
                <a:lnTo>
                  <a:pt x="7519" y="8930"/>
                </a:lnTo>
                <a:lnTo>
                  <a:pt x="7665" y="8687"/>
                </a:lnTo>
                <a:lnTo>
                  <a:pt x="7689" y="8663"/>
                </a:lnTo>
                <a:close/>
                <a:moveTo>
                  <a:pt x="9344" y="7592"/>
                </a:moveTo>
                <a:lnTo>
                  <a:pt x="9612" y="7787"/>
                </a:lnTo>
                <a:lnTo>
                  <a:pt x="9904" y="7981"/>
                </a:lnTo>
                <a:lnTo>
                  <a:pt x="10463" y="8322"/>
                </a:lnTo>
                <a:lnTo>
                  <a:pt x="10755" y="8492"/>
                </a:lnTo>
                <a:lnTo>
                  <a:pt x="11047" y="8638"/>
                </a:lnTo>
                <a:lnTo>
                  <a:pt x="11364" y="8760"/>
                </a:lnTo>
                <a:lnTo>
                  <a:pt x="11680" y="8833"/>
                </a:lnTo>
                <a:lnTo>
                  <a:pt x="11510" y="9003"/>
                </a:lnTo>
                <a:lnTo>
                  <a:pt x="11485" y="9028"/>
                </a:lnTo>
                <a:lnTo>
                  <a:pt x="10463" y="8565"/>
                </a:lnTo>
                <a:lnTo>
                  <a:pt x="9952" y="8371"/>
                </a:lnTo>
                <a:lnTo>
                  <a:pt x="9417" y="8176"/>
                </a:lnTo>
                <a:lnTo>
                  <a:pt x="8979" y="7981"/>
                </a:lnTo>
                <a:lnTo>
                  <a:pt x="8736" y="7884"/>
                </a:lnTo>
                <a:lnTo>
                  <a:pt x="8468" y="7811"/>
                </a:lnTo>
                <a:lnTo>
                  <a:pt x="8906" y="7714"/>
                </a:lnTo>
                <a:lnTo>
                  <a:pt x="9344" y="7592"/>
                </a:lnTo>
                <a:close/>
                <a:moveTo>
                  <a:pt x="9368" y="8565"/>
                </a:moveTo>
                <a:lnTo>
                  <a:pt x="9733" y="8687"/>
                </a:lnTo>
                <a:lnTo>
                  <a:pt x="9660" y="8760"/>
                </a:lnTo>
                <a:lnTo>
                  <a:pt x="9198" y="9076"/>
                </a:lnTo>
                <a:lnTo>
                  <a:pt x="9101" y="9149"/>
                </a:lnTo>
                <a:lnTo>
                  <a:pt x="9003" y="9247"/>
                </a:lnTo>
                <a:lnTo>
                  <a:pt x="8760" y="8906"/>
                </a:lnTo>
                <a:lnTo>
                  <a:pt x="8784" y="8906"/>
                </a:lnTo>
                <a:lnTo>
                  <a:pt x="8930" y="8809"/>
                </a:lnTo>
                <a:lnTo>
                  <a:pt x="9052" y="8711"/>
                </a:lnTo>
                <a:lnTo>
                  <a:pt x="9174" y="8638"/>
                </a:lnTo>
                <a:lnTo>
                  <a:pt x="9344" y="8590"/>
                </a:lnTo>
                <a:lnTo>
                  <a:pt x="9368" y="8565"/>
                </a:lnTo>
                <a:close/>
                <a:moveTo>
                  <a:pt x="828" y="6181"/>
                </a:moveTo>
                <a:lnTo>
                  <a:pt x="1168" y="6302"/>
                </a:lnTo>
                <a:lnTo>
                  <a:pt x="1533" y="6400"/>
                </a:lnTo>
                <a:lnTo>
                  <a:pt x="2239" y="6546"/>
                </a:lnTo>
                <a:lnTo>
                  <a:pt x="2507" y="6570"/>
                </a:lnTo>
                <a:lnTo>
                  <a:pt x="2750" y="6594"/>
                </a:lnTo>
                <a:lnTo>
                  <a:pt x="3018" y="6619"/>
                </a:lnTo>
                <a:lnTo>
                  <a:pt x="3285" y="6643"/>
                </a:lnTo>
                <a:lnTo>
                  <a:pt x="4356" y="6911"/>
                </a:lnTo>
                <a:lnTo>
                  <a:pt x="5159" y="7081"/>
                </a:lnTo>
                <a:lnTo>
                  <a:pt x="5938" y="7300"/>
                </a:lnTo>
                <a:lnTo>
                  <a:pt x="7519" y="7762"/>
                </a:lnTo>
                <a:lnTo>
                  <a:pt x="6546" y="8273"/>
                </a:lnTo>
                <a:lnTo>
                  <a:pt x="5548" y="8736"/>
                </a:lnTo>
                <a:lnTo>
                  <a:pt x="4697" y="9076"/>
                </a:lnTo>
                <a:lnTo>
                  <a:pt x="4453" y="9198"/>
                </a:lnTo>
                <a:lnTo>
                  <a:pt x="4332" y="9271"/>
                </a:lnTo>
                <a:lnTo>
                  <a:pt x="4234" y="9368"/>
                </a:lnTo>
                <a:lnTo>
                  <a:pt x="4210" y="9320"/>
                </a:lnTo>
                <a:lnTo>
                  <a:pt x="3991" y="9003"/>
                </a:lnTo>
                <a:lnTo>
                  <a:pt x="3748" y="8687"/>
                </a:lnTo>
                <a:lnTo>
                  <a:pt x="3456" y="8395"/>
                </a:lnTo>
                <a:lnTo>
                  <a:pt x="3164" y="8127"/>
                </a:lnTo>
                <a:lnTo>
                  <a:pt x="2531" y="7616"/>
                </a:lnTo>
                <a:lnTo>
                  <a:pt x="2239" y="7373"/>
                </a:lnTo>
                <a:lnTo>
                  <a:pt x="1947" y="7105"/>
                </a:lnTo>
                <a:lnTo>
                  <a:pt x="1728" y="6911"/>
                </a:lnTo>
                <a:lnTo>
                  <a:pt x="1485" y="6716"/>
                </a:lnTo>
                <a:lnTo>
                  <a:pt x="1047" y="6375"/>
                </a:lnTo>
                <a:lnTo>
                  <a:pt x="828" y="6181"/>
                </a:lnTo>
                <a:close/>
                <a:moveTo>
                  <a:pt x="10098" y="8833"/>
                </a:moveTo>
                <a:lnTo>
                  <a:pt x="10658" y="9076"/>
                </a:lnTo>
                <a:lnTo>
                  <a:pt x="10366" y="9247"/>
                </a:lnTo>
                <a:lnTo>
                  <a:pt x="10098" y="9393"/>
                </a:lnTo>
                <a:lnTo>
                  <a:pt x="9758" y="9612"/>
                </a:lnTo>
                <a:lnTo>
                  <a:pt x="9612" y="9758"/>
                </a:lnTo>
                <a:lnTo>
                  <a:pt x="9466" y="9904"/>
                </a:lnTo>
                <a:lnTo>
                  <a:pt x="9125" y="9417"/>
                </a:lnTo>
                <a:lnTo>
                  <a:pt x="9198" y="9393"/>
                </a:lnTo>
                <a:lnTo>
                  <a:pt x="9271" y="9368"/>
                </a:lnTo>
                <a:lnTo>
                  <a:pt x="9417" y="9271"/>
                </a:lnTo>
                <a:lnTo>
                  <a:pt x="9660" y="9101"/>
                </a:lnTo>
                <a:lnTo>
                  <a:pt x="10098" y="8857"/>
                </a:lnTo>
                <a:lnTo>
                  <a:pt x="10098" y="8833"/>
                </a:lnTo>
                <a:close/>
                <a:moveTo>
                  <a:pt x="7324" y="9174"/>
                </a:moveTo>
                <a:lnTo>
                  <a:pt x="7446" y="9222"/>
                </a:lnTo>
                <a:lnTo>
                  <a:pt x="7519" y="9295"/>
                </a:lnTo>
                <a:lnTo>
                  <a:pt x="7738" y="9393"/>
                </a:lnTo>
                <a:lnTo>
                  <a:pt x="7738" y="9855"/>
                </a:lnTo>
                <a:lnTo>
                  <a:pt x="7738" y="10001"/>
                </a:lnTo>
                <a:lnTo>
                  <a:pt x="7495" y="9855"/>
                </a:lnTo>
                <a:lnTo>
                  <a:pt x="7251" y="9733"/>
                </a:lnTo>
                <a:lnTo>
                  <a:pt x="7105" y="9685"/>
                </a:lnTo>
                <a:lnTo>
                  <a:pt x="6984" y="9660"/>
                </a:lnTo>
                <a:lnTo>
                  <a:pt x="7324" y="9174"/>
                </a:lnTo>
                <a:close/>
                <a:moveTo>
                  <a:pt x="6911" y="9758"/>
                </a:moveTo>
                <a:lnTo>
                  <a:pt x="7008" y="9879"/>
                </a:lnTo>
                <a:lnTo>
                  <a:pt x="7130" y="10001"/>
                </a:lnTo>
                <a:lnTo>
                  <a:pt x="7373" y="10196"/>
                </a:lnTo>
                <a:lnTo>
                  <a:pt x="7543" y="10317"/>
                </a:lnTo>
                <a:lnTo>
                  <a:pt x="7762" y="10415"/>
                </a:lnTo>
                <a:lnTo>
                  <a:pt x="7762" y="10926"/>
                </a:lnTo>
                <a:lnTo>
                  <a:pt x="7470" y="10707"/>
                </a:lnTo>
                <a:lnTo>
                  <a:pt x="7203" y="10488"/>
                </a:lnTo>
                <a:lnTo>
                  <a:pt x="7057" y="10415"/>
                </a:lnTo>
                <a:lnTo>
                  <a:pt x="6911" y="10317"/>
                </a:lnTo>
                <a:lnTo>
                  <a:pt x="6741" y="10269"/>
                </a:lnTo>
                <a:lnTo>
                  <a:pt x="6570" y="10244"/>
                </a:lnTo>
                <a:lnTo>
                  <a:pt x="6911" y="9758"/>
                </a:lnTo>
                <a:close/>
                <a:moveTo>
                  <a:pt x="11072" y="9271"/>
                </a:moveTo>
                <a:lnTo>
                  <a:pt x="11291" y="9368"/>
                </a:lnTo>
                <a:lnTo>
                  <a:pt x="11266" y="9490"/>
                </a:lnTo>
                <a:lnTo>
                  <a:pt x="11266" y="9612"/>
                </a:lnTo>
                <a:lnTo>
                  <a:pt x="11096" y="9685"/>
                </a:lnTo>
                <a:lnTo>
                  <a:pt x="10950" y="9782"/>
                </a:lnTo>
                <a:lnTo>
                  <a:pt x="10658" y="9977"/>
                </a:lnTo>
                <a:lnTo>
                  <a:pt x="10293" y="10220"/>
                </a:lnTo>
                <a:lnTo>
                  <a:pt x="10123" y="10366"/>
                </a:lnTo>
                <a:lnTo>
                  <a:pt x="10050" y="10439"/>
                </a:lnTo>
                <a:lnTo>
                  <a:pt x="10001" y="10536"/>
                </a:lnTo>
                <a:lnTo>
                  <a:pt x="10001" y="10585"/>
                </a:lnTo>
                <a:lnTo>
                  <a:pt x="10025" y="10609"/>
                </a:lnTo>
                <a:lnTo>
                  <a:pt x="10123" y="10609"/>
                </a:lnTo>
                <a:lnTo>
                  <a:pt x="10220" y="10585"/>
                </a:lnTo>
                <a:lnTo>
                  <a:pt x="10390" y="10512"/>
                </a:lnTo>
                <a:lnTo>
                  <a:pt x="10561" y="10390"/>
                </a:lnTo>
                <a:lnTo>
                  <a:pt x="10731" y="10269"/>
                </a:lnTo>
                <a:lnTo>
                  <a:pt x="10999" y="10074"/>
                </a:lnTo>
                <a:lnTo>
                  <a:pt x="11291" y="9904"/>
                </a:lnTo>
                <a:lnTo>
                  <a:pt x="11339" y="10171"/>
                </a:lnTo>
                <a:lnTo>
                  <a:pt x="11412" y="10390"/>
                </a:lnTo>
                <a:lnTo>
                  <a:pt x="11145" y="10488"/>
                </a:lnTo>
                <a:lnTo>
                  <a:pt x="10877" y="10634"/>
                </a:lnTo>
                <a:lnTo>
                  <a:pt x="10731" y="10682"/>
                </a:lnTo>
                <a:lnTo>
                  <a:pt x="10561" y="10804"/>
                </a:lnTo>
                <a:lnTo>
                  <a:pt x="10415" y="10926"/>
                </a:lnTo>
                <a:lnTo>
                  <a:pt x="10342" y="10999"/>
                </a:lnTo>
                <a:lnTo>
                  <a:pt x="10317" y="11072"/>
                </a:lnTo>
                <a:lnTo>
                  <a:pt x="9879" y="10463"/>
                </a:lnTo>
                <a:lnTo>
                  <a:pt x="9587" y="10050"/>
                </a:lnTo>
                <a:lnTo>
                  <a:pt x="9733" y="10001"/>
                </a:lnTo>
                <a:lnTo>
                  <a:pt x="9904" y="9928"/>
                </a:lnTo>
                <a:lnTo>
                  <a:pt x="10196" y="9758"/>
                </a:lnTo>
                <a:lnTo>
                  <a:pt x="10634" y="9514"/>
                </a:lnTo>
                <a:lnTo>
                  <a:pt x="11047" y="9295"/>
                </a:lnTo>
                <a:lnTo>
                  <a:pt x="11072" y="9271"/>
                </a:lnTo>
                <a:close/>
                <a:moveTo>
                  <a:pt x="11534" y="10780"/>
                </a:moveTo>
                <a:lnTo>
                  <a:pt x="11656" y="11193"/>
                </a:lnTo>
                <a:lnTo>
                  <a:pt x="11631" y="11193"/>
                </a:lnTo>
                <a:lnTo>
                  <a:pt x="11437" y="11364"/>
                </a:lnTo>
                <a:lnTo>
                  <a:pt x="11218" y="11510"/>
                </a:lnTo>
                <a:lnTo>
                  <a:pt x="11023" y="11631"/>
                </a:lnTo>
                <a:lnTo>
                  <a:pt x="10828" y="11753"/>
                </a:lnTo>
                <a:lnTo>
                  <a:pt x="10804" y="11777"/>
                </a:lnTo>
                <a:lnTo>
                  <a:pt x="10439" y="11242"/>
                </a:lnTo>
                <a:lnTo>
                  <a:pt x="10512" y="11242"/>
                </a:lnTo>
                <a:lnTo>
                  <a:pt x="10585" y="11218"/>
                </a:lnTo>
                <a:lnTo>
                  <a:pt x="10731" y="11145"/>
                </a:lnTo>
                <a:lnTo>
                  <a:pt x="10999" y="10974"/>
                </a:lnTo>
                <a:lnTo>
                  <a:pt x="11534" y="10780"/>
                </a:lnTo>
                <a:close/>
                <a:moveTo>
                  <a:pt x="6522" y="10342"/>
                </a:moveTo>
                <a:lnTo>
                  <a:pt x="6668" y="10439"/>
                </a:lnTo>
                <a:lnTo>
                  <a:pt x="6838" y="10561"/>
                </a:lnTo>
                <a:lnTo>
                  <a:pt x="7105" y="10853"/>
                </a:lnTo>
                <a:lnTo>
                  <a:pt x="7251" y="10999"/>
                </a:lnTo>
                <a:lnTo>
                  <a:pt x="7397" y="11120"/>
                </a:lnTo>
                <a:lnTo>
                  <a:pt x="7568" y="11218"/>
                </a:lnTo>
                <a:lnTo>
                  <a:pt x="7738" y="11291"/>
                </a:lnTo>
                <a:lnTo>
                  <a:pt x="7762" y="11291"/>
                </a:lnTo>
                <a:lnTo>
                  <a:pt x="7762" y="12021"/>
                </a:lnTo>
                <a:lnTo>
                  <a:pt x="7665" y="11948"/>
                </a:lnTo>
                <a:lnTo>
                  <a:pt x="7568" y="11875"/>
                </a:lnTo>
                <a:lnTo>
                  <a:pt x="7397" y="11704"/>
                </a:lnTo>
                <a:lnTo>
                  <a:pt x="7057" y="11364"/>
                </a:lnTo>
                <a:lnTo>
                  <a:pt x="6862" y="11193"/>
                </a:lnTo>
                <a:lnTo>
                  <a:pt x="6619" y="11072"/>
                </a:lnTo>
                <a:lnTo>
                  <a:pt x="6376" y="10999"/>
                </a:lnTo>
                <a:lnTo>
                  <a:pt x="6132" y="10926"/>
                </a:lnTo>
                <a:lnTo>
                  <a:pt x="6522" y="10342"/>
                </a:lnTo>
                <a:close/>
                <a:moveTo>
                  <a:pt x="11753" y="11510"/>
                </a:moveTo>
                <a:lnTo>
                  <a:pt x="11826" y="11802"/>
                </a:lnTo>
                <a:lnTo>
                  <a:pt x="11704" y="11826"/>
                </a:lnTo>
                <a:lnTo>
                  <a:pt x="11607" y="11899"/>
                </a:lnTo>
                <a:lnTo>
                  <a:pt x="11412" y="12021"/>
                </a:lnTo>
                <a:lnTo>
                  <a:pt x="11291" y="12167"/>
                </a:lnTo>
                <a:lnTo>
                  <a:pt x="11218" y="12240"/>
                </a:lnTo>
                <a:lnTo>
                  <a:pt x="11193" y="12313"/>
                </a:lnTo>
                <a:lnTo>
                  <a:pt x="10901" y="11899"/>
                </a:lnTo>
                <a:lnTo>
                  <a:pt x="11120" y="11850"/>
                </a:lnTo>
                <a:lnTo>
                  <a:pt x="11339" y="11777"/>
                </a:lnTo>
                <a:lnTo>
                  <a:pt x="11558" y="11656"/>
                </a:lnTo>
                <a:lnTo>
                  <a:pt x="11753" y="11510"/>
                </a:lnTo>
                <a:close/>
                <a:moveTo>
                  <a:pt x="6059" y="11047"/>
                </a:moveTo>
                <a:lnTo>
                  <a:pt x="6303" y="11218"/>
                </a:lnTo>
                <a:lnTo>
                  <a:pt x="6546" y="11388"/>
                </a:lnTo>
                <a:lnTo>
                  <a:pt x="6789" y="11583"/>
                </a:lnTo>
                <a:lnTo>
                  <a:pt x="6984" y="11802"/>
                </a:lnTo>
                <a:lnTo>
                  <a:pt x="7251" y="12069"/>
                </a:lnTo>
                <a:lnTo>
                  <a:pt x="7397" y="12215"/>
                </a:lnTo>
                <a:lnTo>
                  <a:pt x="7543" y="12313"/>
                </a:lnTo>
                <a:lnTo>
                  <a:pt x="7276" y="12459"/>
                </a:lnTo>
                <a:lnTo>
                  <a:pt x="7154" y="12386"/>
                </a:lnTo>
                <a:lnTo>
                  <a:pt x="7008" y="12337"/>
                </a:lnTo>
                <a:lnTo>
                  <a:pt x="6765" y="12215"/>
                </a:lnTo>
                <a:lnTo>
                  <a:pt x="6522" y="12069"/>
                </a:lnTo>
                <a:lnTo>
                  <a:pt x="6327" y="11948"/>
                </a:lnTo>
                <a:lnTo>
                  <a:pt x="6157" y="11802"/>
                </a:lnTo>
                <a:lnTo>
                  <a:pt x="5962" y="11656"/>
                </a:lnTo>
                <a:lnTo>
                  <a:pt x="5767" y="11534"/>
                </a:lnTo>
                <a:lnTo>
                  <a:pt x="6059" y="11047"/>
                </a:lnTo>
                <a:close/>
                <a:moveTo>
                  <a:pt x="5670" y="11680"/>
                </a:moveTo>
                <a:lnTo>
                  <a:pt x="5719" y="11777"/>
                </a:lnTo>
                <a:lnTo>
                  <a:pt x="5792" y="11850"/>
                </a:lnTo>
                <a:lnTo>
                  <a:pt x="5938" y="12021"/>
                </a:lnTo>
                <a:lnTo>
                  <a:pt x="6108" y="12167"/>
                </a:lnTo>
                <a:lnTo>
                  <a:pt x="6278" y="12288"/>
                </a:lnTo>
                <a:lnTo>
                  <a:pt x="6546" y="12483"/>
                </a:lnTo>
                <a:lnTo>
                  <a:pt x="6716" y="12580"/>
                </a:lnTo>
                <a:lnTo>
                  <a:pt x="6887" y="12678"/>
                </a:lnTo>
                <a:lnTo>
                  <a:pt x="6522" y="12848"/>
                </a:lnTo>
                <a:lnTo>
                  <a:pt x="6230" y="12653"/>
                </a:lnTo>
                <a:lnTo>
                  <a:pt x="5938" y="12434"/>
                </a:lnTo>
                <a:lnTo>
                  <a:pt x="5694" y="12215"/>
                </a:lnTo>
                <a:lnTo>
                  <a:pt x="5475" y="12021"/>
                </a:lnTo>
                <a:lnTo>
                  <a:pt x="5621" y="11777"/>
                </a:lnTo>
                <a:lnTo>
                  <a:pt x="5670" y="11680"/>
                </a:lnTo>
                <a:close/>
                <a:moveTo>
                  <a:pt x="11899" y="12094"/>
                </a:moveTo>
                <a:lnTo>
                  <a:pt x="12021" y="12605"/>
                </a:lnTo>
                <a:lnTo>
                  <a:pt x="11899" y="12726"/>
                </a:lnTo>
                <a:lnTo>
                  <a:pt x="11777" y="12848"/>
                </a:lnTo>
                <a:lnTo>
                  <a:pt x="11729" y="12921"/>
                </a:lnTo>
                <a:lnTo>
                  <a:pt x="11680" y="12994"/>
                </a:lnTo>
                <a:lnTo>
                  <a:pt x="11680" y="13018"/>
                </a:lnTo>
                <a:lnTo>
                  <a:pt x="11266" y="12434"/>
                </a:lnTo>
                <a:lnTo>
                  <a:pt x="11412" y="12386"/>
                </a:lnTo>
                <a:lnTo>
                  <a:pt x="11558" y="12313"/>
                </a:lnTo>
                <a:lnTo>
                  <a:pt x="11729" y="12215"/>
                </a:lnTo>
                <a:lnTo>
                  <a:pt x="11899" y="12094"/>
                </a:lnTo>
                <a:close/>
                <a:moveTo>
                  <a:pt x="5329" y="12240"/>
                </a:moveTo>
                <a:lnTo>
                  <a:pt x="5402" y="12361"/>
                </a:lnTo>
                <a:lnTo>
                  <a:pt x="5500" y="12483"/>
                </a:lnTo>
                <a:lnTo>
                  <a:pt x="5670" y="12678"/>
                </a:lnTo>
                <a:lnTo>
                  <a:pt x="5913" y="12897"/>
                </a:lnTo>
                <a:lnTo>
                  <a:pt x="6157" y="13067"/>
                </a:lnTo>
                <a:lnTo>
                  <a:pt x="5743" y="13335"/>
                </a:lnTo>
                <a:lnTo>
                  <a:pt x="5646" y="13310"/>
                </a:lnTo>
                <a:lnTo>
                  <a:pt x="5475" y="13237"/>
                </a:lnTo>
                <a:lnTo>
                  <a:pt x="5305" y="13164"/>
                </a:lnTo>
                <a:lnTo>
                  <a:pt x="5135" y="13043"/>
                </a:lnTo>
                <a:lnTo>
                  <a:pt x="4940" y="12970"/>
                </a:lnTo>
                <a:lnTo>
                  <a:pt x="4891" y="12945"/>
                </a:lnTo>
                <a:lnTo>
                  <a:pt x="5110" y="12605"/>
                </a:lnTo>
                <a:lnTo>
                  <a:pt x="5329" y="12240"/>
                </a:lnTo>
                <a:close/>
                <a:moveTo>
                  <a:pt x="12094" y="13043"/>
                </a:moveTo>
                <a:lnTo>
                  <a:pt x="12215" y="13748"/>
                </a:lnTo>
                <a:lnTo>
                  <a:pt x="11802" y="13189"/>
                </a:lnTo>
                <a:lnTo>
                  <a:pt x="11850" y="13189"/>
                </a:lnTo>
                <a:lnTo>
                  <a:pt x="11923" y="13164"/>
                </a:lnTo>
                <a:lnTo>
                  <a:pt x="11972" y="13140"/>
                </a:lnTo>
                <a:lnTo>
                  <a:pt x="12094" y="13043"/>
                </a:lnTo>
                <a:close/>
                <a:moveTo>
                  <a:pt x="4745" y="13140"/>
                </a:moveTo>
                <a:lnTo>
                  <a:pt x="4891" y="13310"/>
                </a:lnTo>
                <a:lnTo>
                  <a:pt x="5062" y="13456"/>
                </a:lnTo>
                <a:lnTo>
                  <a:pt x="5305" y="13602"/>
                </a:lnTo>
                <a:lnTo>
                  <a:pt x="4964" y="13846"/>
                </a:lnTo>
                <a:lnTo>
                  <a:pt x="4891" y="13773"/>
                </a:lnTo>
                <a:lnTo>
                  <a:pt x="4818" y="13700"/>
                </a:lnTo>
                <a:lnTo>
                  <a:pt x="4648" y="13627"/>
                </a:lnTo>
                <a:lnTo>
                  <a:pt x="4551" y="13554"/>
                </a:lnTo>
                <a:lnTo>
                  <a:pt x="4405" y="13529"/>
                </a:lnTo>
                <a:lnTo>
                  <a:pt x="4575" y="13335"/>
                </a:lnTo>
                <a:lnTo>
                  <a:pt x="4745" y="13140"/>
                </a:lnTo>
                <a:close/>
                <a:moveTo>
                  <a:pt x="8200" y="8833"/>
                </a:moveTo>
                <a:lnTo>
                  <a:pt x="8371" y="9076"/>
                </a:lnTo>
                <a:lnTo>
                  <a:pt x="8663" y="9514"/>
                </a:lnTo>
                <a:lnTo>
                  <a:pt x="8979" y="9928"/>
                </a:lnTo>
                <a:lnTo>
                  <a:pt x="9587" y="10780"/>
                </a:lnTo>
                <a:lnTo>
                  <a:pt x="10171" y="11583"/>
                </a:lnTo>
                <a:lnTo>
                  <a:pt x="10731" y="12410"/>
                </a:lnTo>
                <a:lnTo>
                  <a:pt x="11291" y="13213"/>
                </a:lnTo>
                <a:lnTo>
                  <a:pt x="11850" y="13992"/>
                </a:lnTo>
                <a:lnTo>
                  <a:pt x="11729" y="13943"/>
                </a:lnTo>
                <a:lnTo>
                  <a:pt x="11072" y="13554"/>
                </a:lnTo>
                <a:lnTo>
                  <a:pt x="10415" y="13189"/>
                </a:lnTo>
                <a:lnTo>
                  <a:pt x="9831" y="12921"/>
                </a:lnTo>
                <a:lnTo>
                  <a:pt x="9539" y="12799"/>
                </a:lnTo>
                <a:lnTo>
                  <a:pt x="9222" y="12678"/>
                </a:lnTo>
                <a:lnTo>
                  <a:pt x="8760" y="12507"/>
                </a:lnTo>
                <a:lnTo>
                  <a:pt x="8517" y="12410"/>
                </a:lnTo>
                <a:lnTo>
                  <a:pt x="8273" y="12337"/>
                </a:lnTo>
                <a:lnTo>
                  <a:pt x="8273" y="12288"/>
                </a:lnTo>
                <a:lnTo>
                  <a:pt x="8322" y="11996"/>
                </a:lnTo>
                <a:lnTo>
                  <a:pt x="8346" y="11680"/>
                </a:lnTo>
                <a:lnTo>
                  <a:pt x="8346" y="11388"/>
                </a:lnTo>
                <a:lnTo>
                  <a:pt x="8322" y="11072"/>
                </a:lnTo>
                <a:lnTo>
                  <a:pt x="8273" y="10463"/>
                </a:lnTo>
                <a:lnTo>
                  <a:pt x="8225" y="9855"/>
                </a:lnTo>
                <a:lnTo>
                  <a:pt x="8200" y="8833"/>
                </a:lnTo>
                <a:close/>
                <a:moveTo>
                  <a:pt x="7324" y="8346"/>
                </a:moveTo>
                <a:lnTo>
                  <a:pt x="6935" y="8906"/>
                </a:lnTo>
                <a:lnTo>
                  <a:pt x="6570" y="9441"/>
                </a:lnTo>
                <a:lnTo>
                  <a:pt x="5962" y="10439"/>
                </a:lnTo>
                <a:lnTo>
                  <a:pt x="5354" y="11437"/>
                </a:lnTo>
                <a:lnTo>
                  <a:pt x="4818" y="12386"/>
                </a:lnTo>
                <a:lnTo>
                  <a:pt x="4502" y="12848"/>
                </a:lnTo>
                <a:lnTo>
                  <a:pt x="4356" y="13067"/>
                </a:lnTo>
                <a:lnTo>
                  <a:pt x="4161" y="13286"/>
                </a:lnTo>
                <a:lnTo>
                  <a:pt x="3967" y="13529"/>
                </a:lnTo>
                <a:lnTo>
                  <a:pt x="3796" y="13773"/>
                </a:lnTo>
                <a:lnTo>
                  <a:pt x="3650" y="14040"/>
                </a:lnTo>
                <a:lnTo>
                  <a:pt x="3504" y="14308"/>
                </a:lnTo>
                <a:lnTo>
                  <a:pt x="3577" y="13578"/>
                </a:lnTo>
                <a:lnTo>
                  <a:pt x="3699" y="12897"/>
                </a:lnTo>
                <a:lnTo>
                  <a:pt x="3821" y="12215"/>
                </a:lnTo>
                <a:lnTo>
                  <a:pt x="3967" y="11558"/>
                </a:lnTo>
                <a:lnTo>
                  <a:pt x="4113" y="10926"/>
                </a:lnTo>
                <a:lnTo>
                  <a:pt x="4234" y="10269"/>
                </a:lnTo>
                <a:lnTo>
                  <a:pt x="4332" y="9612"/>
                </a:lnTo>
                <a:lnTo>
                  <a:pt x="4307" y="9539"/>
                </a:lnTo>
                <a:lnTo>
                  <a:pt x="4453" y="9587"/>
                </a:lnTo>
                <a:lnTo>
                  <a:pt x="4624" y="9563"/>
                </a:lnTo>
                <a:lnTo>
                  <a:pt x="4818" y="9514"/>
                </a:lnTo>
                <a:lnTo>
                  <a:pt x="5013" y="9441"/>
                </a:lnTo>
                <a:lnTo>
                  <a:pt x="5354" y="9271"/>
                </a:lnTo>
                <a:lnTo>
                  <a:pt x="5646" y="9149"/>
                </a:lnTo>
                <a:lnTo>
                  <a:pt x="6497" y="8760"/>
                </a:lnTo>
                <a:lnTo>
                  <a:pt x="7324" y="8346"/>
                </a:lnTo>
                <a:close/>
                <a:moveTo>
                  <a:pt x="4234" y="13700"/>
                </a:moveTo>
                <a:lnTo>
                  <a:pt x="4307" y="13773"/>
                </a:lnTo>
                <a:lnTo>
                  <a:pt x="4380" y="13821"/>
                </a:lnTo>
                <a:lnTo>
                  <a:pt x="4551" y="13943"/>
                </a:lnTo>
                <a:lnTo>
                  <a:pt x="4697" y="14016"/>
                </a:lnTo>
                <a:lnTo>
                  <a:pt x="4307" y="14259"/>
                </a:lnTo>
                <a:lnTo>
                  <a:pt x="4161" y="14332"/>
                </a:lnTo>
                <a:lnTo>
                  <a:pt x="3991" y="14405"/>
                </a:lnTo>
                <a:lnTo>
                  <a:pt x="3650" y="14502"/>
                </a:lnTo>
                <a:lnTo>
                  <a:pt x="3748" y="14429"/>
                </a:lnTo>
                <a:lnTo>
                  <a:pt x="3821" y="14332"/>
                </a:lnTo>
                <a:lnTo>
                  <a:pt x="3967" y="14113"/>
                </a:lnTo>
                <a:lnTo>
                  <a:pt x="4113" y="13894"/>
                </a:lnTo>
                <a:lnTo>
                  <a:pt x="4234" y="13700"/>
                </a:lnTo>
                <a:close/>
                <a:moveTo>
                  <a:pt x="7835" y="0"/>
                </a:moveTo>
                <a:lnTo>
                  <a:pt x="7762" y="25"/>
                </a:lnTo>
                <a:lnTo>
                  <a:pt x="7689" y="73"/>
                </a:lnTo>
                <a:lnTo>
                  <a:pt x="7641" y="73"/>
                </a:lnTo>
                <a:lnTo>
                  <a:pt x="7495" y="146"/>
                </a:lnTo>
                <a:lnTo>
                  <a:pt x="7373" y="244"/>
                </a:lnTo>
                <a:lnTo>
                  <a:pt x="7276" y="341"/>
                </a:lnTo>
                <a:lnTo>
                  <a:pt x="7178" y="463"/>
                </a:lnTo>
                <a:lnTo>
                  <a:pt x="6984" y="730"/>
                </a:lnTo>
                <a:lnTo>
                  <a:pt x="6838" y="1047"/>
                </a:lnTo>
                <a:lnTo>
                  <a:pt x="6716" y="1387"/>
                </a:lnTo>
                <a:lnTo>
                  <a:pt x="6619" y="1704"/>
                </a:lnTo>
                <a:lnTo>
                  <a:pt x="6449" y="2288"/>
                </a:lnTo>
                <a:lnTo>
                  <a:pt x="6230" y="2920"/>
                </a:lnTo>
                <a:lnTo>
                  <a:pt x="6108" y="3237"/>
                </a:lnTo>
                <a:lnTo>
                  <a:pt x="5962" y="3529"/>
                </a:lnTo>
                <a:lnTo>
                  <a:pt x="5767" y="3845"/>
                </a:lnTo>
                <a:lnTo>
                  <a:pt x="5548" y="4161"/>
                </a:lnTo>
                <a:lnTo>
                  <a:pt x="5378" y="4478"/>
                </a:lnTo>
                <a:lnTo>
                  <a:pt x="5281" y="4648"/>
                </a:lnTo>
                <a:lnTo>
                  <a:pt x="5208" y="4818"/>
                </a:lnTo>
                <a:lnTo>
                  <a:pt x="4891" y="4916"/>
                </a:lnTo>
                <a:lnTo>
                  <a:pt x="4575" y="4989"/>
                </a:lnTo>
                <a:lnTo>
                  <a:pt x="3918" y="5110"/>
                </a:lnTo>
                <a:lnTo>
                  <a:pt x="2580" y="5305"/>
                </a:lnTo>
                <a:lnTo>
                  <a:pt x="1801" y="5402"/>
                </a:lnTo>
                <a:lnTo>
                  <a:pt x="998" y="5500"/>
                </a:lnTo>
                <a:lnTo>
                  <a:pt x="755" y="5524"/>
                </a:lnTo>
                <a:lnTo>
                  <a:pt x="511" y="5524"/>
                </a:lnTo>
                <a:lnTo>
                  <a:pt x="244" y="5548"/>
                </a:lnTo>
                <a:lnTo>
                  <a:pt x="146" y="5597"/>
                </a:lnTo>
                <a:lnTo>
                  <a:pt x="49" y="5646"/>
                </a:lnTo>
                <a:lnTo>
                  <a:pt x="0" y="5719"/>
                </a:lnTo>
                <a:lnTo>
                  <a:pt x="0" y="5792"/>
                </a:lnTo>
                <a:lnTo>
                  <a:pt x="0" y="5865"/>
                </a:lnTo>
                <a:lnTo>
                  <a:pt x="0" y="5962"/>
                </a:lnTo>
                <a:lnTo>
                  <a:pt x="49" y="6035"/>
                </a:lnTo>
                <a:lnTo>
                  <a:pt x="146" y="6229"/>
                </a:lnTo>
                <a:lnTo>
                  <a:pt x="292" y="6375"/>
                </a:lnTo>
                <a:lnTo>
                  <a:pt x="438" y="6497"/>
                </a:lnTo>
                <a:lnTo>
                  <a:pt x="682" y="6716"/>
                </a:lnTo>
                <a:lnTo>
                  <a:pt x="925" y="6935"/>
                </a:lnTo>
                <a:lnTo>
                  <a:pt x="1460" y="7349"/>
                </a:lnTo>
                <a:lnTo>
                  <a:pt x="1971" y="7811"/>
                </a:lnTo>
                <a:lnTo>
                  <a:pt x="2507" y="8273"/>
                </a:lnTo>
                <a:lnTo>
                  <a:pt x="2847" y="8565"/>
                </a:lnTo>
                <a:lnTo>
                  <a:pt x="3188" y="8882"/>
                </a:lnTo>
                <a:lnTo>
                  <a:pt x="3504" y="9222"/>
                </a:lnTo>
                <a:lnTo>
                  <a:pt x="3650" y="9417"/>
                </a:lnTo>
                <a:lnTo>
                  <a:pt x="3772" y="9612"/>
                </a:lnTo>
                <a:lnTo>
                  <a:pt x="3821" y="9685"/>
                </a:lnTo>
                <a:lnTo>
                  <a:pt x="3918" y="9709"/>
                </a:lnTo>
                <a:lnTo>
                  <a:pt x="3748" y="10342"/>
                </a:lnTo>
                <a:lnTo>
                  <a:pt x="3602" y="10974"/>
                </a:lnTo>
                <a:lnTo>
                  <a:pt x="3334" y="12264"/>
                </a:lnTo>
                <a:lnTo>
                  <a:pt x="3212" y="12872"/>
                </a:lnTo>
                <a:lnTo>
                  <a:pt x="3091" y="13529"/>
                </a:lnTo>
                <a:lnTo>
                  <a:pt x="3042" y="13870"/>
                </a:lnTo>
                <a:lnTo>
                  <a:pt x="2993" y="14186"/>
                </a:lnTo>
                <a:lnTo>
                  <a:pt x="2993" y="14502"/>
                </a:lnTo>
                <a:lnTo>
                  <a:pt x="3018" y="14819"/>
                </a:lnTo>
                <a:lnTo>
                  <a:pt x="3042" y="14916"/>
                </a:lnTo>
                <a:lnTo>
                  <a:pt x="3091" y="14965"/>
                </a:lnTo>
                <a:lnTo>
                  <a:pt x="3188" y="15013"/>
                </a:lnTo>
                <a:lnTo>
                  <a:pt x="3261" y="15013"/>
                </a:lnTo>
                <a:lnTo>
                  <a:pt x="3383" y="15038"/>
                </a:lnTo>
                <a:lnTo>
                  <a:pt x="3529" y="15062"/>
                </a:lnTo>
                <a:lnTo>
                  <a:pt x="3675" y="15038"/>
                </a:lnTo>
                <a:lnTo>
                  <a:pt x="3796" y="15013"/>
                </a:lnTo>
                <a:lnTo>
                  <a:pt x="4088" y="14940"/>
                </a:lnTo>
                <a:lnTo>
                  <a:pt x="4405" y="14794"/>
                </a:lnTo>
                <a:lnTo>
                  <a:pt x="4672" y="14624"/>
                </a:lnTo>
                <a:lnTo>
                  <a:pt x="4964" y="14454"/>
                </a:lnTo>
                <a:lnTo>
                  <a:pt x="5402" y="14138"/>
                </a:lnTo>
                <a:lnTo>
                  <a:pt x="5719" y="13943"/>
                </a:lnTo>
                <a:lnTo>
                  <a:pt x="6035" y="13748"/>
                </a:lnTo>
                <a:lnTo>
                  <a:pt x="6716" y="13383"/>
                </a:lnTo>
                <a:lnTo>
                  <a:pt x="7373" y="13018"/>
                </a:lnTo>
                <a:lnTo>
                  <a:pt x="7689" y="12824"/>
                </a:lnTo>
                <a:lnTo>
                  <a:pt x="8006" y="12629"/>
                </a:lnTo>
                <a:lnTo>
                  <a:pt x="8127" y="12726"/>
                </a:lnTo>
                <a:lnTo>
                  <a:pt x="8273" y="12799"/>
                </a:lnTo>
                <a:lnTo>
                  <a:pt x="8590" y="12945"/>
                </a:lnTo>
                <a:lnTo>
                  <a:pt x="9320" y="13213"/>
                </a:lnTo>
                <a:lnTo>
                  <a:pt x="9685" y="13383"/>
                </a:lnTo>
                <a:lnTo>
                  <a:pt x="10050" y="13554"/>
                </a:lnTo>
                <a:lnTo>
                  <a:pt x="10707" y="13894"/>
                </a:lnTo>
                <a:lnTo>
                  <a:pt x="11364" y="14283"/>
                </a:lnTo>
                <a:lnTo>
                  <a:pt x="11607" y="14454"/>
                </a:lnTo>
                <a:lnTo>
                  <a:pt x="11875" y="14624"/>
                </a:lnTo>
                <a:lnTo>
                  <a:pt x="12021" y="14697"/>
                </a:lnTo>
                <a:lnTo>
                  <a:pt x="12167" y="14770"/>
                </a:lnTo>
                <a:lnTo>
                  <a:pt x="12313" y="14794"/>
                </a:lnTo>
                <a:lnTo>
                  <a:pt x="12459" y="14770"/>
                </a:lnTo>
                <a:lnTo>
                  <a:pt x="12507" y="14770"/>
                </a:lnTo>
                <a:lnTo>
                  <a:pt x="12532" y="14721"/>
                </a:lnTo>
                <a:lnTo>
                  <a:pt x="12629" y="14697"/>
                </a:lnTo>
                <a:lnTo>
                  <a:pt x="12702" y="14648"/>
                </a:lnTo>
                <a:lnTo>
                  <a:pt x="12751" y="14575"/>
                </a:lnTo>
                <a:lnTo>
                  <a:pt x="12775" y="14478"/>
                </a:lnTo>
                <a:lnTo>
                  <a:pt x="12751" y="14065"/>
                </a:lnTo>
                <a:lnTo>
                  <a:pt x="12702" y="13651"/>
                </a:lnTo>
                <a:lnTo>
                  <a:pt x="12629" y="13262"/>
                </a:lnTo>
                <a:lnTo>
                  <a:pt x="12556" y="12848"/>
                </a:lnTo>
                <a:lnTo>
                  <a:pt x="12337" y="12045"/>
                </a:lnTo>
                <a:lnTo>
                  <a:pt x="12118" y="11242"/>
                </a:lnTo>
                <a:lnTo>
                  <a:pt x="11899" y="10463"/>
                </a:lnTo>
                <a:lnTo>
                  <a:pt x="11875" y="10390"/>
                </a:lnTo>
                <a:lnTo>
                  <a:pt x="11680" y="9685"/>
                </a:lnTo>
                <a:lnTo>
                  <a:pt x="11680" y="9636"/>
                </a:lnTo>
                <a:lnTo>
                  <a:pt x="11656" y="9563"/>
                </a:lnTo>
                <a:lnTo>
                  <a:pt x="11631" y="9514"/>
                </a:lnTo>
                <a:lnTo>
                  <a:pt x="11680" y="9490"/>
                </a:lnTo>
                <a:lnTo>
                  <a:pt x="11729" y="9466"/>
                </a:lnTo>
                <a:lnTo>
                  <a:pt x="11802" y="9393"/>
                </a:lnTo>
                <a:lnTo>
                  <a:pt x="11850" y="9344"/>
                </a:lnTo>
                <a:lnTo>
                  <a:pt x="12094" y="9101"/>
                </a:lnTo>
                <a:lnTo>
                  <a:pt x="12361" y="8882"/>
                </a:lnTo>
                <a:lnTo>
                  <a:pt x="12897" y="8419"/>
                </a:lnTo>
                <a:lnTo>
                  <a:pt x="13432" y="8006"/>
                </a:lnTo>
                <a:lnTo>
                  <a:pt x="13967" y="7568"/>
                </a:lnTo>
                <a:lnTo>
                  <a:pt x="14211" y="7324"/>
                </a:lnTo>
                <a:lnTo>
                  <a:pt x="14454" y="7105"/>
                </a:lnTo>
                <a:lnTo>
                  <a:pt x="14697" y="6838"/>
                </a:lnTo>
                <a:lnTo>
                  <a:pt x="14892" y="6570"/>
                </a:lnTo>
                <a:lnTo>
                  <a:pt x="15232" y="6205"/>
                </a:lnTo>
                <a:lnTo>
                  <a:pt x="15403" y="5986"/>
                </a:lnTo>
                <a:lnTo>
                  <a:pt x="15451" y="5889"/>
                </a:lnTo>
                <a:lnTo>
                  <a:pt x="15500" y="5767"/>
                </a:lnTo>
                <a:lnTo>
                  <a:pt x="15500" y="5743"/>
                </a:lnTo>
                <a:lnTo>
                  <a:pt x="15476" y="5646"/>
                </a:lnTo>
                <a:lnTo>
                  <a:pt x="15427" y="5573"/>
                </a:lnTo>
                <a:lnTo>
                  <a:pt x="15354" y="5475"/>
                </a:lnTo>
                <a:lnTo>
                  <a:pt x="15257" y="5427"/>
                </a:lnTo>
                <a:lnTo>
                  <a:pt x="15135" y="5378"/>
                </a:lnTo>
                <a:lnTo>
                  <a:pt x="15013" y="5354"/>
                </a:lnTo>
                <a:lnTo>
                  <a:pt x="14770" y="5329"/>
                </a:lnTo>
                <a:lnTo>
                  <a:pt x="14527" y="5305"/>
                </a:lnTo>
                <a:lnTo>
                  <a:pt x="13797" y="5256"/>
                </a:lnTo>
                <a:lnTo>
                  <a:pt x="13091" y="5208"/>
                </a:lnTo>
                <a:lnTo>
                  <a:pt x="12410" y="5208"/>
                </a:lnTo>
                <a:lnTo>
                  <a:pt x="11753" y="5159"/>
                </a:lnTo>
                <a:lnTo>
                  <a:pt x="11485" y="5135"/>
                </a:lnTo>
                <a:lnTo>
                  <a:pt x="11218" y="5086"/>
                </a:lnTo>
                <a:lnTo>
                  <a:pt x="10950" y="5013"/>
                </a:lnTo>
                <a:lnTo>
                  <a:pt x="10682" y="4989"/>
                </a:lnTo>
                <a:lnTo>
                  <a:pt x="10658" y="4940"/>
                </a:lnTo>
                <a:lnTo>
                  <a:pt x="10634" y="4867"/>
                </a:lnTo>
                <a:lnTo>
                  <a:pt x="10415" y="4599"/>
                </a:lnTo>
                <a:lnTo>
                  <a:pt x="10220" y="4332"/>
                </a:lnTo>
                <a:lnTo>
                  <a:pt x="10025" y="4040"/>
                </a:lnTo>
                <a:lnTo>
                  <a:pt x="9855" y="3748"/>
                </a:lnTo>
                <a:lnTo>
                  <a:pt x="9514" y="3164"/>
                </a:lnTo>
                <a:lnTo>
                  <a:pt x="9222" y="2531"/>
                </a:lnTo>
                <a:lnTo>
                  <a:pt x="8638" y="1290"/>
                </a:lnTo>
                <a:lnTo>
                  <a:pt x="8322" y="682"/>
                </a:lnTo>
                <a:lnTo>
                  <a:pt x="7981" y="73"/>
                </a:lnTo>
                <a:lnTo>
                  <a:pt x="7908" y="25"/>
                </a:lnTo>
                <a:lnTo>
                  <a:pt x="783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ct val="0"/>
              </a:spcBef>
              <a:spcAft>
                <a:spcPct val="0"/>
              </a:spcAft>
              <a:buNone/>
            </a:pPr>
            <a:endParaRPr>
              <a:solidFill>
                <a:srgbClr val="6D9EEB"/>
              </a:solidFill>
            </a:endParaRPr>
          </a:p>
        </p:txBody>
      </p:sp>
    </p:spTree>
    <p:extLst>
      <p:ext uri="{BB962C8B-B14F-4D97-AF65-F5344CB8AC3E}">
        <p14:creationId xmlns:p14="http://schemas.microsoft.com/office/powerpoint/2010/main" val="225316983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8"/>
          <p:cNvSpPr txBox="1">
            <a:spLocks noGrp="1"/>
          </p:cNvSpPr>
          <p:nvPr>
            <p:ph type="ctrTitle"/>
          </p:nvPr>
        </p:nvSpPr>
        <p:spPr>
          <a:xfrm>
            <a:off x="1027289" y="882187"/>
            <a:ext cx="8001994" cy="784800"/>
          </a:xfrm>
          <a:prstGeom prst="rect">
            <a:avLst/>
          </a:prstGeom>
        </p:spPr>
        <p:txBody>
          <a:bodyPr spcFirstLastPara="1" wrap="square" lIns="91425" tIns="91425" rIns="91425" bIns="91425" anchor="t" anchorCtr="0">
            <a:noAutofit/>
          </a:bodyPr>
          <a:lstStyle/>
          <a:p>
            <a:pPr marL="450850" lvl="0" indent="-358775"/>
            <a:r>
              <a:rPr lang="en-GB" sz="3200" b="0" i="0" strike="noStrike" cap="none" spc="0" baseline="0" dirty="0">
                <a:solidFill>
                  <a:srgbClr val="000000"/>
                </a:solidFill>
                <a:effectLst/>
                <a:latin typeface="Calibri"/>
                <a:ea typeface="Calibri"/>
                <a:cs typeface="Calibri"/>
              </a:rPr>
              <a:t>a. Generates a scenario that enables their professional development</a:t>
            </a:r>
            <a:br>
              <a:rPr sz="3200" dirty="0"/>
            </a:br>
            <a:br>
              <a:rPr sz="3200" dirty="0"/>
            </a:br>
            <a:r>
              <a:rPr lang="en-GB" sz="3200" b="0" i="0" strike="noStrike" cap="none" spc="0" baseline="0" dirty="0">
                <a:solidFill>
                  <a:srgbClr val="000000"/>
                </a:solidFill>
                <a:effectLst/>
                <a:latin typeface="Calibri"/>
                <a:ea typeface="Calibri"/>
                <a:cs typeface="Calibri"/>
              </a:rPr>
              <a:t> </a:t>
            </a:r>
            <a:br>
              <a:rPr sz="3200" dirty="0"/>
            </a:br>
            <a:endParaRPr sz="3200" dirty="0"/>
          </a:p>
        </p:txBody>
      </p:sp>
      <p:sp>
        <p:nvSpPr>
          <p:cNvPr id="124" name="Google Shape;124;p18"/>
          <p:cNvSpPr txBox="1">
            <a:spLocks noGrp="1"/>
          </p:cNvSpPr>
          <p:nvPr>
            <p:ph type="sldNum" idx="12"/>
          </p:nvPr>
        </p:nvSpPr>
        <p:spPr>
          <a:xfrm>
            <a:off x="8480584" y="4749851"/>
            <a:ext cx="548700" cy="393600"/>
          </a:xfrm>
          <a:prstGeom prst="rect">
            <a:avLst/>
          </a:prstGeom>
        </p:spPr>
        <p:txBody>
          <a:bodyPr spcFirstLastPara="1" wrap="square" lIns="91425" tIns="91425" rIns="91425" bIns="91425" anchor="t" anchorCtr="0">
            <a:noAutofit/>
          </a:bodyPr>
          <a:lstStyle/>
          <a:p>
            <a:pPr marL="0" lvl="0" indent="0" algn="r" rtl="0">
              <a:spcBef>
                <a:spcPct val="0"/>
              </a:spcBef>
              <a:spcAft>
                <a:spcPct val="0"/>
              </a:spcAft>
              <a:buNone/>
            </a:pPr>
            <a:fld id="{00000000-1234-1234-1234-123412341234}" type="slidenum">
              <a:rPr lang="en"/>
              <a:t>9</a:t>
            </a:fld>
            <a:endParaRPr/>
          </a:p>
        </p:txBody>
      </p:sp>
      <p:sp>
        <p:nvSpPr>
          <p:cNvPr id="4" name="Rectángulo 3">
            <a:extLst>
              <a:ext uri="{FF2B5EF4-FFF2-40B4-BE49-F238E27FC236}">
                <a16:creationId xmlns:a16="http://schemas.microsoft.com/office/drawing/2014/main" id="{6936FCF4-4017-4B61-A83B-1760DB7E95B4}"/>
              </a:ext>
            </a:extLst>
          </p:cNvPr>
          <p:cNvSpPr/>
          <p:nvPr/>
        </p:nvSpPr>
        <p:spPr>
          <a:xfrm>
            <a:off x="1078088" y="1500716"/>
            <a:ext cx="7951195" cy="523219"/>
          </a:xfrm>
          <a:prstGeom prst="rect">
            <a:avLst/>
          </a:prstGeom>
          <a:noFill/>
          <a:ln>
            <a:noFill/>
          </a:ln>
        </p:spPr>
        <p:txBody>
          <a:bodyPr spcFirstLastPara="1" wrap="square" lIns="91425" tIns="91425" rIns="91425" bIns="91425" anchor="t" anchorCtr="0">
            <a:noAutofit/>
          </a:bodyPr>
          <a:lstStyle/>
          <a:p>
            <a:pPr>
              <a:buClr>
                <a:srgbClr val="FFFFFF"/>
              </a:buClr>
              <a:buSzPts val="3600"/>
            </a:pPr>
            <a:endParaRPr lang="es-ES" sz="3200" b="1">
              <a:solidFill>
                <a:schemeClr val="bg1"/>
              </a:solidFill>
              <a:latin typeface="Calibri"/>
              <a:sym typeface="Titillium Web"/>
            </a:endParaRPr>
          </a:p>
        </p:txBody>
      </p:sp>
      <p:sp>
        <p:nvSpPr>
          <p:cNvPr id="5" name="Rectángulo 4">
            <a:extLst>
              <a:ext uri="{FF2B5EF4-FFF2-40B4-BE49-F238E27FC236}">
                <a16:creationId xmlns:a16="http://schemas.microsoft.com/office/drawing/2014/main" id="{4C8E430C-27F2-4ADE-94B8-37CFBBF22A0A}"/>
              </a:ext>
            </a:extLst>
          </p:cNvPr>
          <p:cNvSpPr/>
          <p:nvPr/>
        </p:nvSpPr>
        <p:spPr>
          <a:xfrm>
            <a:off x="841021" y="3757915"/>
            <a:ext cx="8116711" cy="634988"/>
          </a:xfrm>
          <a:prstGeom prst="rect">
            <a:avLst/>
          </a:prstGeom>
          <a:noFill/>
          <a:ln>
            <a:noFill/>
          </a:ln>
        </p:spPr>
        <p:txBody>
          <a:bodyPr spcFirstLastPara="1" wrap="square" lIns="91425" tIns="91425" rIns="91425" bIns="91425" anchor="t" anchorCtr="0">
            <a:noAutofit/>
          </a:bodyPr>
          <a:lstStyle/>
          <a:p>
            <a:pPr>
              <a:buClr>
                <a:srgbClr val="FFFFFF"/>
              </a:buClr>
              <a:buSzPts val="3600"/>
            </a:pPr>
            <a:r>
              <a:rPr lang="en-GB" sz="3200" b="0" i="0" strike="noStrike" cap="none" spc="0" baseline="0" dirty="0">
                <a:solidFill>
                  <a:srgbClr val="000000"/>
                </a:solidFill>
                <a:effectLst/>
                <a:latin typeface="Calibri"/>
                <a:ea typeface="Calibri"/>
                <a:cs typeface="Calibri"/>
              </a:rPr>
              <a:t>d. Their level of development depends on the surrounding entrepreneurial culture</a:t>
            </a:r>
            <a:br>
              <a:rPr sz="3200" dirty="0"/>
            </a:br>
            <a:r>
              <a:rPr lang="en-GB" sz="3200" b="1" i="0" strike="noStrike" cap="none" spc="0" baseline="0" dirty="0">
                <a:solidFill>
                  <a:srgbClr val="000000"/>
                </a:solidFill>
                <a:effectLst/>
                <a:latin typeface="Calibri"/>
                <a:ea typeface="Calibri"/>
                <a:cs typeface="Calibri"/>
              </a:rPr>
              <a:t>	</a:t>
            </a:r>
            <a:br>
              <a:rPr sz="3200" dirty="0"/>
            </a:br>
            <a:endParaRPr sz="3200" dirty="0"/>
          </a:p>
        </p:txBody>
      </p:sp>
      <p:sp>
        <p:nvSpPr>
          <p:cNvPr id="6" name="Rectángulo 5">
            <a:extLst>
              <a:ext uri="{FF2B5EF4-FFF2-40B4-BE49-F238E27FC236}">
                <a16:creationId xmlns:a16="http://schemas.microsoft.com/office/drawing/2014/main" id="{60A0D7F4-1B2D-458D-9F4C-6B7E4F16F1E3}"/>
              </a:ext>
            </a:extLst>
          </p:cNvPr>
          <p:cNvSpPr/>
          <p:nvPr/>
        </p:nvSpPr>
        <p:spPr>
          <a:xfrm>
            <a:off x="1052688" y="1982734"/>
            <a:ext cx="7701073" cy="579699"/>
          </a:xfrm>
          <a:prstGeom prst="rect">
            <a:avLst/>
          </a:prstGeom>
        </p:spPr>
        <p:txBody>
          <a:bodyPr wrap="square">
            <a:spAutoFit/>
          </a:bodyPr>
          <a:lstStyle/>
          <a:p>
            <a:r>
              <a:rPr lang="en-GB" sz="3200" b="0" i="0" strike="noStrike" cap="none" spc="0" baseline="0" dirty="0">
                <a:solidFill>
                  <a:srgbClr val="000000"/>
                </a:solidFill>
                <a:effectLst/>
                <a:latin typeface="Calibri"/>
                <a:ea typeface="Calibri"/>
                <a:cs typeface="Calibri"/>
              </a:rPr>
              <a:t>b. Mentoring for progressive learning</a:t>
            </a:r>
          </a:p>
        </p:txBody>
      </p:sp>
      <p:sp>
        <p:nvSpPr>
          <p:cNvPr id="7" name="Rectángulo 6">
            <a:extLst>
              <a:ext uri="{FF2B5EF4-FFF2-40B4-BE49-F238E27FC236}">
                <a16:creationId xmlns:a16="http://schemas.microsoft.com/office/drawing/2014/main" id="{071169B1-BFE2-4517-BA94-769AEDB510A4}"/>
              </a:ext>
            </a:extLst>
          </p:cNvPr>
          <p:cNvSpPr/>
          <p:nvPr/>
        </p:nvSpPr>
        <p:spPr>
          <a:xfrm>
            <a:off x="205092" y="254456"/>
            <a:ext cx="2825542" cy="396636"/>
          </a:xfrm>
          <a:prstGeom prst="rect">
            <a:avLst/>
          </a:prstGeom>
        </p:spPr>
        <p:txBody>
          <a:bodyPr wrap="none">
            <a:spAutoFit/>
          </a:bodyPr>
          <a:lstStyle/>
          <a:p>
            <a:r>
              <a:rPr lang="en-GB" sz="2000" b="0" i="0" strike="noStrike" cap="none" spc="0" baseline="0">
                <a:solidFill>
                  <a:srgbClr val="000000"/>
                </a:solidFill>
                <a:effectLst/>
                <a:latin typeface="Arial"/>
                <a:ea typeface="Arial"/>
                <a:cs typeface="Arial"/>
              </a:rPr>
              <a:t>Group self-employment</a:t>
            </a:r>
          </a:p>
        </p:txBody>
      </p:sp>
      <p:sp>
        <p:nvSpPr>
          <p:cNvPr id="2" name="CuadroTexto 1">
            <a:extLst>
              <a:ext uri="{FF2B5EF4-FFF2-40B4-BE49-F238E27FC236}">
                <a16:creationId xmlns:a16="http://schemas.microsoft.com/office/drawing/2014/main" id="{81A14AB9-9A74-44ED-A9F2-23164AB11C16}"/>
              </a:ext>
            </a:extLst>
          </p:cNvPr>
          <p:cNvSpPr txBox="1"/>
          <p:nvPr/>
        </p:nvSpPr>
        <p:spPr>
          <a:xfrm>
            <a:off x="1078088" y="2750909"/>
            <a:ext cx="2829621" cy="584775"/>
          </a:xfrm>
          <a:prstGeom prst="rect">
            <a:avLst/>
          </a:prstGeom>
          <a:noFill/>
        </p:spPr>
        <p:txBody>
          <a:bodyPr wrap="none" rtlCol="0">
            <a:spAutoFit/>
          </a:bodyPr>
          <a:lstStyle/>
          <a:p>
            <a:r>
              <a:rPr lang="en-GB" sz="3200" b="0" i="0" strike="noStrike" cap="none" spc="0" baseline="0" dirty="0">
                <a:solidFill>
                  <a:srgbClr val="000000"/>
                </a:solidFill>
                <a:effectLst/>
                <a:latin typeface="Calibri"/>
                <a:ea typeface="Calibri"/>
                <a:cs typeface="Calibri"/>
              </a:rPr>
              <a:t>c. Capitalisation</a:t>
            </a:r>
          </a:p>
        </p:txBody>
      </p:sp>
    </p:spTree>
    <p:extLst>
      <p:ext uri="{BB962C8B-B14F-4D97-AF65-F5344CB8AC3E}">
        <p14:creationId xmlns:p14="http://schemas.microsoft.com/office/powerpoint/2010/main" val="86471196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icrosoft Windows NT 10.0"/>
  <p:tag name="AS_RELEASE_DATE" val="2017.10.31"/>
  <p:tag name="AS_TITLE" val="Aspose.Slides for Java"/>
  <p:tag name="AS_VERSION" val="17.10"/>
</p:tagLst>
</file>

<file path=ppt/theme/theme1.xml><?xml version="1.0" encoding="utf-8"?>
<a:theme xmlns:a="http://schemas.openxmlformats.org/drawingml/2006/main" name="Fidel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Fidel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Fidele template override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2062</Words>
  <Application>Microsoft Office PowerPoint</Application>
  <PresentationFormat>Presentación en pantalla (16:9)</PresentationFormat>
  <Paragraphs>353</Paragraphs>
  <Slides>24</Slides>
  <Notes>19</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24</vt:i4>
      </vt:variant>
    </vt:vector>
  </HeadingPairs>
  <TitlesOfParts>
    <vt:vector size="30" baseType="lpstr">
      <vt:lpstr>Titillium Web</vt:lpstr>
      <vt:lpstr>Candara</vt:lpstr>
      <vt:lpstr>Arial</vt:lpstr>
      <vt:lpstr>Calibri</vt:lpstr>
      <vt:lpstr>Fidele template</vt:lpstr>
      <vt:lpstr>1_Fidele template</vt:lpstr>
      <vt:lpstr>ADULT PROFESSIONAL DEVELOPMENT.  ARACNE MODEL</vt:lpstr>
      <vt:lpstr>1. CONCEPT</vt:lpstr>
      <vt:lpstr>Seven characteristics:</vt:lpstr>
      <vt:lpstr>Professional function </vt:lpstr>
      <vt:lpstr>a. Official qualification </vt:lpstr>
      <vt:lpstr>Professional function</vt:lpstr>
      <vt:lpstr>As an example, professional function will vary according to the job that one wishes to do: </vt:lpstr>
      <vt:lpstr>Group self-employment </vt:lpstr>
      <vt:lpstr>a. Generates a scenario that enables their professional development    </vt:lpstr>
      <vt:lpstr>Group self-employment</vt:lpstr>
      <vt:lpstr>Group SELF-EMPLOYMENT, a set of pre-selected competencies for each learning level </vt:lpstr>
      <vt:lpstr>Individual and group empowerment </vt:lpstr>
      <vt:lpstr>a. Generates permanent changes </vt:lpstr>
      <vt:lpstr>Individual and group empowerment</vt:lpstr>
      <vt:lpstr>Individual and group empowerment</vt:lpstr>
      <vt:lpstr>As part of EMPOWERMENT, we carried out a provisional classification - the result of group reflection that is liable to variation in future revisions of the model. </vt:lpstr>
      <vt:lpstr>CLASSIFICATION OF FUNCTION-BASED EMPOWERMENT COMPETENCIES</vt:lpstr>
      <vt:lpstr>METHODOLOGICAL CRITERIA  ARACNE MODEL </vt:lpstr>
      <vt:lpstr>The specific nature of adult education </vt:lpstr>
      <vt:lpstr>Adult education: differentiates them from education provided to young people  </vt:lpstr>
      <vt:lpstr>Adult education: differentiates them from education provided to young people  </vt:lpstr>
      <vt:lpstr>Adult education: differentiates them from education provided to young people  </vt:lpstr>
      <vt:lpstr>Presentación de PowerPoint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FRD</dc:creator>
  <cp:lastModifiedBy>Laura Uixera Cotano</cp:lastModifiedBy>
  <cp:revision>59</cp:revision>
  <dcterms:modified xsi:type="dcterms:W3CDTF">2019-11-12T16:34:02Z</dcterms:modified>
</cp:coreProperties>
</file>