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9"/>
  </p:notesMasterIdLst>
  <p:sldIdLst>
    <p:sldId id="256" r:id="rId2"/>
    <p:sldId id="259" r:id="rId3"/>
    <p:sldId id="285" r:id="rId4"/>
    <p:sldId id="286" r:id="rId5"/>
    <p:sldId id="260" r:id="rId6"/>
    <p:sldId id="261" r:id="rId7"/>
    <p:sldId id="264" r:id="rId8"/>
    <p:sldId id="294" r:id="rId9"/>
    <p:sldId id="265" r:id="rId10"/>
    <p:sldId id="288" r:id="rId11"/>
    <p:sldId id="289" r:id="rId12"/>
    <p:sldId id="290" r:id="rId13"/>
    <p:sldId id="291" r:id="rId14"/>
    <p:sldId id="292" r:id="rId15"/>
    <p:sldId id="293" r:id="rId16"/>
    <p:sldId id="279" r:id="rId17"/>
    <p:sldId id="280" r:id="rId18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Titillium Web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E9F414-CF0B-4F09-9673-48972AB1864C}">
  <a:tblStyle styleId="{36E9F414-CF0B-4F09-9673-48972AB186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4518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366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0170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784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73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427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478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595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3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FF0040">
              <a:alpha val="81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79000" y="1920450"/>
            <a:ext cx="54300" cy="11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5412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63175" y="47575"/>
            <a:ext cx="2880824" cy="6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579000" y="1722000"/>
            <a:ext cx="54300" cy="136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826350" y="1519225"/>
            <a:ext cx="4638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826350" y="2763850"/>
            <a:ext cx="7632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63175" y="47575"/>
            <a:ext cx="2880824" cy="6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-9750"/>
            <a:ext cx="7726800" cy="51630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261050" y="1058150"/>
            <a:ext cx="5404500" cy="274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▸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439873" y="74234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62" y="4443650"/>
            <a:ext cx="2880824" cy="6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86325"/>
            <a:ext cx="5971500" cy="314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50" y="4361975"/>
            <a:ext cx="938800" cy="7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44425" y="1610450"/>
            <a:ext cx="2257200" cy="3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3217286" y="1610450"/>
            <a:ext cx="2257200" cy="3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5590146" y="1610450"/>
            <a:ext cx="2257200" cy="3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9pPr>
          </a:lstStyle>
          <a:p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2" name="Google Shape;5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50" y="4361975"/>
            <a:ext cx="938800" cy="7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9" name="Google Shape;5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50" y="4361975"/>
            <a:ext cx="938800" cy="7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color">
  <p:cSld name="TITLE_ONLY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66" name="Google Shape;6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50" y="4361975"/>
            <a:ext cx="938800" cy="7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half">
  <p:cSld name="TITLE_ONLY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0" y="0"/>
            <a:ext cx="45780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74" name="Google Shape;7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0" y="0"/>
            <a:ext cx="9144000" cy="259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9400" y="4361982"/>
            <a:ext cx="2880360" cy="70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50" y="4361975"/>
            <a:ext cx="938800" cy="7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3798" y="1586325"/>
            <a:ext cx="6092100" cy="3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▪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r">
              <a:buNone/>
              <a:defRPr sz="1200" b="1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60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d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3.pdf"/><Relationship Id="rId7" Type="http://schemas.openxmlformats.org/officeDocument/2006/relationships/image" Target="../media/image2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ctrTitle"/>
          </p:nvPr>
        </p:nvSpPr>
        <p:spPr>
          <a:xfrm>
            <a:off x="685800" y="1915625"/>
            <a:ext cx="5412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VIAJE AL EMPLEO</a:t>
            </a:r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83" y="2974109"/>
            <a:ext cx="2426034" cy="15738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550" y="422500"/>
            <a:ext cx="3658127" cy="857400"/>
          </a:xfrm>
        </p:spPr>
        <p:txBody>
          <a:bodyPr/>
          <a:lstStyle/>
          <a:p>
            <a:r>
              <a:rPr lang="es-ES" sz="3200" dirty="0"/>
              <a:t>Conoce tu mercado</a:t>
            </a:r>
            <a:endParaRPr lang="es-ES_tradnl" sz="32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t>10</a:t>
            </a:fld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29" y="1917658"/>
            <a:ext cx="2121033" cy="1357978"/>
          </a:xfrm>
          <a:prstGeom prst="rect">
            <a:avLst/>
          </a:prstGeom>
        </p:spPr>
      </p:pic>
      <p:pic>
        <p:nvPicPr>
          <p:cNvPr id="5" name="Imagen 4" descr="20154-NSNRMS.pdf"/>
          <p:cNvPicPr>
            <a:picLocks noChangeAspect="1"/>
          </p:cNvPicPr>
          <p:nvPr/>
        </p:nvPicPr>
        <p:blipFill rotWithShape="1">
          <a:blip r:embed="rId3"/>
          <a:srcRect l="13943" t="44830" r="71465" b="32188"/>
          <a:stretch/>
        </p:blipFill>
        <p:spPr>
          <a:xfrm>
            <a:off x="6655267" y="422500"/>
            <a:ext cx="726319" cy="996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Google Shape;175;p24"/>
          <p:cNvSpPr txBox="1">
            <a:spLocks/>
          </p:cNvSpPr>
          <p:nvPr/>
        </p:nvSpPr>
        <p:spPr>
          <a:xfrm>
            <a:off x="457200" y="1546751"/>
            <a:ext cx="3918030" cy="223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▪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>
              <a:buNone/>
            </a:pPr>
            <a:r>
              <a:rPr lang="es-ES" alt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Taller: “Sectores Emergentes”</a:t>
            </a:r>
          </a:p>
          <a:p>
            <a:pPr marL="0" indent="0" algn="r">
              <a:buNone/>
            </a:pPr>
            <a:r>
              <a:rPr lang="es-ES" alt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recursos económicos generadores de empleo</a:t>
            </a:r>
          </a:p>
          <a:p>
            <a:pPr marL="0" indent="0">
              <a:buNone/>
            </a:pPr>
            <a:r>
              <a:rPr lang="es-ES" alt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Taller: “Fórmate en Madrid”</a:t>
            </a:r>
          </a:p>
          <a:p>
            <a:pPr marL="0" indent="0" algn="r">
              <a:buNone/>
            </a:pPr>
            <a:r>
              <a:rPr lang="es-ES" alt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recursos formativos</a:t>
            </a:r>
          </a:p>
        </p:txBody>
      </p:sp>
    </p:spTree>
    <p:extLst>
      <p:ext uri="{BB962C8B-B14F-4D97-AF65-F5344CB8AC3E}">
        <p14:creationId xmlns:p14="http://schemas.microsoft.com/office/powerpoint/2010/main" val="112352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Reinvéntate y Diferénciate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t>11</a:t>
            </a:fld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48" y="2049203"/>
            <a:ext cx="2295219" cy="1469499"/>
          </a:xfrm>
          <a:prstGeom prst="rect">
            <a:avLst/>
          </a:prstGeom>
        </p:spPr>
      </p:pic>
      <p:pic>
        <p:nvPicPr>
          <p:cNvPr id="5" name="Imagen 4" descr="20154-NSNRMS.pdf"/>
          <p:cNvPicPr>
            <a:picLocks noChangeAspect="1"/>
          </p:cNvPicPr>
          <p:nvPr/>
        </p:nvPicPr>
        <p:blipFill rotWithShape="1">
          <a:blip r:embed="rId3"/>
          <a:srcRect l="13943" t="44830" r="71465" b="32188"/>
          <a:stretch/>
        </p:blipFill>
        <p:spPr>
          <a:xfrm>
            <a:off x="6645614" y="422500"/>
            <a:ext cx="726319" cy="996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Google Shape;175;p24"/>
          <p:cNvSpPr txBox="1">
            <a:spLocks/>
          </p:cNvSpPr>
          <p:nvPr/>
        </p:nvSpPr>
        <p:spPr>
          <a:xfrm>
            <a:off x="457200" y="1546751"/>
            <a:ext cx="3918030" cy="2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▪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>
              <a:buNone/>
            </a:pPr>
            <a:r>
              <a:rPr lang="es-ES" alt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Taller: “Taller Creatividad”</a:t>
            </a:r>
          </a:p>
          <a:p>
            <a:pPr marL="0" indent="0" algn="r">
              <a:buNone/>
            </a:pPr>
            <a:r>
              <a:rPr lang="es-ES" alt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una nueva forma de pensar</a:t>
            </a:r>
          </a:p>
          <a:p>
            <a:pPr marL="0" indent="0" algn="r">
              <a:buNone/>
            </a:pPr>
            <a:endParaRPr lang="es-ES" altLang="es-E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ES" alt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Taller: “Taller Marca Personal”</a:t>
            </a:r>
          </a:p>
          <a:p>
            <a:pPr marL="0" indent="0" algn="r">
              <a:buNone/>
            </a:pPr>
            <a:r>
              <a:rPr lang="es-ES" alt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su importancia en la búsqueda de empleo</a:t>
            </a:r>
          </a:p>
          <a:p>
            <a:pPr marL="0" indent="0">
              <a:buNone/>
            </a:pPr>
            <a:endParaRPr lang="es-ES" altLang="es-E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54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Por dónde empiezas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t>12</a:t>
            </a:fld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07" y="1813496"/>
            <a:ext cx="2283725" cy="1462140"/>
          </a:xfrm>
          <a:prstGeom prst="rect">
            <a:avLst/>
          </a:prstGeom>
        </p:spPr>
      </p:pic>
      <p:pic>
        <p:nvPicPr>
          <p:cNvPr id="5" name="Imagen 4" descr="20154-NSNRMS.pdf"/>
          <p:cNvPicPr>
            <a:picLocks noChangeAspect="1"/>
          </p:cNvPicPr>
          <p:nvPr/>
        </p:nvPicPr>
        <p:blipFill rotWithShape="1">
          <a:blip r:embed="rId3"/>
          <a:srcRect l="13943" t="44830" r="71465" b="32188"/>
          <a:stretch/>
        </p:blipFill>
        <p:spPr>
          <a:xfrm>
            <a:off x="6707809" y="422500"/>
            <a:ext cx="726319" cy="996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Google Shape;175;p24"/>
          <p:cNvSpPr txBox="1">
            <a:spLocks/>
          </p:cNvSpPr>
          <p:nvPr/>
        </p:nvSpPr>
        <p:spPr>
          <a:xfrm>
            <a:off x="498810" y="1608855"/>
            <a:ext cx="3918030" cy="2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▪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>
              <a:buNone/>
            </a:pPr>
            <a:r>
              <a:rPr lang="es-ES" alt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Taller: ”Buscar trabajo requiere un plan”</a:t>
            </a:r>
          </a:p>
          <a:p>
            <a:pPr marL="0" indent="0" algn="r">
              <a:buNone/>
            </a:pPr>
            <a:r>
              <a:rPr lang="es-ES" alt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las herramientas adecuadas para la búsqueda de empleo</a:t>
            </a:r>
          </a:p>
          <a:p>
            <a:pPr marL="0" indent="0" algn="r">
              <a:buNone/>
            </a:pPr>
            <a:r>
              <a:rPr lang="es-ES" alt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Planificación y organización</a:t>
            </a:r>
          </a:p>
          <a:p>
            <a:pPr marL="0" indent="0">
              <a:buNone/>
            </a:pPr>
            <a:endParaRPr lang="es-ES" altLang="es-E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61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Como conseguirlo…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t>13</a:t>
            </a:fld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02" y="2040174"/>
            <a:ext cx="2218932" cy="1420657"/>
          </a:xfrm>
          <a:prstGeom prst="rect">
            <a:avLst/>
          </a:prstGeom>
        </p:spPr>
      </p:pic>
      <p:pic>
        <p:nvPicPr>
          <p:cNvPr id="5" name="Imagen 4" descr="20154-NSNRMS.pdf"/>
          <p:cNvPicPr>
            <a:picLocks noChangeAspect="1"/>
          </p:cNvPicPr>
          <p:nvPr/>
        </p:nvPicPr>
        <p:blipFill rotWithShape="1">
          <a:blip r:embed="rId3"/>
          <a:srcRect l="13943" t="44830" r="71465" b="32188"/>
          <a:stretch/>
        </p:blipFill>
        <p:spPr>
          <a:xfrm>
            <a:off x="6707809" y="422500"/>
            <a:ext cx="726319" cy="996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Google Shape;175;p24"/>
          <p:cNvSpPr txBox="1">
            <a:spLocks/>
          </p:cNvSpPr>
          <p:nvPr/>
        </p:nvSpPr>
        <p:spPr>
          <a:xfrm>
            <a:off x="498810" y="1192192"/>
            <a:ext cx="3918030" cy="3557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▪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>
              <a:buNone/>
            </a:pPr>
            <a:r>
              <a:rPr lang="es-ES" alt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Taller: ”</a:t>
            </a:r>
            <a:r>
              <a:rPr lang="es-ES" altLang="es-ES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s-ES" alt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Herramientas de Visibilidad ”</a:t>
            </a:r>
          </a:p>
          <a:p>
            <a:pPr marL="0" indent="0" algn="r">
              <a:buNone/>
            </a:pPr>
            <a:r>
              <a:rPr lang="es-ES" alt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mejorar tu candidatura</a:t>
            </a:r>
          </a:p>
          <a:p>
            <a:pPr marL="0" indent="0" algn="r">
              <a:buNone/>
            </a:pPr>
            <a:r>
              <a:rPr lang="es-ES" alt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herramientas para hacer más visibles y eficaz tus candidaturas</a:t>
            </a:r>
          </a:p>
          <a:p>
            <a:pPr marL="0" indent="0" algn="r">
              <a:buNone/>
            </a:pPr>
            <a:endParaRPr lang="es-ES" altLang="es-E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ES" alt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Taller: “Marketing Personal” </a:t>
            </a:r>
          </a:p>
          <a:p>
            <a:pPr marL="0" indent="0" algn="r">
              <a:buNone/>
            </a:pPr>
            <a:r>
              <a:rPr lang="es-ES" alt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entrevistas de trabajo</a:t>
            </a:r>
          </a:p>
          <a:p>
            <a:pPr marL="0" indent="0" algn="r">
              <a:buNone/>
            </a:pPr>
            <a:r>
              <a:rPr lang="es-ES" alt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Comunicación</a:t>
            </a:r>
          </a:p>
          <a:p>
            <a:pPr marL="0" indent="0">
              <a:buNone/>
            </a:pPr>
            <a:endParaRPr lang="es-ES" altLang="es-E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endParaRPr lang="es-ES" altLang="es-E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8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Conéctate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t>14</a:t>
            </a:fld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192" y="2090173"/>
            <a:ext cx="2245372" cy="1423894"/>
          </a:xfrm>
          <a:prstGeom prst="rect">
            <a:avLst/>
          </a:prstGeom>
        </p:spPr>
      </p:pic>
      <p:pic>
        <p:nvPicPr>
          <p:cNvPr id="5" name="Imagen 4" descr="20154-NSNRMS.pdf"/>
          <p:cNvPicPr>
            <a:picLocks noChangeAspect="1"/>
          </p:cNvPicPr>
          <p:nvPr/>
        </p:nvPicPr>
        <p:blipFill rotWithShape="1">
          <a:blip r:embed="rId3"/>
          <a:srcRect l="13943" t="44830" r="71465" b="32188"/>
          <a:stretch/>
        </p:blipFill>
        <p:spPr>
          <a:xfrm>
            <a:off x="6523718" y="422500"/>
            <a:ext cx="726319" cy="996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Google Shape;175;p24"/>
          <p:cNvSpPr txBox="1">
            <a:spLocks/>
          </p:cNvSpPr>
          <p:nvPr/>
        </p:nvSpPr>
        <p:spPr>
          <a:xfrm>
            <a:off x="498810" y="1683034"/>
            <a:ext cx="3918030" cy="183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▪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>
              <a:buNone/>
            </a:pPr>
            <a:r>
              <a:rPr lang="es-ES" alt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Taller: “</a:t>
            </a:r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Competencia Digital”</a:t>
            </a:r>
          </a:p>
          <a:p>
            <a:pPr marL="0" indent="0" algn="r">
              <a:buNone/>
            </a:pPr>
            <a:r>
              <a:rPr 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Ser digital</a:t>
            </a:r>
          </a:p>
        </p:txBody>
      </p:sp>
    </p:spTree>
    <p:extLst>
      <p:ext uri="{BB962C8B-B14F-4D97-AF65-F5344CB8AC3E}">
        <p14:creationId xmlns:p14="http://schemas.microsoft.com/office/powerpoint/2010/main" val="2825352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425" y="422500"/>
            <a:ext cx="3438208" cy="857400"/>
          </a:xfrm>
        </p:spPr>
        <p:txBody>
          <a:bodyPr/>
          <a:lstStyle/>
          <a:p>
            <a:r>
              <a:rPr lang="es-ES" dirty="0"/>
              <a:t>Mejora tus habilidades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t>15</a:t>
            </a:fld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116" y="2144345"/>
            <a:ext cx="2240268" cy="1420658"/>
          </a:xfrm>
          <a:prstGeom prst="rect">
            <a:avLst/>
          </a:prstGeom>
        </p:spPr>
      </p:pic>
      <p:pic>
        <p:nvPicPr>
          <p:cNvPr id="7" name="Imagen 6" descr="20154-NSNRMS.pdf"/>
          <p:cNvPicPr>
            <a:picLocks noChangeAspect="1"/>
          </p:cNvPicPr>
          <p:nvPr/>
        </p:nvPicPr>
        <p:blipFill rotWithShape="1">
          <a:blip r:embed="rId3"/>
          <a:srcRect l="13943" t="44830" r="71465" b="32188"/>
          <a:stretch/>
        </p:blipFill>
        <p:spPr>
          <a:xfrm>
            <a:off x="6627090" y="422500"/>
            <a:ext cx="726319" cy="996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Google Shape;175;p24"/>
          <p:cNvSpPr txBox="1">
            <a:spLocks/>
          </p:cNvSpPr>
          <p:nvPr/>
        </p:nvSpPr>
        <p:spPr>
          <a:xfrm>
            <a:off x="520860" y="1419258"/>
            <a:ext cx="3895979" cy="3330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▪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▫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▸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>
              <a:buNone/>
            </a:pPr>
            <a:r>
              <a:rPr lang="es-ES" alt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Taller: “Entrenamiento de competencias transversales.” </a:t>
            </a:r>
          </a:p>
          <a:p>
            <a:pPr marL="0" indent="0">
              <a:buNone/>
            </a:pPr>
            <a:endParaRPr lang="es-ES" altLang="es-E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ES" altLang="es-E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ES" altLang="es-E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endParaRPr lang="es-ES" altLang="es-E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72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/>
          <p:nvPr/>
        </p:nvSpPr>
        <p:spPr>
          <a:xfrm>
            <a:off x="3949151" y="930376"/>
            <a:ext cx="4748024" cy="3696391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3" name="Google Shape;343;p38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</a:rPr>
              <a:t>Para conocer más …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45" name="Google Shape;345;p3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9" name="Imagen 8"/>
          <p:cNvPicPr/>
          <p:nvPr/>
        </p:nvPicPr>
        <p:blipFill rotWithShape="1">
          <a:blip r:embed="rId3"/>
          <a:srcRect l="10760" t="19845" r="40910" b="42451"/>
          <a:stretch/>
        </p:blipFill>
        <p:spPr bwMode="auto">
          <a:xfrm>
            <a:off x="4106172" y="1149796"/>
            <a:ext cx="4446701" cy="2590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045135" y="1633887"/>
            <a:ext cx="45560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https://</a:t>
            </a:r>
            <a:r>
              <a:rPr lang="es-ES_tradnl" dirty="0">
                <a:solidFill>
                  <a:schemeClr val="tx1"/>
                </a:solidFill>
              </a:rPr>
              <a:t>www.youtube.com/watch?v=zK8i50f0yAc&amp;t=16s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9"/>
          <p:cNvSpPr txBox="1">
            <a:spLocks noGrp="1"/>
          </p:cNvSpPr>
          <p:nvPr>
            <p:ph type="ctrTitle" idx="4294967295"/>
          </p:nvPr>
        </p:nvSpPr>
        <p:spPr>
          <a:xfrm>
            <a:off x="2361750" y="1357900"/>
            <a:ext cx="4674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 dirty="0">
                <a:solidFill>
                  <a:srgbClr val="FFFFFF"/>
                </a:solidFill>
              </a:rPr>
              <a:t>Gracias</a:t>
            </a:r>
            <a:endParaRPr sz="9600" dirty="0">
              <a:solidFill>
                <a:srgbClr val="FFFFFF"/>
              </a:solidFill>
            </a:endParaRPr>
          </a:p>
        </p:txBody>
      </p:sp>
      <p:sp>
        <p:nvSpPr>
          <p:cNvPr id="351" name="Google Shape;351;p39"/>
          <p:cNvSpPr txBox="1">
            <a:spLocks noGrp="1"/>
          </p:cNvSpPr>
          <p:nvPr>
            <p:ph type="subTitle" idx="4294967295"/>
          </p:nvPr>
        </p:nvSpPr>
        <p:spPr>
          <a:xfrm>
            <a:off x="2380675" y="2775675"/>
            <a:ext cx="4631400" cy="22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rgbClr val="000000"/>
                </a:solidFill>
              </a:rPr>
              <a:t>www.aemadrid.es</a:t>
            </a:r>
            <a:endParaRPr sz="3600" dirty="0">
              <a:solidFill>
                <a:srgbClr val="000000"/>
              </a:solidFill>
            </a:endParaRPr>
          </a:p>
        </p:txBody>
      </p:sp>
      <p:pic>
        <p:nvPicPr>
          <p:cNvPr id="352" name="Google Shape;352;p39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01" y="1874860"/>
            <a:ext cx="1393800" cy="139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53" name="Google Shape;353;p3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52" y="3493077"/>
            <a:ext cx="2921924" cy="54032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8" y="1676325"/>
            <a:ext cx="1560155" cy="15601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787" y="2717881"/>
            <a:ext cx="5525536" cy="1830898"/>
          </a:xfrm>
          <a:prstGeom prst="rect">
            <a:avLst/>
          </a:prstGeom>
        </p:spPr>
      </p:pic>
      <p:sp>
        <p:nvSpPr>
          <p:cNvPr id="122" name="Google Shape;122;p18"/>
          <p:cNvSpPr txBox="1">
            <a:spLocks noGrp="1"/>
          </p:cNvSpPr>
          <p:nvPr>
            <p:ph type="ctrTitle"/>
          </p:nvPr>
        </p:nvSpPr>
        <p:spPr>
          <a:xfrm>
            <a:off x="826350" y="1519225"/>
            <a:ext cx="4638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OBJETIVO EMPLEO</a:t>
            </a:r>
            <a:endParaRPr dirty="0"/>
          </a:p>
        </p:txBody>
      </p:sp>
      <p:sp>
        <p:nvSpPr>
          <p:cNvPr id="123" name="Google Shape;123;p18"/>
          <p:cNvSpPr txBox="1">
            <a:spLocks noGrp="1"/>
          </p:cNvSpPr>
          <p:nvPr>
            <p:ph type="subTitle" idx="1"/>
          </p:nvPr>
        </p:nvSpPr>
        <p:spPr>
          <a:xfrm>
            <a:off x="4872873" y="4022573"/>
            <a:ext cx="2993700" cy="487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bg1"/>
                </a:solidFill>
              </a:rPr>
              <a:t>EL VIAJE QUE TE EMPLEA…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07" name="Group 270"/>
          <p:cNvGrpSpPr>
            <a:grpSpLocks/>
          </p:cNvGrpSpPr>
          <p:nvPr/>
        </p:nvGrpSpPr>
        <p:grpSpPr bwMode="auto">
          <a:xfrm>
            <a:off x="14870851" y="327260"/>
            <a:ext cx="8294687" cy="2489367"/>
            <a:chOff x="6378323" y="221056"/>
            <a:chExt cx="12814159" cy="4136068"/>
          </a:xfrm>
        </p:grpSpPr>
        <p:sp>
          <p:nvSpPr>
            <p:cNvPr id="108" name="Freeform 103"/>
            <p:cNvSpPr>
              <a:spLocks noChangeArrowheads="1"/>
            </p:cNvSpPr>
            <p:nvPr/>
          </p:nvSpPr>
          <p:spPr bwMode="auto">
            <a:xfrm>
              <a:off x="8977836" y="1914321"/>
              <a:ext cx="10214646" cy="2442803"/>
            </a:xfrm>
            <a:custGeom>
              <a:avLst/>
              <a:gdLst>
                <a:gd name="T0" fmla="*/ 3287694 w 6363"/>
                <a:gd name="T1" fmla="*/ 895588 h 1522"/>
                <a:gd name="T2" fmla="*/ 3287694 w 6363"/>
                <a:gd name="T3" fmla="*/ 895588 h 1522"/>
                <a:gd name="T4" fmla="*/ 621259 w 6363"/>
                <a:gd name="T5" fmla="*/ 0 h 1522"/>
                <a:gd name="T6" fmla="*/ 0 w 6363"/>
                <a:gd name="T7" fmla="*/ 473474 h 1522"/>
                <a:gd name="T8" fmla="*/ 3287694 w 6363"/>
                <a:gd name="T9" fmla="*/ 2441198 h 1522"/>
                <a:gd name="T10" fmla="*/ 5127389 w 6363"/>
                <a:gd name="T11" fmla="*/ 2441198 h 1522"/>
                <a:gd name="T12" fmla="*/ 10213041 w 6363"/>
                <a:gd name="T13" fmla="*/ 2441198 h 1522"/>
                <a:gd name="T14" fmla="*/ 10213041 w 6363"/>
                <a:gd name="T15" fmla="*/ 895588 h 1522"/>
                <a:gd name="T16" fmla="*/ 3287694 w 6363"/>
                <a:gd name="T17" fmla="*/ 895588 h 15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63"/>
                <a:gd name="T28" fmla="*/ 0 h 1522"/>
                <a:gd name="T29" fmla="*/ 6363 w 6363"/>
                <a:gd name="T30" fmla="*/ 1522 h 15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63" h="1522">
                  <a:moveTo>
                    <a:pt x="2048" y="558"/>
                  </a:moveTo>
                  <a:lnTo>
                    <a:pt x="2048" y="558"/>
                  </a:lnTo>
                  <a:cubicBezTo>
                    <a:pt x="1447" y="564"/>
                    <a:pt x="877" y="331"/>
                    <a:pt x="387" y="0"/>
                  </a:cubicBezTo>
                  <a:cubicBezTo>
                    <a:pt x="393" y="209"/>
                    <a:pt x="289" y="307"/>
                    <a:pt x="0" y="295"/>
                  </a:cubicBezTo>
                  <a:cubicBezTo>
                    <a:pt x="344" y="1183"/>
                    <a:pt x="1134" y="1521"/>
                    <a:pt x="2048" y="1521"/>
                  </a:cubicBezTo>
                  <a:cubicBezTo>
                    <a:pt x="2428" y="1521"/>
                    <a:pt x="2814" y="1521"/>
                    <a:pt x="3194" y="1521"/>
                  </a:cubicBezTo>
                  <a:cubicBezTo>
                    <a:pt x="4248" y="1521"/>
                    <a:pt x="5308" y="1521"/>
                    <a:pt x="6362" y="1521"/>
                  </a:cubicBezTo>
                  <a:cubicBezTo>
                    <a:pt x="6061" y="1245"/>
                    <a:pt x="6055" y="926"/>
                    <a:pt x="6362" y="558"/>
                  </a:cubicBezTo>
                  <a:cubicBezTo>
                    <a:pt x="4922" y="558"/>
                    <a:pt x="3519" y="552"/>
                    <a:pt x="2048" y="558"/>
                  </a:cubicBezTo>
                </a:path>
              </a:pathLst>
            </a:custGeom>
            <a:solidFill>
              <a:srgbClr val="0F5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09" name="Freeform 1"/>
            <p:cNvSpPr>
              <a:spLocks noChangeArrowheads="1"/>
            </p:cNvSpPr>
            <p:nvPr/>
          </p:nvSpPr>
          <p:spPr bwMode="auto">
            <a:xfrm>
              <a:off x="6771838" y="337474"/>
              <a:ext cx="548702" cy="571022"/>
            </a:xfrm>
            <a:custGeom>
              <a:avLst/>
              <a:gdLst>
                <a:gd name="T0" fmla="*/ 330983 w 436"/>
                <a:gd name="T1" fmla="*/ 0 h 454"/>
                <a:gd name="T2" fmla="*/ 330983 w 436"/>
                <a:gd name="T3" fmla="*/ 0 h 454"/>
                <a:gd name="T4" fmla="*/ 508430 w 436"/>
                <a:gd name="T5" fmla="*/ 285511 h 454"/>
                <a:gd name="T6" fmla="*/ 207651 w 436"/>
                <a:gd name="T7" fmla="*/ 569764 h 454"/>
                <a:gd name="T8" fmla="*/ 30204 w 436"/>
                <a:gd name="T9" fmla="*/ 285511 h 454"/>
                <a:gd name="T10" fmla="*/ 330983 w 436"/>
                <a:gd name="T11" fmla="*/ 0 h 4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6"/>
                <a:gd name="T19" fmla="*/ 0 h 454"/>
                <a:gd name="T20" fmla="*/ 436 w 436"/>
                <a:gd name="T21" fmla="*/ 454 h 4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6" h="454">
                  <a:moveTo>
                    <a:pt x="263" y="0"/>
                  </a:moveTo>
                  <a:lnTo>
                    <a:pt x="263" y="0"/>
                  </a:lnTo>
                  <a:cubicBezTo>
                    <a:pt x="367" y="0"/>
                    <a:pt x="435" y="104"/>
                    <a:pt x="404" y="227"/>
                  </a:cubicBezTo>
                  <a:cubicBezTo>
                    <a:pt x="380" y="349"/>
                    <a:pt x="269" y="453"/>
                    <a:pt x="165" y="453"/>
                  </a:cubicBezTo>
                  <a:cubicBezTo>
                    <a:pt x="61" y="453"/>
                    <a:pt x="0" y="349"/>
                    <a:pt x="24" y="227"/>
                  </a:cubicBezTo>
                  <a:cubicBezTo>
                    <a:pt x="49" y="104"/>
                    <a:pt x="159" y="0"/>
                    <a:pt x="263" y="0"/>
                  </a:cubicBezTo>
                </a:path>
              </a:pathLst>
            </a:custGeom>
            <a:solidFill>
              <a:srgbClr val="D9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10" name="Freeform 2"/>
            <p:cNvSpPr>
              <a:spLocks noChangeArrowheads="1"/>
            </p:cNvSpPr>
            <p:nvPr/>
          </p:nvSpPr>
          <p:spPr bwMode="auto">
            <a:xfrm>
              <a:off x="6921481" y="559228"/>
              <a:ext cx="2216974" cy="1397057"/>
            </a:xfrm>
            <a:custGeom>
              <a:avLst/>
              <a:gdLst>
                <a:gd name="T0" fmla="*/ 269903 w 1766"/>
                <a:gd name="T1" fmla="*/ 7552 h 1110"/>
                <a:gd name="T2" fmla="*/ 269903 w 1766"/>
                <a:gd name="T3" fmla="*/ 7552 h 1110"/>
                <a:gd name="T4" fmla="*/ 77833 w 1766"/>
                <a:gd name="T5" fmla="*/ 246688 h 1110"/>
                <a:gd name="T6" fmla="*/ 407994 w 1766"/>
                <a:gd name="T7" fmla="*/ 461910 h 1110"/>
                <a:gd name="T8" fmla="*/ 985461 w 1766"/>
                <a:gd name="T9" fmla="*/ 833200 h 1110"/>
                <a:gd name="T10" fmla="*/ 1954603 w 1766"/>
                <a:gd name="T11" fmla="*/ 1364333 h 1110"/>
                <a:gd name="T12" fmla="*/ 2185590 w 1766"/>
                <a:gd name="T13" fmla="*/ 1248541 h 1110"/>
                <a:gd name="T14" fmla="*/ 2055032 w 1766"/>
                <a:gd name="T15" fmla="*/ 909975 h 1110"/>
                <a:gd name="T16" fmla="*/ 1747468 w 1766"/>
                <a:gd name="T17" fmla="*/ 1009405 h 1110"/>
                <a:gd name="T18" fmla="*/ 1108487 w 1766"/>
                <a:gd name="T19" fmla="*/ 516030 h 1110"/>
                <a:gd name="T20" fmla="*/ 269903 w 1766"/>
                <a:gd name="T21" fmla="*/ 7552 h 1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66"/>
                <a:gd name="T34" fmla="*/ 0 h 1110"/>
                <a:gd name="T35" fmla="*/ 1766 w 1766"/>
                <a:gd name="T36" fmla="*/ 1110 h 1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66" h="1110">
                  <a:moveTo>
                    <a:pt x="215" y="6"/>
                  </a:moveTo>
                  <a:lnTo>
                    <a:pt x="215" y="6"/>
                  </a:lnTo>
                  <a:cubicBezTo>
                    <a:pt x="172" y="0"/>
                    <a:pt x="117" y="18"/>
                    <a:pt x="62" y="196"/>
                  </a:cubicBezTo>
                  <a:cubicBezTo>
                    <a:pt x="0" y="367"/>
                    <a:pt x="325" y="367"/>
                    <a:pt x="325" y="367"/>
                  </a:cubicBezTo>
                  <a:cubicBezTo>
                    <a:pt x="325" y="367"/>
                    <a:pt x="570" y="533"/>
                    <a:pt x="785" y="662"/>
                  </a:cubicBezTo>
                  <a:cubicBezTo>
                    <a:pt x="999" y="790"/>
                    <a:pt x="1465" y="1054"/>
                    <a:pt x="1557" y="1084"/>
                  </a:cubicBezTo>
                  <a:cubicBezTo>
                    <a:pt x="1643" y="1109"/>
                    <a:pt x="1716" y="1109"/>
                    <a:pt x="1741" y="992"/>
                  </a:cubicBezTo>
                  <a:cubicBezTo>
                    <a:pt x="1765" y="876"/>
                    <a:pt x="1710" y="717"/>
                    <a:pt x="1637" y="723"/>
                  </a:cubicBezTo>
                  <a:cubicBezTo>
                    <a:pt x="1563" y="729"/>
                    <a:pt x="1428" y="809"/>
                    <a:pt x="1392" y="802"/>
                  </a:cubicBezTo>
                  <a:cubicBezTo>
                    <a:pt x="1361" y="796"/>
                    <a:pt x="1140" y="570"/>
                    <a:pt x="883" y="410"/>
                  </a:cubicBezTo>
                  <a:cubicBezTo>
                    <a:pt x="625" y="251"/>
                    <a:pt x="258" y="12"/>
                    <a:pt x="215" y="6"/>
                  </a:cubicBez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11" name="Freeform 3"/>
            <p:cNvSpPr>
              <a:spLocks noChangeArrowheads="1"/>
            </p:cNvSpPr>
            <p:nvPr/>
          </p:nvSpPr>
          <p:spPr bwMode="auto">
            <a:xfrm>
              <a:off x="8600837" y="1457338"/>
              <a:ext cx="648467" cy="371443"/>
            </a:xfrm>
            <a:custGeom>
              <a:avLst/>
              <a:gdLst>
                <a:gd name="T0" fmla="*/ 0 w 516"/>
                <a:gd name="T1" fmla="*/ 114581 h 295"/>
                <a:gd name="T2" fmla="*/ 0 w 516"/>
                <a:gd name="T3" fmla="*/ 114581 h 295"/>
                <a:gd name="T4" fmla="*/ 370732 w 516"/>
                <a:gd name="T5" fmla="*/ 52883 h 295"/>
                <a:gd name="T6" fmla="*/ 578091 w 516"/>
                <a:gd name="T7" fmla="*/ 200201 h 295"/>
                <a:gd name="T8" fmla="*/ 454932 w 516"/>
                <a:gd name="T9" fmla="*/ 370184 h 295"/>
                <a:gd name="T10" fmla="*/ 0 w 516"/>
                <a:gd name="T11" fmla="*/ 114581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6"/>
                <a:gd name="T19" fmla="*/ 0 h 295"/>
                <a:gd name="T20" fmla="*/ 516 w 516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6" h="295">
                  <a:moveTo>
                    <a:pt x="0" y="91"/>
                  </a:moveTo>
                  <a:lnTo>
                    <a:pt x="0" y="91"/>
                  </a:lnTo>
                  <a:cubicBezTo>
                    <a:pt x="295" y="42"/>
                    <a:pt x="295" y="42"/>
                    <a:pt x="295" y="42"/>
                  </a:cubicBezTo>
                  <a:cubicBezTo>
                    <a:pt x="374" y="0"/>
                    <a:pt x="515" y="104"/>
                    <a:pt x="460" y="159"/>
                  </a:cubicBezTo>
                  <a:cubicBezTo>
                    <a:pt x="362" y="294"/>
                    <a:pt x="362" y="294"/>
                    <a:pt x="362" y="294"/>
                  </a:cubicBezTo>
                  <a:lnTo>
                    <a:pt x="0" y="91"/>
                  </a:ln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12" name="Freeform 4"/>
            <p:cNvSpPr>
              <a:spLocks noChangeArrowheads="1"/>
            </p:cNvSpPr>
            <p:nvPr/>
          </p:nvSpPr>
          <p:spPr bwMode="auto">
            <a:xfrm>
              <a:off x="7015704" y="598040"/>
              <a:ext cx="83138" cy="72069"/>
            </a:xfrm>
            <a:custGeom>
              <a:avLst/>
              <a:gdLst>
                <a:gd name="T0" fmla="*/ 29343 w 68"/>
                <a:gd name="T1" fmla="*/ 7722 h 56"/>
                <a:gd name="T2" fmla="*/ 29343 w 68"/>
                <a:gd name="T3" fmla="*/ 7722 h 56"/>
                <a:gd name="T4" fmla="*/ 67244 w 68"/>
                <a:gd name="T5" fmla="*/ 32174 h 56"/>
                <a:gd name="T6" fmla="*/ 74580 w 68"/>
                <a:gd name="T7" fmla="*/ 55339 h 56"/>
                <a:gd name="T8" fmla="*/ 74580 w 68"/>
                <a:gd name="T9" fmla="*/ 55339 h 56"/>
                <a:gd name="T10" fmla="*/ 52573 w 68"/>
                <a:gd name="T11" fmla="*/ 63060 h 56"/>
                <a:gd name="T12" fmla="*/ 14671 w 68"/>
                <a:gd name="T13" fmla="*/ 39895 h 56"/>
                <a:gd name="T14" fmla="*/ 7336 w 68"/>
                <a:gd name="T15" fmla="*/ 15443 h 56"/>
                <a:gd name="T16" fmla="*/ 7336 w 68"/>
                <a:gd name="T17" fmla="*/ 15443 h 56"/>
                <a:gd name="T18" fmla="*/ 29343 w 68"/>
                <a:gd name="T19" fmla="*/ 7722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56"/>
                <a:gd name="T32" fmla="*/ 68 w 68"/>
                <a:gd name="T33" fmla="*/ 56 h 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56">
                  <a:moveTo>
                    <a:pt x="24" y="6"/>
                  </a:moveTo>
                  <a:lnTo>
                    <a:pt x="24" y="6"/>
                  </a:lnTo>
                  <a:cubicBezTo>
                    <a:pt x="55" y="25"/>
                    <a:pt x="55" y="25"/>
                    <a:pt x="55" y="25"/>
                  </a:cubicBezTo>
                  <a:cubicBezTo>
                    <a:pt x="61" y="31"/>
                    <a:pt x="67" y="37"/>
                    <a:pt x="61" y="43"/>
                  </a:cubicBezTo>
                  <a:cubicBezTo>
                    <a:pt x="55" y="49"/>
                    <a:pt x="49" y="55"/>
                    <a:pt x="43" y="4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6" y="25"/>
                    <a:pt x="0" y="19"/>
                    <a:pt x="6" y="12"/>
                  </a:cubicBezTo>
                  <a:cubicBezTo>
                    <a:pt x="12" y="6"/>
                    <a:pt x="18" y="0"/>
                    <a:pt x="24" y="6"/>
                  </a:cubicBezTo>
                </a:path>
              </a:pathLst>
            </a:custGeom>
            <a:solidFill>
              <a:srgbClr val="AB6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13" name="Freeform 5"/>
            <p:cNvSpPr>
              <a:spLocks noChangeArrowheads="1"/>
            </p:cNvSpPr>
            <p:nvPr/>
          </p:nvSpPr>
          <p:spPr bwMode="auto">
            <a:xfrm>
              <a:off x="7021248" y="598040"/>
              <a:ext cx="72050" cy="55438"/>
            </a:xfrm>
            <a:custGeom>
              <a:avLst/>
              <a:gdLst>
                <a:gd name="T0" fmla="*/ 23159 w 56"/>
                <a:gd name="T1" fmla="*/ 7560 h 44"/>
                <a:gd name="T2" fmla="*/ 23159 w 56"/>
                <a:gd name="T3" fmla="*/ 7560 h 44"/>
                <a:gd name="T4" fmla="*/ 63044 w 56"/>
                <a:gd name="T5" fmla="*/ 31499 h 44"/>
                <a:gd name="T6" fmla="*/ 70763 w 56"/>
                <a:gd name="T7" fmla="*/ 46618 h 44"/>
                <a:gd name="T8" fmla="*/ 47604 w 56"/>
                <a:gd name="T9" fmla="*/ 46618 h 44"/>
                <a:gd name="T10" fmla="*/ 7720 w 56"/>
                <a:gd name="T11" fmla="*/ 23939 h 44"/>
                <a:gd name="T12" fmla="*/ 0 w 56"/>
                <a:gd name="T13" fmla="*/ 7560 h 44"/>
                <a:gd name="T14" fmla="*/ 23159 w 56"/>
                <a:gd name="T15" fmla="*/ 756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44"/>
                <a:gd name="T26" fmla="*/ 56 w 56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44">
                  <a:moveTo>
                    <a:pt x="18" y="6"/>
                  </a:moveTo>
                  <a:lnTo>
                    <a:pt x="18" y="6"/>
                  </a:lnTo>
                  <a:cubicBezTo>
                    <a:pt x="49" y="25"/>
                    <a:pt x="49" y="25"/>
                    <a:pt x="49" y="25"/>
                  </a:cubicBezTo>
                  <a:cubicBezTo>
                    <a:pt x="55" y="25"/>
                    <a:pt x="55" y="31"/>
                    <a:pt x="55" y="37"/>
                  </a:cubicBezTo>
                  <a:cubicBezTo>
                    <a:pt x="55" y="43"/>
                    <a:pt x="43" y="43"/>
                    <a:pt x="37" y="3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0" y="12"/>
                    <a:pt x="0" y="6"/>
                  </a:cubicBezTo>
                  <a:cubicBezTo>
                    <a:pt x="6" y="6"/>
                    <a:pt x="12" y="0"/>
                    <a:pt x="18" y="6"/>
                  </a:cubicBez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14" name="Freeform 6"/>
            <p:cNvSpPr>
              <a:spLocks noChangeArrowheads="1"/>
            </p:cNvSpPr>
            <p:nvPr/>
          </p:nvSpPr>
          <p:spPr bwMode="auto">
            <a:xfrm>
              <a:off x="6971365" y="376284"/>
              <a:ext cx="254953" cy="454598"/>
            </a:xfrm>
            <a:custGeom>
              <a:avLst/>
              <a:gdLst>
                <a:gd name="T0" fmla="*/ 253697 w 203"/>
                <a:gd name="T1" fmla="*/ 0 h 363"/>
                <a:gd name="T2" fmla="*/ 253697 w 203"/>
                <a:gd name="T3" fmla="*/ 0 h 363"/>
                <a:gd name="T4" fmla="*/ 0 w 203"/>
                <a:gd name="T5" fmla="*/ 453346 h 363"/>
                <a:gd name="T6" fmla="*/ 253697 w 203"/>
                <a:gd name="T7" fmla="*/ 0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3"/>
                <a:gd name="T13" fmla="*/ 0 h 363"/>
                <a:gd name="T14" fmla="*/ 203 w 203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3" h="363">
                  <a:moveTo>
                    <a:pt x="202" y="0"/>
                  </a:moveTo>
                  <a:lnTo>
                    <a:pt x="202" y="0"/>
                  </a:lnTo>
                  <a:cubicBezTo>
                    <a:pt x="0" y="362"/>
                    <a:pt x="0" y="362"/>
                    <a:pt x="0" y="362"/>
                  </a:cubicBezTo>
                  <a:cubicBezTo>
                    <a:pt x="0" y="362"/>
                    <a:pt x="153" y="184"/>
                    <a:pt x="202" y="0"/>
                  </a:cubicBez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15" name="Freeform 7"/>
            <p:cNvSpPr>
              <a:spLocks noChangeArrowheads="1"/>
            </p:cNvSpPr>
            <p:nvPr/>
          </p:nvSpPr>
          <p:spPr bwMode="auto">
            <a:xfrm>
              <a:off x="8617470" y="1424076"/>
              <a:ext cx="648463" cy="371443"/>
            </a:xfrm>
            <a:custGeom>
              <a:avLst/>
              <a:gdLst>
                <a:gd name="T0" fmla="*/ 0 w 516"/>
                <a:gd name="T1" fmla="*/ 123395 h 295"/>
                <a:gd name="T2" fmla="*/ 0 w 516"/>
                <a:gd name="T3" fmla="*/ 123395 h 295"/>
                <a:gd name="T4" fmla="*/ 377013 w 516"/>
                <a:gd name="T5" fmla="*/ 54143 h 295"/>
                <a:gd name="T6" fmla="*/ 584371 w 516"/>
                <a:gd name="T7" fmla="*/ 200201 h 295"/>
                <a:gd name="T8" fmla="*/ 461213 w 516"/>
                <a:gd name="T9" fmla="*/ 370184 h 295"/>
                <a:gd name="T10" fmla="*/ 0 w 516"/>
                <a:gd name="T11" fmla="*/ 123395 h 2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6"/>
                <a:gd name="T19" fmla="*/ 0 h 295"/>
                <a:gd name="T20" fmla="*/ 516 w 516"/>
                <a:gd name="T21" fmla="*/ 295 h 2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6" h="295">
                  <a:moveTo>
                    <a:pt x="0" y="98"/>
                  </a:moveTo>
                  <a:lnTo>
                    <a:pt x="0" y="98"/>
                  </a:lnTo>
                  <a:cubicBezTo>
                    <a:pt x="300" y="43"/>
                    <a:pt x="300" y="43"/>
                    <a:pt x="300" y="43"/>
                  </a:cubicBezTo>
                  <a:cubicBezTo>
                    <a:pt x="374" y="0"/>
                    <a:pt x="515" y="104"/>
                    <a:pt x="465" y="159"/>
                  </a:cubicBezTo>
                  <a:cubicBezTo>
                    <a:pt x="367" y="294"/>
                    <a:pt x="367" y="294"/>
                    <a:pt x="367" y="294"/>
                  </a:cubicBezTo>
                  <a:lnTo>
                    <a:pt x="0" y="98"/>
                  </a:lnTo>
                </a:path>
              </a:pathLst>
            </a:custGeom>
            <a:solidFill>
              <a:srgbClr val="F99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16" name="Freeform 8"/>
            <p:cNvSpPr>
              <a:spLocks noChangeArrowheads="1"/>
            </p:cNvSpPr>
            <p:nvPr/>
          </p:nvSpPr>
          <p:spPr bwMode="auto">
            <a:xfrm>
              <a:off x="8916761" y="1501690"/>
              <a:ext cx="238323" cy="216212"/>
            </a:xfrm>
            <a:custGeom>
              <a:avLst/>
              <a:gdLst>
                <a:gd name="T0" fmla="*/ 229589 w 191"/>
                <a:gd name="T1" fmla="*/ 0 h 173"/>
                <a:gd name="T2" fmla="*/ 229589 w 191"/>
                <a:gd name="T3" fmla="*/ 0 h 173"/>
                <a:gd name="T4" fmla="*/ 0 w 191"/>
                <a:gd name="T5" fmla="*/ 207464 h 173"/>
                <a:gd name="T6" fmla="*/ 14973 w 191"/>
                <a:gd name="T7" fmla="*/ 214962 h 173"/>
                <a:gd name="T8" fmla="*/ 237075 w 191"/>
                <a:gd name="T9" fmla="*/ 7499 h 173"/>
                <a:gd name="T10" fmla="*/ 229589 w 191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"/>
                <a:gd name="T19" fmla="*/ 0 h 173"/>
                <a:gd name="T20" fmla="*/ 191 w 191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" h="173">
                  <a:moveTo>
                    <a:pt x="184" y="0"/>
                  </a:moveTo>
                  <a:lnTo>
                    <a:pt x="184" y="0"/>
                  </a:lnTo>
                  <a:cubicBezTo>
                    <a:pt x="0" y="166"/>
                    <a:pt x="0" y="166"/>
                    <a:pt x="0" y="166"/>
                  </a:cubicBezTo>
                  <a:cubicBezTo>
                    <a:pt x="12" y="172"/>
                    <a:pt x="12" y="172"/>
                    <a:pt x="12" y="172"/>
                  </a:cubicBezTo>
                  <a:cubicBezTo>
                    <a:pt x="190" y="6"/>
                    <a:pt x="190" y="6"/>
                    <a:pt x="190" y="6"/>
                  </a:cubicBezTo>
                  <a:lnTo>
                    <a:pt x="184" y="0"/>
                  </a:ln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17" name="Freeform 9"/>
            <p:cNvSpPr>
              <a:spLocks noChangeArrowheads="1"/>
            </p:cNvSpPr>
            <p:nvPr/>
          </p:nvSpPr>
          <p:spPr bwMode="auto">
            <a:xfrm>
              <a:off x="6505800" y="653478"/>
              <a:ext cx="2095041" cy="1225195"/>
            </a:xfrm>
            <a:custGeom>
              <a:avLst/>
              <a:gdLst>
                <a:gd name="T0" fmla="*/ 1862677 w 1668"/>
                <a:gd name="T1" fmla="*/ 331405 h 976"/>
                <a:gd name="T2" fmla="*/ 1862677 w 1668"/>
                <a:gd name="T3" fmla="*/ 331405 h 976"/>
                <a:gd name="T4" fmla="*/ 670715 w 1668"/>
                <a:gd name="T5" fmla="*/ 1062003 h 976"/>
                <a:gd name="T6" fmla="*/ 238644 w 1668"/>
                <a:gd name="T7" fmla="*/ 784577 h 976"/>
                <a:gd name="T8" fmla="*/ 1547417 w 1668"/>
                <a:gd name="T9" fmla="*/ 115490 h 976"/>
                <a:gd name="T10" fmla="*/ 1862677 w 1668"/>
                <a:gd name="T11" fmla="*/ 331405 h 9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8"/>
                <a:gd name="T19" fmla="*/ 0 h 976"/>
                <a:gd name="T20" fmla="*/ 1668 w 1668"/>
                <a:gd name="T21" fmla="*/ 976 h 9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8" h="976">
                  <a:moveTo>
                    <a:pt x="1483" y="264"/>
                  </a:moveTo>
                  <a:lnTo>
                    <a:pt x="1483" y="264"/>
                  </a:lnTo>
                  <a:cubicBezTo>
                    <a:pt x="534" y="846"/>
                    <a:pt x="534" y="846"/>
                    <a:pt x="534" y="846"/>
                  </a:cubicBezTo>
                  <a:cubicBezTo>
                    <a:pt x="313" y="975"/>
                    <a:pt x="0" y="723"/>
                    <a:pt x="190" y="625"/>
                  </a:cubicBezTo>
                  <a:cubicBezTo>
                    <a:pt x="1232" y="92"/>
                    <a:pt x="1232" y="92"/>
                    <a:pt x="1232" y="92"/>
                  </a:cubicBezTo>
                  <a:cubicBezTo>
                    <a:pt x="1422" y="0"/>
                    <a:pt x="1667" y="147"/>
                    <a:pt x="1483" y="264"/>
                  </a:cubicBez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18" name="Freeform 10"/>
            <p:cNvSpPr>
              <a:spLocks noChangeArrowheads="1"/>
            </p:cNvSpPr>
            <p:nvPr/>
          </p:nvSpPr>
          <p:spPr bwMode="auto">
            <a:xfrm>
              <a:off x="6516884" y="636843"/>
              <a:ext cx="2095041" cy="1225199"/>
            </a:xfrm>
            <a:custGeom>
              <a:avLst/>
              <a:gdLst>
                <a:gd name="T0" fmla="*/ 1862817 w 1669"/>
                <a:gd name="T1" fmla="*/ 322950 h 975"/>
                <a:gd name="T2" fmla="*/ 1862817 w 1669"/>
                <a:gd name="T3" fmla="*/ 322950 h 975"/>
                <a:gd name="T4" fmla="*/ 670313 w 1669"/>
                <a:gd name="T5" fmla="*/ 1054299 h 975"/>
                <a:gd name="T6" fmla="*/ 238501 w 1669"/>
                <a:gd name="T7" fmla="*/ 777844 h 975"/>
                <a:gd name="T8" fmla="*/ 1546489 w 1669"/>
                <a:gd name="T9" fmla="*/ 115609 h 975"/>
                <a:gd name="T10" fmla="*/ 1862817 w 1669"/>
                <a:gd name="T11" fmla="*/ 322950 h 9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9"/>
                <a:gd name="T19" fmla="*/ 0 h 975"/>
                <a:gd name="T20" fmla="*/ 1669 w 1669"/>
                <a:gd name="T21" fmla="*/ 975 h 9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9" h="975">
                  <a:moveTo>
                    <a:pt x="1484" y="257"/>
                  </a:moveTo>
                  <a:lnTo>
                    <a:pt x="1484" y="257"/>
                  </a:lnTo>
                  <a:cubicBezTo>
                    <a:pt x="534" y="839"/>
                    <a:pt x="534" y="839"/>
                    <a:pt x="534" y="839"/>
                  </a:cubicBezTo>
                  <a:cubicBezTo>
                    <a:pt x="319" y="974"/>
                    <a:pt x="0" y="717"/>
                    <a:pt x="190" y="619"/>
                  </a:cubicBezTo>
                  <a:cubicBezTo>
                    <a:pt x="1232" y="92"/>
                    <a:pt x="1232" y="92"/>
                    <a:pt x="1232" y="92"/>
                  </a:cubicBezTo>
                  <a:cubicBezTo>
                    <a:pt x="1422" y="0"/>
                    <a:pt x="1668" y="147"/>
                    <a:pt x="1484" y="257"/>
                  </a:cubicBezTo>
                </a:path>
              </a:pathLst>
            </a:custGeom>
            <a:solidFill>
              <a:srgbClr val="F99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19" name="Freeform 11"/>
            <p:cNvSpPr>
              <a:spLocks noChangeArrowheads="1"/>
            </p:cNvSpPr>
            <p:nvPr/>
          </p:nvSpPr>
          <p:spPr bwMode="auto">
            <a:xfrm>
              <a:off x="6816174" y="1418533"/>
              <a:ext cx="332547" cy="99790"/>
            </a:xfrm>
            <a:custGeom>
              <a:avLst/>
              <a:gdLst>
                <a:gd name="T0" fmla="*/ 8784 w 265"/>
                <a:gd name="T1" fmla="*/ 22176 h 81"/>
                <a:gd name="T2" fmla="*/ 8784 w 265"/>
                <a:gd name="T3" fmla="*/ 22176 h 81"/>
                <a:gd name="T4" fmla="*/ 0 w 265"/>
                <a:gd name="T5" fmla="*/ 7392 h 81"/>
                <a:gd name="T6" fmla="*/ 16314 w 265"/>
                <a:gd name="T7" fmla="*/ 0 h 81"/>
                <a:gd name="T8" fmla="*/ 323763 w 265"/>
                <a:gd name="T9" fmla="*/ 75150 h 81"/>
                <a:gd name="T10" fmla="*/ 323763 w 265"/>
                <a:gd name="T11" fmla="*/ 82542 h 81"/>
                <a:gd name="T12" fmla="*/ 316233 w 265"/>
                <a:gd name="T13" fmla="*/ 89934 h 81"/>
                <a:gd name="T14" fmla="*/ 8784 w 265"/>
                <a:gd name="T15" fmla="*/ 22176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5"/>
                <a:gd name="T25" fmla="*/ 0 h 81"/>
                <a:gd name="T26" fmla="*/ 265 w 265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5" h="81">
                  <a:moveTo>
                    <a:pt x="7" y="18"/>
                  </a:moveTo>
                  <a:lnTo>
                    <a:pt x="7" y="18"/>
                  </a:lnTo>
                  <a:cubicBezTo>
                    <a:pt x="0" y="12"/>
                    <a:pt x="0" y="12"/>
                    <a:pt x="0" y="6"/>
                  </a:cubicBezTo>
                  <a:cubicBezTo>
                    <a:pt x="0" y="0"/>
                    <a:pt x="7" y="0"/>
                    <a:pt x="13" y="0"/>
                  </a:cubicBezTo>
                  <a:cubicBezTo>
                    <a:pt x="258" y="61"/>
                    <a:pt x="258" y="61"/>
                    <a:pt x="258" y="61"/>
                  </a:cubicBezTo>
                  <a:cubicBezTo>
                    <a:pt x="258" y="61"/>
                    <a:pt x="264" y="67"/>
                    <a:pt x="258" y="67"/>
                  </a:cubicBezTo>
                  <a:cubicBezTo>
                    <a:pt x="258" y="73"/>
                    <a:pt x="252" y="80"/>
                    <a:pt x="252" y="73"/>
                  </a:cubicBezTo>
                  <a:lnTo>
                    <a:pt x="7" y="18"/>
                  </a:ln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20" name="Freeform 12"/>
            <p:cNvSpPr>
              <a:spLocks noChangeArrowheads="1"/>
            </p:cNvSpPr>
            <p:nvPr/>
          </p:nvSpPr>
          <p:spPr bwMode="auto">
            <a:xfrm>
              <a:off x="7448010" y="897408"/>
              <a:ext cx="687262" cy="410248"/>
            </a:xfrm>
            <a:custGeom>
              <a:avLst/>
              <a:gdLst>
                <a:gd name="T0" fmla="*/ 686006 w 547"/>
                <a:gd name="T1" fmla="*/ 216450 h 326"/>
                <a:gd name="T2" fmla="*/ 686006 w 547"/>
                <a:gd name="T3" fmla="*/ 216450 h 326"/>
                <a:gd name="T4" fmla="*/ 369388 w 547"/>
                <a:gd name="T5" fmla="*/ 408990 h 326"/>
                <a:gd name="T6" fmla="*/ 0 w 547"/>
                <a:gd name="T7" fmla="*/ 169888 h 326"/>
                <a:gd name="T8" fmla="*/ 339234 w 547"/>
                <a:gd name="T9" fmla="*/ 0 h 326"/>
                <a:gd name="T10" fmla="*/ 593030 w 547"/>
                <a:gd name="T11" fmla="*/ 162337 h 326"/>
                <a:gd name="T12" fmla="*/ 686006 w 547"/>
                <a:gd name="T13" fmla="*/ 216450 h 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7"/>
                <a:gd name="T22" fmla="*/ 0 h 326"/>
                <a:gd name="T23" fmla="*/ 547 w 547"/>
                <a:gd name="T24" fmla="*/ 326 h 3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7" h="326">
                  <a:moveTo>
                    <a:pt x="546" y="172"/>
                  </a:moveTo>
                  <a:lnTo>
                    <a:pt x="546" y="172"/>
                  </a:lnTo>
                  <a:cubicBezTo>
                    <a:pt x="294" y="325"/>
                    <a:pt x="294" y="325"/>
                    <a:pt x="294" y="325"/>
                  </a:cubicBezTo>
                  <a:cubicBezTo>
                    <a:pt x="184" y="258"/>
                    <a:pt x="74" y="184"/>
                    <a:pt x="0" y="135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337" y="43"/>
                    <a:pt x="411" y="86"/>
                    <a:pt x="472" y="129"/>
                  </a:cubicBezTo>
                  <a:cubicBezTo>
                    <a:pt x="497" y="141"/>
                    <a:pt x="521" y="160"/>
                    <a:pt x="546" y="172"/>
                  </a:cubicBez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21" name="Freeform 13"/>
            <p:cNvSpPr>
              <a:spLocks noChangeArrowheads="1"/>
            </p:cNvSpPr>
            <p:nvPr/>
          </p:nvSpPr>
          <p:spPr bwMode="auto">
            <a:xfrm>
              <a:off x="6677615" y="720006"/>
              <a:ext cx="1501998" cy="809407"/>
            </a:xfrm>
            <a:custGeom>
              <a:avLst/>
              <a:gdLst>
                <a:gd name="T0" fmla="*/ 7535 w 1196"/>
                <a:gd name="T1" fmla="*/ 808152 h 645"/>
                <a:gd name="T2" fmla="*/ 7535 w 1196"/>
                <a:gd name="T3" fmla="*/ 808152 h 645"/>
                <a:gd name="T4" fmla="*/ 76607 w 1196"/>
                <a:gd name="T5" fmla="*/ 692702 h 645"/>
                <a:gd name="T6" fmla="*/ 1385204 w 1196"/>
                <a:gd name="T7" fmla="*/ 31372 h 645"/>
                <a:gd name="T8" fmla="*/ 1478137 w 1196"/>
                <a:gd name="T9" fmla="*/ 0 h 645"/>
                <a:gd name="T10" fmla="*/ 1393995 w 1196"/>
                <a:gd name="T11" fmla="*/ 138038 h 645"/>
                <a:gd name="T12" fmla="*/ 115538 w 1196"/>
                <a:gd name="T13" fmla="*/ 776780 h 645"/>
                <a:gd name="T14" fmla="*/ 7535 w 1196"/>
                <a:gd name="T15" fmla="*/ 808152 h 6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96"/>
                <a:gd name="T25" fmla="*/ 0 h 645"/>
                <a:gd name="T26" fmla="*/ 1196 w 1196"/>
                <a:gd name="T27" fmla="*/ 645 h 6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6" h="645">
                  <a:moveTo>
                    <a:pt x="6" y="644"/>
                  </a:moveTo>
                  <a:lnTo>
                    <a:pt x="6" y="644"/>
                  </a:lnTo>
                  <a:cubicBezTo>
                    <a:pt x="0" y="613"/>
                    <a:pt x="18" y="576"/>
                    <a:pt x="61" y="552"/>
                  </a:cubicBezTo>
                  <a:cubicBezTo>
                    <a:pt x="1103" y="25"/>
                    <a:pt x="1103" y="25"/>
                    <a:pt x="1103" y="25"/>
                  </a:cubicBezTo>
                  <a:cubicBezTo>
                    <a:pt x="1128" y="12"/>
                    <a:pt x="1152" y="6"/>
                    <a:pt x="1177" y="0"/>
                  </a:cubicBezTo>
                  <a:cubicBezTo>
                    <a:pt x="1195" y="37"/>
                    <a:pt x="1177" y="74"/>
                    <a:pt x="1110" y="110"/>
                  </a:cubicBezTo>
                  <a:cubicBezTo>
                    <a:pt x="92" y="619"/>
                    <a:pt x="92" y="619"/>
                    <a:pt x="92" y="619"/>
                  </a:cubicBezTo>
                  <a:cubicBezTo>
                    <a:pt x="61" y="632"/>
                    <a:pt x="37" y="644"/>
                    <a:pt x="6" y="644"/>
                  </a:cubicBez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25" name="Freeform 14"/>
            <p:cNvSpPr>
              <a:spLocks noChangeArrowheads="1"/>
            </p:cNvSpPr>
            <p:nvPr/>
          </p:nvSpPr>
          <p:spPr bwMode="auto">
            <a:xfrm>
              <a:off x="7647540" y="653478"/>
              <a:ext cx="315921" cy="388070"/>
            </a:xfrm>
            <a:custGeom>
              <a:avLst/>
              <a:gdLst>
                <a:gd name="T0" fmla="*/ 260978 w 253"/>
                <a:gd name="T1" fmla="*/ 0 h 308"/>
                <a:gd name="T2" fmla="*/ 314672 w 253"/>
                <a:gd name="T3" fmla="*/ 31499 h 308"/>
                <a:gd name="T4" fmla="*/ 16233 w 253"/>
                <a:gd name="T5" fmla="*/ 386810 h 308"/>
                <a:gd name="T6" fmla="*/ 0 w 253"/>
                <a:gd name="T7" fmla="*/ 316252 h 308"/>
                <a:gd name="T8" fmla="*/ 260978 w 253"/>
                <a:gd name="T9" fmla="*/ 0 h 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3"/>
                <a:gd name="T16" fmla="*/ 0 h 308"/>
                <a:gd name="T17" fmla="*/ 253 w 253"/>
                <a:gd name="T18" fmla="*/ 308 h 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3" h="308">
                  <a:moveTo>
                    <a:pt x="209" y="0"/>
                  </a:moveTo>
                  <a:lnTo>
                    <a:pt x="252" y="25"/>
                  </a:lnTo>
                  <a:lnTo>
                    <a:pt x="13" y="307"/>
                  </a:lnTo>
                  <a:lnTo>
                    <a:pt x="0" y="251"/>
                  </a:lnTo>
                  <a:lnTo>
                    <a:pt x="209" y="0"/>
                  </a:ln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26" name="Freeform 15"/>
            <p:cNvSpPr>
              <a:spLocks noChangeArrowheads="1"/>
            </p:cNvSpPr>
            <p:nvPr/>
          </p:nvSpPr>
          <p:spPr bwMode="auto">
            <a:xfrm>
              <a:off x="7353794" y="925124"/>
              <a:ext cx="720516" cy="471232"/>
            </a:xfrm>
            <a:custGeom>
              <a:avLst/>
              <a:gdLst>
                <a:gd name="T0" fmla="*/ 719256 w 572"/>
                <a:gd name="T1" fmla="*/ 229961 h 375"/>
                <a:gd name="T2" fmla="*/ 324988 w 572"/>
                <a:gd name="T3" fmla="*/ 469975 h 375"/>
                <a:gd name="T4" fmla="*/ 108329 w 572"/>
                <a:gd name="T5" fmla="*/ 238758 h 375"/>
                <a:gd name="T6" fmla="*/ 0 w 572"/>
                <a:gd name="T7" fmla="*/ 192263 h 375"/>
                <a:gd name="T8" fmla="*/ 379153 w 572"/>
                <a:gd name="T9" fmla="*/ 0 h 375"/>
                <a:gd name="T10" fmla="*/ 719256 w 572"/>
                <a:gd name="T11" fmla="*/ 22996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2"/>
                <a:gd name="T19" fmla="*/ 0 h 375"/>
                <a:gd name="T20" fmla="*/ 572 w 572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2" h="375">
                  <a:moveTo>
                    <a:pt x="571" y="183"/>
                  </a:moveTo>
                  <a:lnTo>
                    <a:pt x="258" y="374"/>
                  </a:lnTo>
                  <a:lnTo>
                    <a:pt x="86" y="190"/>
                  </a:lnTo>
                  <a:lnTo>
                    <a:pt x="0" y="153"/>
                  </a:lnTo>
                  <a:lnTo>
                    <a:pt x="301" y="0"/>
                  </a:lnTo>
                  <a:lnTo>
                    <a:pt x="571" y="183"/>
                  </a:ln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27" name="Freeform 16"/>
            <p:cNvSpPr>
              <a:spLocks noChangeArrowheads="1"/>
            </p:cNvSpPr>
            <p:nvPr/>
          </p:nvSpPr>
          <p:spPr bwMode="auto">
            <a:xfrm>
              <a:off x="7425843" y="925124"/>
              <a:ext cx="648467" cy="399160"/>
            </a:xfrm>
            <a:custGeom>
              <a:avLst/>
              <a:gdLst>
                <a:gd name="T0" fmla="*/ 647210 w 516"/>
                <a:gd name="T1" fmla="*/ 228985 h 319"/>
                <a:gd name="T2" fmla="*/ 647210 w 516"/>
                <a:gd name="T3" fmla="*/ 228985 h 319"/>
                <a:gd name="T4" fmla="*/ 369475 w 516"/>
                <a:gd name="T5" fmla="*/ 397909 h 319"/>
                <a:gd name="T6" fmla="*/ 0 w 516"/>
                <a:gd name="T7" fmla="*/ 160165 h 319"/>
                <a:gd name="T8" fmla="*/ 307896 w 516"/>
                <a:gd name="T9" fmla="*/ 0 h 319"/>
                <a:gd name="T10" fmla="*/ 647210 w 516"/>
                <a:gd name="T11" fmla="*/ 228985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6"/>
                <a:gd name="T19" fmla="*/ 0 h 319"/>
                <a:gd name="T20" fmla="*/ 516 w 516"/>
                <a:gd name="T21" fmla="*/ 319 h 3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6" h="319">
                  <a:moveTo>
                    <a:pt x="515" y="183"/>
                  </a:moveTo>
                  <a:lnTo>
                    <a:pt x="515" y="183"/>
                  </a:lnTo>
                  <a:cubicBezTo>
                    <a:pt x="294" y="318"/>
                    <a:pt x="294" y="318"/>
                    <a:pt x="294" y="318"/>
                  </a:cubicBezTo>
                  <a:cubicBezTo>
                    <a:pt x="177" y="245"/>
                    <a:pt x="67" y="171"/>
                    <a:pt x="0" y="128"/>
                  </a:cubicBezTo>
                  <a:cubicBezTo>
                    <a:pt x="245" y="0"/>
                    <a:pt x="245" y="0"/>
                    <a:pt x="245" y="0"/>
                  </a:cubicBezTo>
                  <a:lnTo>
                    <a:pt x="515" y="183"/>
                  </a:ln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28" name="Freeform 17"/>
            <p:cNvSpPr>
              <a:spLocks noChangeArrowheads="1"/>
            </p:cNvSpPr>
            <p:nvPr/>
          </p:nvSpPr>
          <p:spPr bwMode="auto">
            <a:xfrm>
              <a:off x="6932569" y="553687"/>
              <a:ext cx="2222514" cy="1391511"/>
            </a:xfrm>
            <a:custGeom>
              <a:avLst/>
              <a:gdLst>
                <a:gd name="T0" fmla="*/ 270425 w 1767"/>
                <a:gd name="T1" fmla="*/ 0 h 1105"/>
                <a:gd name="T2" fmla="*/ 270425 w 1767"/>
                <a:gd name="T3" fmla="*/ 0 h 1105"/>
                <a:gd name="T4" fmla="*/ 77983 w 1767"/>
                <a:gd name="T5" fmla="*/ 239264 h 1105"/>
                <a:gd name="T6" fmla="*/ 408782 w 1767"/>
                <a:gd name="T7" fmla="*/ 455861 h 1105"/>
                <a:gd name="T8" fmla="*/ 987365 w 1767"/>
                <a:gd name="T9" fmla="*/ 826092 h 1105"/>
                <a:gd name="T10" fmla="*/ 1950832 w 1767"/>
                <a:gd name="T11" fmla="*/ 1358770 h 1105"/>
                <a:gd name="T12" fmla="*/ 2189811 w 1767"/>
                <a:gd name="T13" fmla="*/ 1250471 h 1105"/>
                <a:gd name="T14" fmla="*/ 2059001 w 1767"/>
                <a:gd name="T15" fmla="*/ 904167 h 1105"/>
                <a:gd name="T16" fmla="*/ 1750843 w 1767"/>
                <a:gd name="T17" fmla="*/ 1011206 h 1105"/>
                <a:gd name="T18" fmla="*/ 1110628 w 1767"/>
                <a:gd name="T19" fmla="*/ 510011 h 1105"/>
                <a:gd name="T20" fmla="*/ 270425 w 1767"/>
                <a:gd name="T21" fmla="*/ 0 h 1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67"/>
                <a:gd name="T34" fmla="*/ 0 h 1105"/>
                <a:gd name="T35" fmla="*/ 1767 w 1767"/>
                <a:gd name="T36" fmla="*/ 1105 h 11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67" h="1105">
                  <a:moveTo>
                    <a:pt x="215" y="0"/>
                  </a:moveTo>
                  <a:lnTo>
                    <a:pt x="215" y="0"/>
                  </a:lnTo>
                  <a:cubicBezTo>
                    <a:pt x="172" y="0"/>
                    <a:pt x="117" y="13"/>
                    <a:pt x="62" y="190"/>
                  </a:cubicBezTo>
                  <a:cubicBezTo>
                    <a:pt x="0" y="362"/>
                    <a:pt x="325" y="362"/>
                    <a:pt x="325" y="362"/>
                  </a:cubicBezTo>
                  <a:cubicBezTo>
                    <a:pt x="325" y="362"/>
                    <a:pt x="570" y="534"/>
                    <a:pt x="785" y="656"/>
                  </a:cubicBezTo>
                  <a:cubicBezTo>
                    <a:pt x="999" y="785"/>
                    <a:pt x="1465" y="1055"/>
                    <a:pt x="1551" y="1079"/>
                  </a:cubicBezTo>
                  <a:cubicBezTo>
                    <a:pt x="1643" y="1104"/>
                    <a:pt x="1717" y="1104"/>
                    <a:pt x="1741" y="993"/>
                  </a:cubicBezTo>
                  <a:cubicBezTo>
                    <a:pt x="1766" y="877"/>
                    <a:pt x="1710" y="711"/>
                    <a:pt x="1637" y="718"/>
                  </a:cubicBezTo>
                  <a:cubicBezTo>
                    <a:pt x="1563" y="730"/>
                    <a:pt x="1429" y="809"/>
                    <a:pt x="1392" y="803"/>
                  </a:cubicBezTo>
                  <a:cubicBezTo>
                    <a:pt x="1361" y="791"/>
                    <a:pt x="1134" y="570"/>
                    <a:pt x="883" y="405"/>
                  </a:cubicBezTo>
                  <a:cubicBezTo>
                    <a:pt x="626" y="245"/>
                    <a:pt x="258" y="7"/>
                    <a:pt x="215" y="0"/>
                  </a:cubicBezTo>
                </a:path>
              </a:pathLst>
            </a:custGeom>
            <a:solidFill>
              <a:srgbClr val="F99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29" name="Freeform 18"/>
            <p:cNvSpPr>
              <a:spLocks noChangeArrowheads="1"/>
            </p:cNvSpPr>
            <p:nvPr/>
          </p:nvSpPr>
          <p:spPr bwMode="auto">
            <a:xfrm>
              <a:off x="7043419" y="575864"/>
              <a:ext cx="648463" cy="454598"/>
            </a:xfrm>
            <a:custGeom>
              <a:avLst/>
              <a:gdLst>
                <a:gd name="T0" fmla="*/ 85456 w 516"/>
                <a:gd name="T1" fmla="*/ 0 h 362"/>
                <a:gd name="T2" fmla="*/ 85456 w 516"/>
                <a:gd name="T3" fmla="*/ 0 h 362"/>
                <a:gd name="T4" fmla="*/ 0 w 516"/>
                <a:gd name="T5" fmla="*/ 115533 h 362"/>
                <a:gd name="T6" fmla="*/ 585627 w 516"/>
                <a:gd name="T7" fmla="*/ 453342 h 362"/>
                <a:gd name="T8" fmla="*/ 647206 w 516"/>
                <a:gd name="T9" fmla="*/ 300135 h 362"/>
                <a:gd name="T10" fmla="*/ 85456 w 516"/>
                <a:gd name="T11" fmla="*/ 0 h 3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6"/>
                <a:gd name="T19" fmla="*/ 0 h 362"/>
                <a:gd name="T20" fmla="*/ 516 w 516"/>
                <a:gd name="T21" fmla="*/ 362 h 3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6" h="362">
                  <a:moveTo>
                    <a:pt x="68" y="0"/>
                  </a:moveTo>
                  <a:lnTo>
                    <a:pt x="68" y="0"/>
                  </a:lnTo>
                  <a:cubicBezTo>
                    <a:pt x="37" y="12"/>
                    <a:pt x="19" y="49"/>
                    <a:pt x="0" y="92"/>
                  </a:cubicBezTo>
                  <a:cubicBezTo>
                    <a:pt x="466" y="361"/>
                    <a:pt x="466" y="361"/>
                    <a:pt x="466" y="361"/>
                  </a:cubicBezTo>
                  <a:cubicBezTo>
                    <a:pt x="515" y="239"/>
                    <a:pt x="515" y="239"/>
                    <a:pt x="515" y="239"/>
                  </a:cubicBezTo>
                  <a:lnTo>
                    <a:pt x="68" y="0"/>
                  </a:ln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30" name="Freeform 19"/>
            <p:cNvSpPr>
              <a:spLocks noChangeArrowheads="1"/>
            </p:cNvSpPr>
            <p:nvPr/>
          </p:nvSpPr>
          <p:spPr bwMode="auto">
            <a:xfrm>
              <a:off x="6954736" y="647933"/>
              <a:ext cx="2194804" cy="1297267"/>
            </a:xfrm>
            <a:custGeom>
              <a:avLst/>
              <a:gdLst>
                <a:gd name="T0" fmla="*/ 861348 w 1748"/>
                <a:gd name="T1" fmla="*/ 478139 h 1031"/>
                <a:gd name="T2" fmla="*/ 861348 w 1748"/>
                <a:gd name="T3" fmla="*/ 478139 h 1031"/>
                <a:gd name="T4" fmla="*/ 53991 w 1748"/>
                <a:gd name="T5" fmla="*/ 145958 h 1031"/>
                <a:gd name="T6" fmla="*/ 384216 w 1748"/>
                <a:gd name="T7" fmla="*/ 362379 h 1031"/>
                <a:gd name="T8" fmla="*/ 961796 w 1748"/>
                <a:gd name="T9" fmla="*/ 732308 h 1031"/>
                <a:gd name="T10" fmla="*/ 1923593 w 1748"/>
                <a:gd name="T11" fmla="*/ 1264552 h 1031"/>
                <a:gd name="T12" fmla="*/ 2162158 w 1748"/>
                <a:gd name="T13" fmla="*/ 1156342 h 1031"/>
                <a:gd name="T14" fmla="*/ 2031575 w 1748"/>
                <a:gd name="T15" fmla="*/ 810320 h 1031"/>
                <a:gd name="T16" fmla="*/ 1723951 w 1748"/>
                <a:gd name="T17" fmla="*/ 917272 h 1031"/>
                <a:gd name="T18" fmla="*/ 1677493 w 1748"/>
                <a:gd name="T19" fmla="*/ 909723 h 1031"/>
                <a:gd name="T20" fmla="*/ 1662426 w 1748"/>
                <a:gd name="T21" fmla="*/ 902173 h 1031"/>
                <a:gd name="T22" fmla="*/ 961796 w 1748"/>
                <a:gd name="T23" fmla="*/ 377478 h 1031"/>
                <a:gd name="T24" fmla="*/ 861348 w 1748"/>
                <a:gd name="T25" fmla="*/ 478139 h 10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48"/>
                <a:gd name="T40" fmla="*/ 0 h 1031"/>
                <a:gd name="T41" fmla="*/ 1748 w 1748"/>
                <a:gd name="T42" fmla="*/ 1031 h 10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48" h="1031">
                  <a:moveTo>
                    <a:pt x="686" y="380"/>
                  </a:moveTo>
                  <a:lnTo>
                    <a:pt x="686" y="380"/>
                  </a:lnTo>
                  <a:cubicBezTo>
                    <a:pt x="662" y="404"/>
                    <a:pt x="80" y="0"/>
                    <a:pt x="43" y="116"/>
                  </a:cubicBezTo>
                  <a:cubicBezTo>
                    <a:pt x="0" y="233"/>
                    <a:pt x="306" y="288"/>
                    <a:pt x="306" y="288"/>
                  </a:cubicBezTo>
                  <a:cubicBezTo>
                    <a:pt x="306" y="288"/>
                    <a:pt x="551" y="460"/>
                    <a:pt x="766" y="582"/>
                  </a:cubicBezTo>
                  <a:cubicBezTo>
                    <a:pt x="980" y="711"/>
                    <a:pt x="1446" y="981"/>
                    <a:pt x="1532" y="1005"/>
                  </a:cubicBezTo>
                  <a:cubicBezTo>
                    <a:pt x="1624" y="1030"/>
                    <a:pt x="1698" y="1030"/>
                    <a:pt x="1722" y="919"/>
                  </a:cubicBezTo>
                  <a:cubicBezTo>
                    <a:pt x="1747" y="803"/>
                    <a:pt x="1691" y="637"/>
                    <a:pt x="1618" y="644"/>
                  </a:cubicBezTo>
                  <a:cubicBezTo>
                    <a:pt x="1544" y="656"/>
                    <a:pt x="1410" y="729"/>
                    <a:pt x="1373" y="729"/>
                  </a:cubicBezTo>
                  <a:cubicBezTo>
                    <a:pt x="1342" y="723"/>
                    <a:pt x="1348" y="723"/>
                    <a:pt x="1336" y="723"/>
                  </a:cubicBezTo>
                  <a:cubicBezTo>
                    <a:pt x="1324" y="717"/>
                    <a:pt x="1324" y="717"/>
                    <a:pt x="1324" y="717"/>
                  </a:cubicBezTo>
                  <a:cubicBezTo>
                    <a:pt x="766" y="300"/>
                    <a:pt x="766" y="300"/>
                    <a:pt x="766" y="300"/>
                  </a:cubicBezTo>
                  <a:lnTo>
                    <a:pt x="686" y="380"/>
                  </a:ln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31" name="Freeform 20"/>
            <p:cNvSpPr>
              <a:spLocks noChangeArrowheads="1"/>
            </p:cNvSpPr>
            <p:nvPr/>
          </p:nvSpPr>
          <p:spPr bwMode="auto">
            <a:xfrm>
              <a:off x="8035512" y="814246"/>
              <a:ext cx="216155" cy="110878"/>
            </a:xfrm>
            <a:custGeom>
              <a:avLst/>
              <a:gdLst>
                <a:gd name="T0" fmla="*/ 7540 w 172"/>
                <a:gd name="T1" fmla="*/ 15294 h 87"/>
                <a:gd name="T2" fmla="*/ 7540 w 172"/>
                <a:gd name="T3" fmla="*/ 15294 h 87"/>
                <a:gd name="T4" fmla="*/ 7540 w 172"/>
                <a:gd name="T5" fmla="*/ 7647 h 87"/>
                <a:gd name="T6" fmla="*/ 15081 w 172"/>
                <a:gd name="T7" fmla="*/ 0 h 87"/>
                <a:gd name="T8" fmla="*/ 207358 w 172"/>
                <a:gd name="T9" fmla="*/ 85389 h 87"/>
                <a:gd name="T10" fmla="*/ 207358 w 172"/>
                <a:gd name="T11" fmla="*/ 100682 h 87"/>
                <a:gd name="T12" fmla="*/ 192277 w 172"/>
                <a:gd name="T13" fmla="*/ 109604 h 87"/>
                <a:gd name="T14" fmla="*/ 7540 w 172"/>
                <a:gd name="T15" fmla="*/ 15294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2"/>
                <a:gd name="T25" fmla="*/ 0 h 87"/>
                <a:gd name="T26" fmla="*/ 172 w 172"/>
                <a:gd name="T27" fmla="*/ 87 h 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2" h="87">
                  <a:moveTo>
                    <a:pt x="6" y="12"/>
                  </a:moveTo>
                  <a:lnTo>
                    <a:pt x="6" y="12"/>
                  </a:lnTo>
                  <a:cubicBezTo>
                    <a:pt x="6" y="12"/>
                    <a:pt x="0" y="6"/>
                    <a:pt x="6" y="6"/>
                  </a:cubicBezTo>
                  <a:cubicBezTo>
                    <a:pt x="6" y="0"/>
                    <a:pt x="12" y="0"/>
                    <a:pt x="12" y="0"/>
                  </a:cubicBezTo>
                  <a:cubicBezTo>
                    <a:pt x="165" y="67"/>
                    <a:pt x="165" y="67"/>
                    <a:pt x="165" y="67"/>
                  </a:cubicBezTo>
                  <a:cubicBezTo>
                    <a:pt x="165" y="73"/>
                    <a:pt x="171" y="79"/>
                    <a:pt x="165" y="79"/>
                  </a:cubicBezTo>
                  <a:cubicBezTo>
                    <a:pt x="165" y="86"/>
                    <a:pt x="159" y="86"/>
                    <a:pt x="153" y="86"/>
                  </a:cubicBezTo>
                  <a:lnTo>
                    <a:pt x="6" y="12"/>
                  </a:ln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32" name="Freeform 21"/>
            <p:cNvSpPr>
              <a:spLocks noChangeArrowheads="1"/>
            </p:cNvSpPr>
            <p:nvPr/>
          </p:nvSpPr>
          <p:spPr bwMode="auto">
            <a:xfrm>
              <a:off x="6932569" y="625757"/>
              <a:ext cx="2222514" cy="1319442"/>
            </a:xfrm>
            <a:custGeom>
              <a:avLst/>
              <a:gdLst>
                <a:gd name="T0" fmla="*/ 154708 w 1767"/>
                <a:gd name="T1" fmla="*/ 0 h 1049"/>
                <a:gd name="T2" fmla="*/ 154708 w 1767"/>
                <a:gd name="T3" fmla="*/ 0 h 1049"/>
                <a:gd name="T4" fmla="*/ 77983 w 1767"/>
                <a:gd name="T5" fmla="*/ 168546 h 1049"/>
                <a:gd name="T6" fmla="*/ 408782 w 1767"/>
                <a:gd name="T7" fmla="*/ 384890 h 1049"/>
                <a:gd name="T8" fmla="*/ 987365 w 1767"/>
                <a:gd name="T9" fmla="*/ 754686 h 1049"/>
                <a:gd name="T10" fmla="*/ 1950832 w 1767"/>
                <a:gd name="T11" fmla="*/ 1286739 h 1049"/>
                <a:gd name="T12" fmla="*/ 2189811 w 1767"/>
                <a:gd name="T13" fmla="*/ 1178567 h 1049"/>
                <a:gd name="T14" fmla="*/ 2059001 w 1767"/>
                <a:gd name="T15" fmla="*/ 832670 h 1049"/>
                <a:gd name="T16" fmla="*/ 1750843 w 1767"/>
                <a:gd name="T17" fmla="*/ 939583 h 1049"/>
                <a:gd name="T18" fmla="*/ 1689211 w 1767"/>
                <a:gd name="T19" fmla="*/ 924490 h 1049"/>
                <a:gd name="T20" fmla="*/ 1026356 w 1767"/>
                <a:gd name="T21" fmla="*/ 493061 h 1049"/>
                <a:gd name="T22" fmla="*/ 154708 w 1767"/>
                <a:gd name="T23" fmla="*/ 0 h 10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7"/>
                <a:gd name="T37" fmla="*/ 0 h 1049"/>
                <a:gd name="T38" fmla="*/ 1767 w 1767"/>
                <a:gd name="T39" fmla="*/ 1049 h 10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7" h="1049">
                  <a:moveTo>
                    <a:pt x="123" y="0"/>
                  </a:moveTo>
                  <a:lnTo>
                    <a:pt x="123" y="0"/>
                  </a:lnTo>
                  <a:cubicBezTo>
                    <a:pt x="105" y="30"/>
                    <a:pt x="80" y="73"/>
                    <a:pt x="62" y="134"/>
                  </a:cubicBezTo>
                  <a:cubicBezTo>
                    <a:pt x="0" y="306"/>
                    <a:pt x="325" y="306"/>
                    <a:pt x="325" y="306"/>
                  </a:cubicBezTo>
                  <a:cubicBezTo>
                    <a:pt x="325" y="306"/>
                    <a:pt x="570" y="478"/>
                    <a:pt x="785" y="600"/>
                  </a:cubicBezTo>
                  <a:cubicBezTo>
                    <a:pt x="999" y="729"/>
                    <a:pt x="1465" y="999"/>
                    <a:pt x="1551" y="1023"/>
                  </a:cubicBezTo>
                  <a:cubicBezTo>
                    <a:pt x="1643" y="1048"/>
                    <a:pt x="1717" y="1048"/>
                    <a:pt x="1741" y="937"/>
                  </a:cubicBezTo>
                  <a:cubicBezTo>
                    <a:pt x="1766" y="821"/>
                    <a:pt x="1710" y="655"/>
                    <a:pt x="1637" y="662"/>
                  </a:cubicBezTo>
                  <a:cubicBezTo>
                    <a:pt x="1563" y="674"/>
                    <a:pt x="1429" y="741"/>
                    <a:pt x="1392" y="747"/>
                  </a:cubicBezTo>
                  <a:cubicBezTo>
                    <a:pt x="1380" y="747"/>
                    <a:pt x="1361" y="741"/>
                    <a:pt x="1343" y="735"/>
                  </a:cubicBezTo>
                  <a:cubicBezTo>
                    <a:pt x="816" y="392"/>
                    <a:pt x="816" y="392"/>
                    <a:pt x="816" y="392"/>
                  </a:cubicBezTo>
                  <a:lnTo>
                    <a:pt x="123" y="0"/>
                  </a:lnTo>
                </a:path>
              </a:pathLst>
            </a:custGeom>
            <a:solidFill>
              <a:srgbClr val="AB6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33" name="Freeform 22"/>
            <p:cNvSpPr>
              <a:spLocks noChangeArrowheads="1"/>
            </p:cNvSpPr>
            <p:nvPr/>
          </p:nvSpPr>
          <p:spPr bwMode="auto">
            <a:xfrm>
              <a:off x="7708511" y="891861"/>
              <a:ext cx="232782" cy="227301"/>
            </a:xfrm>
            <a:custGeom>
              <a:avLst/>
              <a:gdLst>
                <a:gd name="T0" fmla="*/ 61656 w 185"/>
                <a:gd name="T1" fmla="*/ 163809 h 179"/>
                <a:gd name="T2" fmla="*/ 61656 w 185"/>
                <a:gd name="T3" fmla="*/ 163809 h 179"/>
                <a:gd name="T4" fmla="*/ 139669 w 185"/>
                <a:gd name="T5" fmla="*/ 226031 h 179"/>
                <a:gd name="T6" fmla="*/ 231524 w 185"/>
                <a:gd name="T7" fmla="*/ 132063 h 179"/>
                <a:gd name="T8" fmla="*/ 169868 w 185"/>
                <a:gd name="T9" fmla="*/ 93968 h 179"/>
                <a:gd name="T10" fmla="*/ 54106 w 185"/>
                <a:gd name="T11" fmla="*/ 0 h 179"/>
                <a:gd name="T12" fmla="*/ 8808 w 185"/>
                <a:gd name="T13" fmla="*/ 31746 h 179"/>
                <a:gd name="T14" fmla="*/ 61656 w 185"/>
                <a:gd name="T15" fmla="*/ 163809 h 1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5"/>
                <a:gd name="T25" fmla="*/ 0 h 179"/>
                <a:gd name="T26" fmla="*/ 185 w 185"/>
                <a:gd name="T27" fmla="*/ 179 h 1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5" h="179">
                  <a:moveTo>
                    <a:pt x="49" y="129"/>
                  </a:moveTo>
                  <a:lnTo>
                    <a:pt x="49" y="129"/>
                  </a:lnTo>
                  <a:cubicBezTo>
                    <a:pt x="62" y="141"/>
                    <a:pt x="111" y="178"/>
                    <a:pt x="111" y="178"/>
                  </a:cubicBezTo>
                  <a:cubicBezTo>
                    <a:pt x="184" y="104"/>
                    <a:pt x="184" y="104"/>
                    <a:pt x="184" y="104"/>
                  </a:cubicBezTo>
                  <a:cubicBezTo>
                    <a:pt x="184" y="104"/>
                    <a:pt x="154" y="86"/>
                    <a:pt x="135" y="74"/>
                  </a:cubicBezTo>
                  <a:cubicBezTo>
                    <a:pt x="117" y="55"/>
                    <a:pt x="43" y="0"/>
                    <a:pt x="43" y="0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0" y="67"/>
                    <a:pt x="49" y="129"/>
                  </a:cubicBezTo>
                </a:path>
              </a:pathLst>
            </a:custGeom>
            <a:solidFill>
              <a:srgbClr val="482A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34" name="Freeform 23"/>
            <p:cNvSpPr>
              <a:spLocks noChangeArrowheads="1"/>
            </p:cNvSpPr>
            <p:nvPr/>
          </p:nvSpPr>
          <p:spPr bwMode="auto">
            <a:xfrm>
              <a:off x="7858152" y="975022"/>
              <a:ext cx="22170" cy="27717"/>
            </a:xfrm>
            <a:custGeom>
              <a:avLst/>
              <a:gdLst>
                <a:gd name="T0" fmla="*/ 14002 w 19"/>
                <a:gd name="T1" fmla="*/ 0 h 20"/>
                <a:gd name="T2" fmla="*/ 14002 w 19"/>
                <a:gd name="T3" fmla="*/ 0 h 20"/>
                <a:gd name="T4" fmla="*/ 14002 w 19"/>
                <a:gd name="T5" fmla="*/ 18016 h 20"/>
                <a:gd name="T6" fmla="*/ 7001 w 19"/>
                <a:gd name="T7" fmla="*/ 18016 h 20"/>
                <a:gd name="T8" fmla="*/ 0 w 19"/>
                <a:gd name="T9" fmla="*/ 9701 h 20"/>
                <a:gd name="T10" fmla="*/ 14002 w 19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0"/>
                <a:gd name="T20" fmla="*/ 19 w 19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0">
                  <a:moveTo>
                    <a:pt x="12" y="0"/>
                  </a:moveTo>
                  <a:lnTo>
                    <a:pt x="12" y="0"/>
                  </a:lnTo>
                  <a:cubicBezTo>
                    <a:pt x="12" y="7"/>
                    <a:pt x="18" y="7"/>
                    <a:pt x="12" y="13"/>
                  </a:cubicBezTo>
                  <a:cubicBezTo>
                    <a:pt x="12" y="13"/>
                    <a:pt x="6" y="19"/>
                    <a:pt x="6" y="13"/>
                  </a:cubicBezTo>
                  <a:cubicBezTo>
                    <a:pt x="0" y="13"/>
                    <a:pt x="0" y="7"/>
                    <a:pt x="0" y="7"/>
                  </a:cubicBezTo>
                  <a:cubicBezTo>
                    <a:pt x="6" y="0"/>
                    <a:pt x="6" y="0"/>
                    <a:pt x="12" y="0"/>
                  </a:cubicBez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35" name="Freeform 24"/>
            <p:cNvSpPr>
              <a:spLocks noChangeArrowheads="1"/>
            </p:cNvSpPr>
            <p:nvPr/>
          </p:nvSpPr>
          <p:spPr bwMode="auto">
            <a:xfrm>
              <a:off x="7614286" y="858600"/>
              <a:ext cx="254953" cy="232842"/>
            </a:xfrm>
            <a:custGeom>
              <a:avLst/>
              <a:gdLst>
                <a:gd name="T0" fmla="*/ 54005 w 203"/>
                <a:gd name="T1" fmla="*/ 31465 h 185"/>
                <a:gd name="T2" fmla="*/ 54005 w 203"/>
                <a:gd name="T3" fmla="*/ 31465 h 185"/>
                <a:gd name="T4" fmla="*/ 46469 w 203"/>
                <a:gd name="T5" fmla="*/ 162360 h 185"/>
                <a:gd name="T6" fmla="*/ 138152 w 203"/>
                <a:gd name="T7" fmla="*/ 231583 h 185"/>
                <a:gd name="T8" fmla="*/ 192157 w 203"/>
                <a:gd name="T9" fmla="*/ 78034 h 185"/>
                <a:gd name="T10" fmla="*/ 253697 w 203"/>
                <a:gd name="T11" fmla="*/ 39017 h 185"/>
                <a:gd name="T12" fmla="*/ 145687 w 203"/>
                <a:gd name="T13" fmla="*/ 31465 h 185"/>
                <a:gd name="T14" fmla="*/ 100474 w 203"/>
                <a:gd name="T15" fmla="*/ 0 h 185"/>
                <a:gd name="T16" fmla="*/ 54005 w 203"/>
                <a:gd name="T17" fmla="*/ 31465 h 1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185"/>
                <a:gd name="T29" fmla="*/ 203 w 203"/>
                <a:gd name="T30" fmla="*/ 185 h 18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185">
                  <a:moveTo>
                    <a:pt x="43" y="25"/>
                  </a:moveTo>
                  <a:lnTo>
                    <a:pt x="43" y="25"/>
                  </a:lnTo>
                  <a:cubicBezTo>
                    <a:pt x="12" y="37"/>
                    <a:pt x="0" y="99"/>
                    <a:pt x="37" y="129"/>
                  </a:cubicBezTo>
                  <a:cubicBezTo>
                    <a:pt x="73" y="166"/>
                    <a:pt x="110" y="184"/>
                    <a:pt x="110" y="184"/>
                  </a:cubicBezTo>
                  <a:cubicBezTo>
                    <a:pt x="153" y="62"/>
                    <a:pt x="153" y="62"/>
                    <a:pt x="153" y="62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80" y="0"/>
                    <a:pt x="80" y="0"/>
                    <a:pt x="80" y="0"/>
                  </a:cubicBezTo>
                  <a:lnTo>
                    <a:pt x="43" y="25"/>
                  </a:lnTo>
                </a:path>
              </a:pathLst>
            </a:custGeom>
            <a:solidFill>
              <a:srgbClr val="AB6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36" name="Freeform 25"/>
            <p:cNvSpPr>
              <a:spLocks noChangeArrowheads="1"/>
            </p:cNvSpPr>
            <p:nvPr/>
          </p:nvSpPr>
          <p:spPr bwMode="auto">
            <a:xfrm>
              <a:off x="7614286" y="858598"/>
              <a:ext cx="254953" cy="227301"/>
            </a:xfrm>
            <a:custGeom>
              <a:avLst/>
              <a:gdLst>
                <a:gd name="T0" fmla="*/ 54005 w 203"/>
                <a:gd name="T1" fmla="*/ 24127 h 179"/>
                <a:gd name="T2" fmla="*/ 54005 w 203"/>
                <a:gd name="T3" fmla="*/ 24127 h 179"/>
                <a:gd name="T4" fmla="*/ 46469 w 203"/>
                <a:gd name="T5" fmla="*/ 163809 h 179"/>
                <a:gd name="T6" fmla="*/ 138152 w 203"/>
                <a:gd name="T7" fmla="*/ 226031 h 179"/>
                <a:gd name="T8" fmla="*/ 192157 w 203"/>
                <a:gd name="T9" fmla="*/ 78730 h 179"/>
                <a:gd name="T10" fmla="*/ 253697 w 203"/>
                <a:gd name="T11" fmla="*/ 39365 h 179"/>
                <a:gd name="T12" fmla="*/ 145687 w 203"/>
                <a:gd name="T13" fmla="*/ 31746 h 179"/>
                <a:gd name="T14" fmla="*/ 100474 w 203"/>
                <a:gd name="T15" fmla="*/ 0 h 179"/>
                <a:gd name="T16" fmla="*/ 54005 w 203"/>
                <a:gd name="T17" fmla="*/ 24127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179"/>
                <a:gd name="T29" fmla="*/ 203 w 203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179">
                  <a:moveTo>
                    <a:pt x="43" y="19"/>
                  </a:moveTo>
                  <a:lnTo>
                    <a:pt x="43" y="19"/>
                  </a:lnTo>
                  <a:cubicBezTo>
                    <a:pt x="12" y="37"/>
                    <a:pt x="0" y="99"/>
                    <a:pt x="37" y="129"/>
                  </a:cubicBezTo>
                  <a:cubicBezTo>
                    <a:pt x="73" y="160"/>
                    <a:pt x="110" y="178"/>
                    <a:pt x="110" y="178"/>
                  </a:cubicBezTo>
                  <a:cubicBezTo>
                    <a:pt x="122" y="142"/>
                    <a:pt x="135" y="99"/>
                    <a:pt x="153" y="62"/>
                  </a:cubicBezTo>
                  <a:cubicBezTo>
                    <a:pt x="165" y="50"/>
                    <a:pt x="184" y="43"/>
                    <a:pt x="202" y="31"/>
                  </a:cubicBezTo>
                  <a:cubicBezTo>
                    <a:pt x="172" y="31"/>
                    <a:pt x="147" y="25"/>
                    <a:pt x="116" y="25"/>
                  </a:cubicBezTo>
                  <a:cubicBezTo>
                    <a:pt x="104" y="19"/>
                    <a:pt x="92" y="13"/>
                    <a:pt x="80" y="0"/>
                  </a:cubicBezTo>
                  <a:cubicBezTo>
                    <a:pt x="67" y="7"/>
                    <a:pt x="55" y="13"/>
                    <a:pt x="43" y="19"/>
                  </a:cubicBezTo>
                </a:path>
              </a:pathLst>
            </a:custGeom>
            <a:solidFill>
              <a:srgbClr val="AF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37" name="Freeform 26"/>
            <p:cNvSpPr>
              <a:spLocks noChangeArrowheads="1"/>
            </p:cNvSpPr>
            <p:nvPr/>
          </p:nvSpPr>
          <p:spPr bwMode="auto">
            <a:xfrm>
              <a:off x="7614286" y="858598"/>
              <a:ext cx="254953" cy="227301"/>
            </a:xfrm>
            <a:custGeom>
              <a:avLst/>
              <a:gdLst>
                <a:gd name="T0" fmla="*/ 54005 w 203"/>
                <a:gd name="T1" fmla="*/ 24127 h 179"/>
                <a:gd name="T2" fmla="*/ 54005 w 203"/>
                <a:gd name="T3" fmla="*/ 24127 h 179"/>
                <a:gd name="T4" fmla="*/ 46469 w 203"/>
                <a:gd name="T5" fmla="*/ 163809 h 179"/>
                <a:gd name="T6" fmla="*/ 138152 w 203"/>
                <a:gd name="T7" fmla="*/ 226031 h 179"/>
                <a:gd name="T8" fmla="*/ 184621 w 203"/>
                <a:gd name="T9" fmla="*/ 78730 h 179"/>
                <a:gd name="T10" fmla="*/ 253697 w 203"/>
                <a:gd name="T11" fmla="*/ 39365 h 179"/>
                <a:gd name="T12" fmla="*/ 145687 w 203"/>
                <a:gd name="T13" fmla="*/ 31746 h 179"/>
                <a:gd name="T14" fmla="*/ 100474 w 203"/>
                <a:gd name="T15" fmla="*/ 0 h 179"/>
                <a:gd name="T16" fmla="*/ 54005 w 203"/>
                <a:gd name="T17" fmla="*/ 24127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179"/>
                <a:gd name="T29" fmla="*/ 203 w 203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179">
                  <a:moveTo>
                    <a:pt x="43" y="19"/>
                  </a:moveTo>
                  <a:lnTo>
                    <a:pt x="43" y="19"/>
                  </a:lnTo>
                  <a:cubicBezTo>
                    <a:pt x="12" y="37"/>
                    <a:pt x="0" y="99"/>
                    <a:pt x="37" y="129"/>
                  </a:cubicBezTo>
                  <a:cubicBezTo>
                    <a:pt x="73" y="160"/>
                    <a:pt x="110" y="178"/>
                    <a:pt x="110" y="178"/>
                  </a:cubicBezTo>
                  <a:cubicBezTo>
                    <a:pt x="122" y="142"/>
                    <a:pt x="135" y="99"/>
                    <a:pt x="147" y="62"/>
                  </a:cubicBezTo>
                  <a:cubicBezTo>
                    <a:pt x="165" y="50"/>
                    <a:pt x="184" y="43"/>
                    <a:pt x="202" y="31"/>
                  </a:cubicBezTo>
                  <a:cubicBezTo>
                    <a:pt x="172" y="31"/>
                    <a:pt x="147" y="25"/>
                    <a:pt x="116" y="25"/>
                  </a:cubicBezTo>
                  <a:cubicBezTo>
                    <a:pt x="104" y="19"/>
                    <a:pt x="92" y="13"/>
                    <a:pt x="80" y="0"/>
                  </a:cubicBezTo>
                  <a:cubicBezTo>
                    <a:pt x="67" y="7"/>
                    <a:pt x="55" y="13"/>
                    <a:pt x="43" y="19"/>
                  </a:cubicBezTo>
                </a:path>
              </a:pathLst>
            </a:custGeom>
            <a:solidFill>
              <a:srgbClr val="B36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38" name="Freeform 27"/>
            <p:cNvSpPr>
              <a:spLocks noChangeArrowheads="1"/>
            </p:cNvSpPr>
            <p:nvPr/>
          </p:nvSpPr>
          <p:spPr bwMode="auto">
            <a:xfrm>
              <a:off x="7625371" y="858598"/>
              <a:ext cx="238327" cy="227301"/>
            </a:xfrm>
            <a:custGeom>
              <a:avLst/>
              <a:gdLst>
                <a:gd name="T0" fmla="*/ 46168 w 191"/>
                <a:gd name="T1" fmla="*/ 24127 h 179"/>
                <a:gd name="T2" fmla="*/ 46168 w 191"/>
                <a:gd name="T3" fmla="*/ 24127 h 179"/>
                <a:gd name="T4" fmla="*/ 46168 w 191"/>
                <a:gd name="T5" fmla="*/ 156190 h 179"/>
                <a:gd name="T6" fmla="*/ 129770 w 191"/>
                <a:gd name="T7" fmla="*/ 226031 h 179"/>
                <a:gd name="T8" fmla="*/ 175938 w 191"/>
                <a:gd name="T9" fmla="*/ 78730 h 179"/>
                <a:gd name="T10" fmla="*/ 237079 w 191"/>
                <a:gd name="T11" fmla="*/ 39365 h 179"/>
                <a:gd name="T12" fmla="*/ 137256 w 191"/>
                <a:gd name="T13" fmla="*/ 31746 h 179"/>
                <a:gd name="T14" fmla="*/ 92336 w 191"/>
                <a:gd name="T15" fmla="*/ 0 h 179"/>
                <a:gd name="T16" fmla="*/ 46168 w 191"/>
                <a:gd name="T17" fmla="*/ 24127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"/>
                <a:gd name="T28" fmla="*/ 0 h 179"/>
                <a:gd name="T29" fmla="*/ 191 w 191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" h="179">
                  <a:moveTo>
                    <a:pt x="37" y="19"/>
                  </a:moveTo>
                  <a:lnTo>
                    <a:pt x="37" y="19"/>
                  </a:lnTo>
                  <a:cubicBezTo>
                    <a:pt x="6" y="37"/>
                    <a:pt x="0" y="92"/>
                    <a:pt x="37" y="123"/>
                  </a:cubicBezTo>
                  <a:cubicBezTo>
                    <a:pt x="67" y="154"/>
                    <a:pt x="104" y="178"/>
                    <a:pt x="104" y="178"/>
                  </a:cubicBezTo>
                  <a:cubicBezTo>
                    <a:pt x="116" y="135"/>
                    <a:pt x="129" y="99"/>
                    <a:pt x="141" y="62"/>
                  </a:cubicBezTo>
                  <a:cubicBezTo>
                    <a:pt x="159" y="50"/>
                    <a:pt x="178" y="43"/>
                    <a:pt x="190" y="31"/>
                  </a:cubicBezTo>
                  <a:cubicBezTo>
                    <a:pt x="166" y="31"/>
                    <a:pt x="135" y="25"/>
                    <a:pt x="110" y="25"/>
                  </a:cubicBezTo>
                  <a:cubicBezTo>
                    <a:pt x="98" y="19"/>
                    <a:pt x="86" y="13"/>
                    <a:pt x="74" y="0"/>
                  </a:cubicBezTo>
                  <a:cubicBezTo>
                    <a:pt x="61" y="7"/>
                    <a:pt x="49" y="13"/>
                    <a:pt x="37" y="19"/>
                  </a:cubicBezTo>
                </a:path>
              </a:pathLst>
            </a:custGeom>
            <a:solidFill>
              <a:srgbClr val="B76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39" name="Freeform 28"/>
            <p:cNvSpPr>
              <a:spLocks noChangeArrowheads="1"/>
            </p:cNvSpPr>
            <p:nvPr/>
          </p:nvSpPr>
          <p:spPr bwMode="auto">
            <a:xfrm>
              <a:off x="7625371" y="858600"/>
              <a:ext cx="238327" cy="216212"/>
            </a:xfrm>
            <a:custGeom>
              <a:avLst/>
              <a:gdLst>
                <a:gd name="T0" fmla="*/ 46168 w 191"/>
                <a:gd name="T1" fmla="*/ 23746 h 173"/>
                <a:gd name="T2" fmla="*/ 46168 w 191"/>
                <a:gd name="T3" fmla="*/ 23746 h 173"/>
                <a:gd name="T4" fmla="*/ 46168 w 191"/>
                <a:gd name="T5" fmla="*/ 153723 h 173"/>
                <a:gd name="T6" fmla="*/ 129770 w 191"/>
                <a:gd name="T7" fmla="*/ 214962 h 173"/>
                <a:gd name="T8" fmla="*/ 175938 w 191"/>
                <a:gd name="T9" fmla="*/ 69988 h 173"/>
                <a:gd name="T10" fmla="*/ 237079 w 191"/>
                <a:gd name="T11" fmla="*/ 38743 h 173"/>
                <a:gd name="T12" fmla="*/ 137256 w 191"/>
                <a:gd name="T13" fmla="*/ 31245 h 173"/>
                <a:gd name="T14" fmla="*/ 92336 w 191"/>
                <a:gd name="T15" fmla="*/ 0 h 173"/>
                <a:gd name="T16" fmla="*/ 46168 w 191"/>
                <a:gd name="T17" fmla="*/ 23746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"/>
                <a:gd name="T28" fmla="*/ 0 h 173"/>
                <a:gd name="T29" fmla="*/ 191 w 191"/>
                <a:gd name="T30" fmla="*/ 173 h 1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" h="173">
                  <a:moveTo>
                    <a:pt x="37" y="19"/>
                  </a:moveTo>
                  <a:lnTo>
                    <a:pt x="37" y="19"/>
                  </a:lnTo>
                  <a:cubicBezTo>
                    <a:pt x="6" y="37"/>
                    <a:pt x="0" y="92"/>
                    <a:pt x="37" y="123"/>
                  </a:cubicBezTo>
                  <a:cubicBezTo>
                    <a:pt x="67" y="154"/>
                    <a:pt x="104" y="172"/>
                    <a:pt x="104" y="172"/>
                  </a:cubicBezTo>
                  <a:cubicBezTo>
                    <a:pt x="116" y="135"/>
                    <a:pt x="129" y="99"/>
                    <a:pt x="141" y="56"/>
                  </a:cubicBezTo>
                  <a:cubicBezTo>
                    <a:pt x="159" y="50"/>
                    <a:pt x="178" y="43"/>
                    <a:pt x="190" y="31"/>
                  </a:cubicBezTo>
                  <a:cubicBezTo>
                    <a:pt x="166" y="31"/>
                    <a:pt x="135" y="25"/>
                    <a:pt x="110" y="25"/>
                  </a:cubicBezTo>
                  <a:cubicBezTo>
                    <a:pt x="98" y="19"/>
                    <a:pt x="86" y="13"/>
                    <a:pt x="74" y="0"/>
                  </a:cubicBezTo>
                  <a:cubicBezTo>
                    <a:pt x="61" y="7"/>
                    <a:pt x="49" y="13"/>
                    <a:pt x="37" y="19"/>
                  </a:cubicBezTo>
                </a:path>
              </a:pathLst>
            </a:custGeom>
            <a:solidFill>
              <a:srgbClr val="BB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40" name="Freeform 29"/>
            <p:cNvSpPr>
              <a:spLocks noChangeArrowheads="1"/>
            </p:cNvSpPr>
            <p:nvPr/>
          </p:nvSpPr>
          <p:spPr bwMode="auto">
            <a:xfrm>
              <a:off x="7625371" y="858600"/>
              <a:ext cx="238327" cy="216212"/>
            </a:xfrm>
            <a:custGeom>
              <a:avLst/>
              <a:gdLst>
                <a:gd name="T0" fmla="*/ 46168 w 191"/>
                <a:gd name="T1" fmla="*/ 23746 h 173"/>
                <a:gd name="T2" fmla="*/ 46168 w 191"/>
                <a:gd name="T3" fmla="*/ 23746 h 173"/>
                <a:gd name="T4" fmla="*/ 46168 w 191"/>
                <a:gd name="T5" fmla="*/ 153723 h 173"/>
                <a:gd name="T6" fmla="*/ 129770 w 191"/>
                <a:gd name="T7" fmla="*/ 214962 h 173"/>
                <a:gd name="T8" fmla="*/ 175938 w 191"/>
                <a:gd name="T9" fmla="*/ 69988 h 173"/>
                <a:gd name="T10" fmla="*/ 237079 w 191"/>
                <a:gd name="T11" fmla="*/ 38743 h 173"/>
                <a:gd name="T12" fmla="*/ 137256 w 191"/>
                <a:gd name="T13" fmla="*/ 31245 h 173"/>
                <a:gd name="T14" fmla="*/ 92336 w 191"/>
                <a:gd name="T15" fmla="*/ 0 h 173"/>
                <a:gd name="T16" fmla="*/ 46168 w 191"/>
                <a:gd name="T17" fmla="*/ 23746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"/>
                <a:gd name="T28" fmla="*/ 0 h 173"/>
                <a:gd name="T29" fmla="*/ 191 w 191"/>
                <a:gd name="T30" fmla="*/ 173 h 1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" h="173">
                  <a:moveTo>
                    <a:pt x="37" y="19"/>
                  </a:moveTo>
                  <a:lnTo>
                    <a:pt x="37" y="19"/>
                  </a:lnTo>
                  <a:cubicBezTo>
                    <a:pt x="12" y="37"/>
                    <a:pt x="0" y="92"/>
                    <a:pt x="37" y="123"/>
                  </a:cubicBezTo>
                  <a:cubicBezTo>
                    <a:pt x="67" y="154"/>
                    <a:pt x="104" y="172"/>
                    <a:pt x="104" y="172"/>
                  </a:cubicBezTo>
                  <a:cubicBezTo>
                    <a:pt x="116" y="135"/>
                    <a:pt x="129" y="92"/>
                    <a:pt x="141" y="56"/>
                  </a:cubicBezTo>
                  <a:cubicBezTo>
                    <a:pt x="159" y="50"/>
                    <a:pt x="172" y="43"/>
                    <a:pt x="190" y="31"/>
                  </a:cubicBezTo>
                  <a:cubicBezTo>
                    <a:pt x="166" y="31"/>
                    <a:pt x="135" y="25"/>
                    <a:pt x="110" y="25"/>
                  </a:cubicBezTo>
                  <a:cubicBezTo>
                    <a:pt x="98" y="19"/>
                    <a:pt x="86" y="13"/>
                    <a:pt x="74" y="0"/>
                  </a:cubicBezTo>
                  <a:cubicBezTo>
                    <a:pt x="61" y="7"/>
                    <a:pt x="49" y="13"/>
                    <a:pt x="37" y="19"/>
                  </a:cubicBezTo>
                </a:path>
              </a:pathLst>
            </a:custGeom>
            <a:solidFill>
              <a:srgbClr val="BF7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41" name="Freeform 30"/>
            <p:cNvSpPr>
              <a:spLocks noChangeArrowheads="1"/>
            </p:cNvSpPr>
            <p:nvPr/>
          </p:nvSpPr>
          <p:spPr bwMode="auto">
            <a:xfrm>
              <a:off x="7625371" y="858600"/>
              <a:ext cx="238327" cy="210668"/>
            </a:xfrm>
            <a:custGeom>
              <a:avLst/>
              <a:gdLst>
                <a:gd name="T0" fmla="*/ 53655 w 191"/>
                <a:gd name="T1" fmla="*/ 23968 h 167"/>
                <a:gd name="T2" fmla="*/ 53655 w 191"/>
                <a:gd name="T3" fmla="*/ 23968 h 167"/>
                <a:gd name="T4" fmla="*/ 46168 w 191"/>
                <a:gd name="T5" fmla="*/ 147594 h 167"/>
                <a:gd name="T6" fmla="*/ 129770 w 191"/>
                <a:gd name="T7" fmla="*/ 209407 h 167"/>
                <a:gd name="T8" fmla="*/ 175938 w 191"/>
                <a:gd name="T9" fmla="*/ 70643 h 167"/>
                <a:gd name="T10" fmla="*/ 237079 w 191"/>
                <a:gd name="T11" fmla="*/ 39106 h 167"/>
                <a:gd name="T12" fmla="*/ 137256 w 191"/>
                <a:gd name="T13" fmla="*/ 31537 h 167"/>
                <a:gd name="T14" fmla="*/ 92336 w 191"/>
                <a:gd name="T15" fmla="*/ 0 h 167"/>
                <a:gd name="T16" fmla="*/ 53655 w 191"/>
                <a:gd name="T17" fmla="*/ 23968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"/>
                <a:gd name="T28" fmla="*/ 0 h 167"/>
                <a:gd name="T29" fmla="*/ 191 w 191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" h="167">
                  <a:moveTo>
                    <a:pt x="43" y="19"/>
                  </a:moveTo>
                  <a:lnTo>
                    <a:pt x="43" y="19"/>
                  </a:lnTo>
                  <a:cubicBezTo>
                    <a:pt x="12" y="37"/>
                    <a:pt x="0" y="92"/>
                    <a:pt x="37" y="117"/>
                  </a:cubicBezTo>
                  <a:cubicBezTo>
                    <a:pt x="67" y="148"/>
                    <a:pt x="104" y="166"/>
                    <a:pt x="104" y="166"/>
                  </a:cubicBezTo>
                  <a:cubicBezTo>
                    <a:pt x="116" y="129"/>
                    <a:pt x="129" y="92"/>
                    <a:pt x="141" y="56"/>
                  </a:cubicBezTo>
                  <a:cubicBezTo>
                    <a:pt x="153" y="50"/>
                    <a:pt x="172" y="43"/>
                    <a:pt x="190" y="31"/>
                  </a:cubicBezTo>
                  <a:cubicBezTo>
                    <a:pt x="159" y="31"/>
                    <a:pt x="135" y="25"/>
                    <a:pt x="110" y="25"/>
                  </a:cubicBezTo>
                  <a:cubicBezTo>
                    <a:pt x="98" y="19"/>
                    <a:pt x="86" y="7"/>
                    <a:pt x="74" y="0"/>
                  </a:cubicBezTo>
                  <a:cubicBezTo>
                    <a:pt x="61" y="7"/>
                    <a:pt x="49" y="13"/>
                    <a:pt x="43" y="19"/>
                  </a:cubicBezTo>
                </a:path>
              </a:pathLst>
            </a:custGeom>
            <a:solidFill>
              <a:srgbClr val="C27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42" name="Freeform 31"/>
            <p:cNvSpPr>
              <a:spLocks noChangeArrowheads="1"/>
            </p:cNvSpPr>
            <p:nvPr/>
          </p:nvSpPr>
          <p:spPr bwMode="auto">
            <a:xfrm>
              <a:off x="7625371" y="858600"/>
              <a:ext cx="232782" cy="210668"/>
            </a:xfrm>
            <a:custGeom>
              <a:avLst/>
              <a:gdLst>
                <a:gd name="T0" fmla="*/ 54106 w 185"/>
                <a:gd name="T1" fmla="*/ 23968 h 167"/>
                <a:gd name="T2" fmla="*/ 54106 w 185"/>
                <a:gd name="T3" fmla="*/ 23968 h 167"/>
                <a:gd name="T4" fmla="*/ 46556 w 185"/>
                <a:gd name="T5" fmla="*/ 147594 h 167"/>
                <a:gd name="T6" fmla="*/ 130861 w 185"/>
                <a:gd name="T7" fmla="*/ 209407 h 167"/>
                <a:gd name="T8" fmla="*/ 177418 w 185"/>
                <a:gd name="T9" fmla="*/ 70643 h 167"/>
                <a:gd name="T10" fmla="*/ 231524 w 185"/>
                <a:gd name="T11" fmla="*/ 39106 h 167"/>
                <a:gd name="T12" fmla="*/ 138411 w 185"/>
                <a:gd name="T13" fmla="*/ 31537 h 167"/>
                <a:gd name="T14" fmla="*/ 93113 w 185"/>
                <a:gd name="T15" fmla="*/ 0 h 167"/>
                <a:gd name="T16" fmla="*/ 54106 w 185"/>
                <a:gd name="T17" fmla="*/ 23968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"/>
                <a:gd name="T28" fmla="*/ 0 h 167"/>
                <a:gd name="T29" fmla="*/ 185 w 185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" h="167">
                  <a:moveTo>
                    <a:pt x="43" y="19"/>
                  </a:moveTo>
                  <a:lnTo>
                    <a:pt x="43" y="19"/>
                  </a:lnTo>
                  <a:cubicBezTo>
                    <a:pt x="12" y="37"/>
                    <a:pt x="0" y="86"/>
                    <a:pt x="37" y="117"/>
                  </a:cubicBezTo>
                  <a:cubicBezTo>
                    <a:pt x="67" y="148"/>
                    <a:pt x="104" y="166"/>
                    <a:pt x="104" y="166"/>
                  </a:cubicBezTo>
                  <a:cubicBezTo>
                    <a:pt x="116" y="129"/>
                    <a:pt x="129" y="92"/>
                    <a:pt x="141" y="56"/>
                  </a:cubicBezTo>
                  <a:cubicBezTo>
                    <a:pt x="153" y="50"/>
                    <a:pt x="172" y="37"/>
                    <a:pt x="184" y="31"/>
                  </a:cubicBezTo>
                  <a:cubicBezTo>
                    <a:pt x="159" y="31"/>
                    <a:pt x="135" y="25"/>
                    <a:pt x="110" y="25"/>
                  </a:cubicBezTo>
                  <a:cubicBezTo>
                    <a:pt x="98" y="19"/>
                    <a:pt x="86" y="7"/>
                    <a:pt x="74" y="0"/>
                  </a:cubicBezTo>
                  <a:cubicBezTo>
                    <a:pt x="61" y="7"/>
                    <a:pt x="55" y="13"/>
                    <a:pt x="43" y="19"/>
                  </a:cubicBezTo>
                </a:path>
              </a:pathLst>
            </a:custGeom>
            <a:solidFill>
              <a:srgbClr val="C67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43" name="Freeform 32"/>
            <p:cNvSpPr>
              <a:spLocks noChangeArrowheads="1"/>
            </p:cNvSpPr>
            <p:nvPr/>
          </p:nvSpPr>
          <p:spPr bwMode="auto">
            <a:xfrm>
              <a:off x="7630917" y="858600"/>
              <a:ext cx="227238" cy="210668"/>
            </a:xfrm>
            <a:custGeom>
              <a:avLst/>
              <a:gdLst>
                <a:gd name="T0" fmla="*/ 46971 w 179"/>
                <a:gd name="T1" fmla="*/ 23968 h 167"/>
                <a:gd name="T2" fmla="*/ 46971 w 179"/>
                <a:gd name="T3" fmla="*/ 23968 h 167"/>
                <a:gd name="T4" fmla="*/ 39354 w 179"/>
                <a:gd name="T5" fmla="*/ 147594 h 167"/>
                <a:gd name="T6" fmla="*/ 124410 w 179"/>
                <a:gd name="T7" fmla="*/ 209407 h 167"/>
                <a:gd name="T8" fmla="*/ 171381 w 179"/>
                <a:gd name="T9" fmla="*/ 70643 h 167"/>
                <a:gd name="T10" fmla="*/ 225969 w 179"/>
                <a:gd name="T11" fmla="*/ 39106 h 167"/>
                <a:gd name="T12" fmla="*/ 132027 w 179"/>
                <a:gd name="T13" fmla="*/ 31537 h 167"/>
                <a:gd name="T14" fmla="*/ 86325 w 179"/>
                <a:gd name="T15" fmla="*/ 0 h 167"/>
                <a:gd name="T16" fmla="*/ 46971 w 179"/>
                <a:gd name="T17" fmla="*/ 23968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67"/>
                <a:gd name="T29" fmla="*/ 179 w 179"/>
                <a:gd name="T30" fmla="*/ 167 h 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67">
                  <a:moveTo>
                    <a:pt x="37" y="19"/>
                  </a:moveTo>
                  <a:lnTo>
                    <a:pt x="37" y="19"/>
                  </a:lnTo>
                  <a:cubicBezTo>
                    <a:pt x="6" y="37"/>
                    <a:pt x="0" y="86"/>
                    <a:pt x="31" y="117"/>
                  </a:cubicBezTo>
                  <a:cubicBezTo>
                    <a:pt x="61" y="148"/>
                    <a:pt x="98" y="166"/>
                    <a:pt x="98" y="166"/>
                  </a:cubicBezTo>
                  <a:cubicBezTo>
                    <a:pt x="110" y="129"/>
                    <a:pt x="123" y="92"/>
                    <a:pt x="135" y="56"/>
                  </a:cubicBezTo>
                  <a:cubicBezTo>
                    <a:pt x="147" y="50"/>
                    <a:pt x="166" y="37"/>
                    <a:pt x="178" y="31"/>
                  </a:cubicBezTo>
                  <a:cubicBezTo>
                    <a:pt x="153" y="31"/>
                    <a:pt x="129" y="25"/>
                    <a:pt x="104" y="25"/>
                  </a:cubicBezTo>
                  <a:cubicBezTo>
                    <a:pt x="92" y="19"/>
                    <a:pt x="80" y="7"/>
                    <a:pt x="68" y="0"/>
                  </a:cubicBezTo>
                  <a:cubicBezTo>
                    <a:pt x="55" y="7"/>
                    <a:pt x="49" y="13"/>
                    <a:pt x="37" y="19"/>
                  </a:cubicBezTo>
                </a:path>
              </a:pathLst>
            </a:custGeom>
            <a:solidFill>
              <a:srgbClr val="CA7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44" name="Freeform 33"/>
            <p:cNvSpPr>
              <a:spLocks noChangeArrowheads="1"/>
            </p:cNvSpPr>
            <p:nvPr/>
          </p:nvSpPr>
          <p:spPr bwMode="auto">
            <a:xfrm>
              <a:off x="7630917" y="858598"/>
              <a:ext cx="227238" cy="205126"/>
            </a:xfrm>
            <a:custGeom>
              <a:avLst/>
              <a:gdLst>
                <a:gd name="T0" fmla="*/ 46971 w 179"/>
                <a:gd name="T1" fmla="*/ 24207 h 161"/>
                <a:gd name="T2" fmla="*/ 46971 w 179"/>
                <a:gd name="T3" fmla="*/ 24207 h 161"/>
                <a:gd name="T4" fmla="*/ 39354 w 179"/>
                <a:gd name="T5" fmla="*/ 149067 h 161"/>
                <a:gd name="T6" fmla="*/ 124410 w 179"/>
                <a:gd name="T7" fmla="*/ 203852 h 161"/>
                <a:gd name="T8" fmla="*/ 163764 w 179"/>
                <a:gd name="T9" fmla="*/ 71348 h 161"/>
                <a:gd name="T10" fmla="*/ 225969 w 179"/>
                <a:gd name="T11" fmla="*/ 39496 h 161"/>
                <a:gd name="T12" fmla="*/ 124410 w 179"/>
                <a:gd name="T13" fmla="*/ 31852 h 161"/>
                <a:gd name="T14" fmla="*/ 86325 w 179"/>
                <a:gd name="T15" fmla="*/ 0 h 161"/>
                <a:gd name="T16" fmla="*/ 46971 w 179"/>
                <a:gd name="T17" fmla="*/ 24207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61"/>
                <a:gd name="T29" fmla="*/ 179 w 179"/>
                <a:gd name="T30" fmla="*/ 161 h 1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61">
                  <a:moveTo>
                    <a:pt x="37" y="19"/>
                  </a:moveTo>
                  <a:lnTo>
                    <a:pt x="37" y="19"/>
                  </a:lnTo>
                  <a:cubicBezTo>
                    <a:pt x="6" y="31"/>
                    <a:pt x="0" y="86"/>
                    <a:pt x="31" y="117"/>
                  </a:cubicBezTo>
                  <a:cubicBezTo>
                    <a:pt x="61" y="142"/>
                    <a:pt x="98" y="160"/>
                    <a:pt x="98" y="160"/>
                  </a:cubicBezTo>
                  <a:cubicBezTo>
                    <a:pt x="110" y="123"/>
                    <a:pt x="117" y="92"/>
                    <a:pt x="129" y="56"/>
                  </a:cubicBezTo>
                  <a:cubicBezTo>
                    <a:pt x="147" y="50"/>
                    <a:pt x="160" y="37"/>
                    <a:pt x="178" y="31"/>
                  </a:cubicBezTo>
                  <a:cubicBezTo>
                    <a:pt x="153" y="31"/>
                    <a:pt x="129" y="25"/>
                    <a:pt x="98" y="25"/>
                  </a:cubicBezTo>
                  <a:cubicBezTo>
                    <a:pt x="92" y="19"/>
                    <a:pt x="80" y="7"/>
                    <a:pt x="68" y="0"/>
                  </a:cubicBezTo>
                  <a:cubicBezTo>
                    <a:pt x="55" y="7"/>
                    <a:pt x="49" y="13"/>
                    <a:pt x="37" y="19"/>
                  </a:cubicBezTo>
                </a:path>
              </a:pathLst>
            </a:custGeom>
            <a:solidFill>
              <a:srgbClr val="CE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45" name="Freeform 34"/>
            <p:cNvSpPr>
              <a:spLocks noChangeArrowheads="1"/>
            </p:cNvSpPr>
            <p:nvPr/>
          </p:nvSpPr>
          <p:spPr bwMode="auto">
            <a:xfrm>
              <a:off x="7630917" y="858598"/>
              <a:ext cx="227238" cy="205126"/>
            </a:xfrm>
            <a:custGeom>
              <a:avLst/>
              <a:gdLst>
                <a:gd name="T0" fmla="*/ 46971 w 179"/>
                <a:gd name="T1" fmla="*/ 24207 h 161"/>
                <a:gd name="T2" fmla="*/ 46971 w 179"/>
                <a:gd name="T3" fmla="*/ 24207 h 161"/>
                <a:gd name="T4" fmla="*/ 39354 w 179"/>
                <a:gd name="T5" fmla="*/ 141422 h 161"/>
                <a:gd name="T6" fmla="*/ 124410 w 179"/>
                <a:gd name="T7" fmla="*/ 203852 h 161"/>
                <a:gd name="T8" fmla="*/ 163764 w 179"/>
                <a:gd name="T9" fmla="*/ 71348 h 161"/>
                <a:gd name="T10" fmla="*/ 225969 w 179"/>
                <a:gd name="T11" fmla="*/ 39496 h 161"/>
                <a:gd name="T12" fmla="*/ 124410 w 179"/>
                <a:gd name="T13" fmla="*/ 31852 h 161"/>
                <a:gd name="T14" fmla="*/ 86325 w 179"/>
                <a:gd name="T15" fmla="*/ 0 h 161"/>
                <a:gd name="T16" fmla="*/ 46971 w 179"/>
                <a:gd name="T17" fmla="*/ 24207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161"/>
                <a:gd name="T29" fmla="*/ 179 w 179"/>
                <a:gd name="T30" fmla="*/ 161 h 1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161">
                  <a:moveTo>
                    <a:pt x="37" y="19"/>
                  </a:moveTo>
                  <a:lnTo>
                    <a:pt x="37" y="19"/>
                  </a:lnTo>
                  <a:cubicBezTo>
                    <a:pt x="6" y="31"/>
                    <a:pt x="0" y="86"/>
                    <a:pt x="31" y="111"/>
                  </a:cubicBezTo>
                  <a:cubicBezTo>
                    <a:pt x="61" y="142"/>
                    <a:pt x="98" y="160"/>
                    <a:pt x="98" y="160"/>
                  </a:cubicBezTo>
                  <a:cubicBezTo>
                    <a:pt x="104" y="123"/>
                    <a:pt x="117" y="86"/>
                    <a:pt x="129" y="56"/>
                  </a:cubicBezTo>
                  <a:cubicBezTo>
                    <a:pt x="147" y="43"/>
                    <a:pt x="160" y="37"/>
                    <a:pt x="178" y="31"/>
                  </a:cubicBezTo>
                  <a:cubicBezTo>
                    <a:pt x="153" y="31"/>
                    <a:pt x="123" y="25"/>
                    <a:pt x="98" y="25"/>
                  </a:cubicBezTo>
                  <a:cubicBezTo>
                    <a:pt x="92" y="13"/>
                    <a:pt x="80" y="7"/>
                    <a:pt x="68" y="0"/>
                  </a:cubicBezTo>
                  <a:cubicBezTo>
                    <a:pt x="55" y="7"/>
                    <a:pt x="49" y="13"/>
                    <a:pt x="37" y="19"/>
                  </a:cubicBezTo>
                </a:path>
              </a:pathLst>
            </a:custGeom>
            <a:solidFill>
              <a:srgbClr val="D28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46" name="Freeform 35"/>
            <p:cNvSpPr>
              <a:spLocks noChangeArrowheads="1"/>
            </p:cNvSpPr>
            <p:nvPr/>
          </p:nvSpPr>
          <p:spPr bwMode="auto">
            <a:xfrm>
              <a:off x="7630914" y="858600"/>
              <a:ext cx="216154" cy="194037"/>
            </a:xfrm>
            <a:custGeom>
              <a:avLst/>
              <a:gdLst>
                <a:gd name="T0" fmla="*/ 46229 w 173"/>
                <a:gd name="T1" fmla="*/ 23785 h 155"/>
                <a:gd name="T2" fmla="*/ 46229 w 173"/>
                <a:gd name="T3" fmla="*/ 23785 h 155"/>
                <a:gd name="T4" fmla="*/ 38733 w 173"/>
                <a:gd name="T5" fmla="*/ 138956 h 155"/>
                <a:gd name="T6" fmla="*/ 114949 w 173"/>
                <a:gd name="T7" fmla="*/ 192785 h 155"/>
                <a:gd name="T8" fmla="*/ 161178 w 173"/>
                <a:gd name="T9" fmla="*/ 62593 h 155"/>
                <a:gd name="T10" fmla="*/ 214905 w 173"/>
                <a:gd name="T11" fmla="*/ 38807 h 155"/>
                <a:gd name="T12" fmla="*/ 122446 w 173"/>
                <a:gd name="T13" fmla="*/ 23785 h 155"/>
                <a:gd name="T14" fmla="*/ 84962 w 173"/>
                <a:gd name="T15" fmla="*/ 0 h 155"/>
                <a:gd name="T16" fmla="*/ 46229 w 173"/>
                <a:gd name="T17" fmla="*/ 23785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3"/>
                <a:gd name="T28" fmla="*/ 0 h 155"/>
                <a:gd name="T29" fmla="*/ 173 w 173"/>
                <a:gd name="T30" fmla="*/ 155 h 1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3" h="155">
                  <a:moveTo>
                    <a:pt x="37" y="19"/>
                  </a:moveTo>
                  <a:lnTo>
                    <a:pt x="37" y="19"/>
                  </a:lnTo>
                  <a:cubicBezTo>
                    <a:pt x="6" y="31"/>
                    <a:pt x="0" y="86"/>
                    <a:pt x="31" y="111"/>
                  </a:cubicBezTo>
                  <a:cubicBezTo>
                    <a:pt x="61" y="142"/>
                    <a:pt x="92" y="154"/>
                    <a:pt x="92" y="154"/>
                  </a:cubicBezTo>
                  <a:cubicBezTo>
                    <a:pt x="104" y="123"/>
                    <a:pt x="117" y="86"/>
                    <a:pt x="129" y="50"/>
                  </a:cubicBezTo>
                  <a:cubicBezTo>
                    <a:pt x="141" y="43"/>
                    <a:pt x="160" y="37"/>
                    <a:pt x="172" y="31"/>
                  </a:cubicBezTo>
                  <a:cubicBezTo>
                    <a:pt x="147" y="31"/>
                    <a:pt x="123" y="25"/>
                    <a:pt x="98" y="19"/>
                  </a:cubicBezTo>
                  <a:cubicBezTo>
                    <a:pt x="92" y="13"/>
                    <a:pt x="80" y="7"/>
                    <a:pt x="68" y="0"/>
                  </a:cubicBezTo>
                  <a:cubicBezTo>
                    <a:pt x="61" y="7"/>
                    <a:pt x="49" y="13"/>
                    <a:pt x="37" y="19"/>
                  </a:cubicBezTo>
                </a:path>
              </a:pathLst>
            </a:custGeom>
            <a:solidFill>
              <a:srgbClr val="D683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47" name="Freeform 36"/>
            <p:cNvSpPr>
              <a:spLocks noChangeArrowheads="1"/>
            </p:cNvSpPr>
            <p:nvPr/>
          </p:nvSpPr>
          <p:spPr bwMode="auto">
            <a:xfrm>
              <a:off x="7630914" y="858600"/>
              <a:ext cx="216154" cy="194037"/>
            </a:xfrm>
            <a:custGeom>
              <a:avLst/>
              <a:gdLst>
                <a:gd name="T0" fmla="*/ 46229 w 173"/>
                <a:gd name="T1" fmla="*/ 23785 h 155"/>
                <a:gd name="T2" fmla="*/ 46229 w 173"/>
                <a:gd name="T3" fmla="*/ 23785 h 155"/>
                <a:gd name="T4" fmla="*/ 38733 w 173"/>
                <a:gd name="T5" fmla="*/ 138956 h 155"/>
                <a:gd name="T6" fmla="*/ 114949 w 173"/>
                <a:gd name="T7" fmla="*/ 192785 h 155"/>
                <a:gd name="T8" fmla="*/ 161178 w 173"/>
                <a:gd name="T9" fmla="*/ 62593 h 155"/>
                <a:gd name="T10" fmla="*/ 214905 w 173"/>
                <a:gd name="T11" fmla="*/ 38807 h 155"/>
                <a:gd name="T12" fmla="*/ 122446 w 173"/>
                <a:gd name="T13" fmla="*/ 23785 h 155"/>
                <a:gd name="T14" fmla="*/ 84962 w 173"/>
                <a:gd name="T15" fmla="*/ 0 h 155"/>
                <a:gd name="T16" fmla="*/ 46229 w 173"/>
                <a:gd name="T17" fmla="*/ 23785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3"/>
                <a:gd name="T28" fmla="*/ 0 h 155"/>
                <a:gd name="T29" fmla="*/ 173 w 173"/>
                <a:gd name="T30" fmla="*/ 155 h 1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3" h="155">
                  <a:moveTo>
                    <a:pt x="37" y="19"/>
                  </a:moveTo>
                  <a:lnTo>
                    <a:pt x="37" y="19"/>
                  </a:lnTo>
                  <a:cubicBezTo>
                    <a:pt x="12" y="31"/>
                    <a:pt x="0" y="80"/>
                    <a:pt x="31" y="111"/>
                  </a:cubicBezTo>
                  <a:cubicBezTo>
                    <a:pt x="61" y="135"/>
                    <a:pt x="92" y="154"/>
                    <a:pt x="92" y="154"/>
                  </a:cubicBezTo>
                  <a:cubicBezTo>
                    <a:pt x="104" y="117"/>
                    <a:pt x="117" y="86"/>
                    <a:pt x="129" y="50"/>
                  </a:cubicBezTo>
                  <a:cubicBezTo>
                    <a:pt x="141" y="43"/>
                    <a:pt x="160" y="37"/>
                    <a:pt x="172" y="31"/>
                  </a:cubicBezTo>
                  <a:cubicBezTo>
                    <a:pt x="147" y="31"/>
                    <a:pt x="123" y="25"/>
                    <a:pt x="98" y="19"/>
                  </a:cubicBezTo>
                  <a:cubicBezTo>
                    <a:pt x="92" y="13"/>
                    <a:pt x="80" y="7"/>
                    <a:pt x="68" y="0"/>
                  </a:cubicBezTo>
                  <a:cubicBezTo>
                    <a:pt x="61" y="7"/>
                    <a:pt x="49" y="13"/>
                    <a:pt x="37" y="19"/>
                  </a:cubicBezTo>
                </a:path>
              </a:pathLst>
            </a:custGeom>
            <a:solidFill>
              <a:srgbClr val="DA8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48" name="Freeform 37"/>
            <p:cNvSpPr>
              <a:spLocks noChangeArrowheads="1"/>
            </p:cNvSpPr>
            <p:nvPr/>
          </p:nvSpPr>
          <p:spPr bwMode="auto">
            <a:xfrm>
              <a:off x="7630914" y="858600"/>
              <a:ext cx="216154" cy="188491"/>
            </a:xfrm>
            <a:custGeom>
              <a:avLst/>
              <a:gdLst>
                <a:gd name="T0" fmla="*/ 46229 w 173"/>
                <a:gd name="T1" fmla="*/ 24036 h 149"/>
                <a:gd name="T2" fmla="*/ 46229 w 173"/>
                <a:gd name="T3" fmla="*/ 24036 h 149"/>
                <a:gd name="T4" fmla="*/ 38733 w 173"/>
                <a:gd name="T5" fmla="*/ 132829 h 149"/>
                <a:gd name="T6" fmla="*/ 114949 w 173"/>
                <a:gd name="T7" fmla="*/ 187226 h 149"/>
                <a:gd name="T8" fmla="*/ 161178 w 173"/>
                <a:gd name="T9" fmla="*/ 63252 h 149"/>
                <a:gd name="T10" fmla="*/ 214905 w 173"/>
                <a:gd name="T11" fmla="*/ 39216 h 149"/>
                <a:gd name="T12" fmla="*/ 122446 w 173"/>
                <a:gd name="T13" fmla="*/ 24036 h 149"/>
                <a:gd name="T14" fmla="*/ 84962 w 173"/>
                <a:gd name="T15" fmla="*/ 0 h 149"/>
                <a:gd name="T16" fmla="*/ 46229 w 173"/>
                <a:gd name="T17" fmla="*/ 24036 h 1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3"/>
                <a:gd name="T28" fmla="*/ 0 h 149"/>
                <a:gd name="T29" fmla="*/ 173 w 173"/>
                <a:gd name="T30" fmla="*/ 149 h 1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3" h="149">
                  <a:moveTo>
                    <a:pt x="37" y="19"/>
                  </a:moveTo>
                  <a:lnTo>
                    <a:pt x="37" y="19"/>
                  </a:lnTo>
                  <a:cubicBezTo>
                    <a:pt x="12" y="31"/>
                    <a:pt x="0" y="80"/>
                    <a:pt x="31" y="105"/>
                  </a:cubicBezTo>
                  <a:cubicBezTo>
                    <a:pt x="61" y="135"/>
                    <a:pt x="92" y="148"/>
                    <a:pt x="92" y="148"/>
                  </a:cubicBezTo>
                  <a:cubicBezTo>
                    <a:pt x="104" y="117"/>
                    <a:pt x="117" y="86"/>
                    <a:pt x="129" y="50"/>
                  </a:cubicBezTo>
                  <a:cubicBezTo>
                    <a:pt x="141" y="43"/>
                    <a:pt x="153" y="37"/>
                    <a:pt x="172" y="31"/>
                  </a:cubicBezTo>
                  <a:cubicBezTo>
                    <a:pt x="147" y="31"/>
                    <a:pt x="123" y="25"/>
                    <a:pt x="98" y="19"/>
                  </a:cubicBezTo>
                  <a:cubicBezTo>
                    <a:pt x="86" y="13"/>
                    <a:pt x="80" y="7"/>
                    <a:pt x="68" y="0"/>
                  </a:cubicBezTo>
                  <a:cubicBezTo>
                    <a:pt x="61" y="7"/>
                    <a:pt x="49" y="13"/>
                    <a:pt x="37" y="19"/>
                  </a:cubicBezTo>
                </a:path>
              </a:pathLst>
            </a:custGeom>
            <a:solidFill>
              <a:srgbClr val="DD89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49" name="Freeform 38"/>
            <p:cNvSpPr>
              <a:spLocks noChangeArrowheads="1"/>
            </p:cNvSpPr>
            <p:nvPr/>
          </p:nvSpPr>
          <p:spPr bwMode="auto">
            <a:xfrm>
              <a:off x="7642001" y="858600"/>
              <a:ext cx="210611" cy="188491"/>
            </a:xfrm>
            <a:custGeom>
              <a:avLst/>
              <a:gdLst>
                <a:gd name="T0" fmla="*/ 39095 w 167"/>
                <a:gd name="T1" fmla="*/ 24036 h 149"/>
                <a:gd name="T2" fmla="*/ 39095 w 167"/>
                <a:gd name="T3" fmla="*/ 24036 h 149"/>
                <a:gd name="T4" fmla="*/ 39095 w 167"/>
                <a:gd name="T5" fmla="*/ 132829 h 149"/>
                <a:gd name="T6" fmla="*/ 108458 w 167"/>
                <a:gd name="T7" fmla="*/ 187226 h 149"/>
                <a:gd name="T8" fmla="*/ 155121 w 167"/>
                <a:gd name="T9" fmla="*/ 63252 h 149"/>
                <a:gd name="T10" fmla="*/ 209350 w 167"/>
                <a:gd name="T11" fmla="*/ 39216 h 149"/>
                <a:gd name="T12" fmla="*/ 116025 w 167"/>
                <a:gd name="T13" fmla="*/ 24036 h 149"/>
                <a:gd name="T14" fmla="*/ 78191 w 167"/>
                <a:gd name="T15" fmla="*/ 0 h 149"/>
                <a:gd name="T16" fmla="*/ 39095 w 167"/>
                <a:gd name="T17" fmla="*/ 24036 h 1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7"/>
                <a:gd name="T28" fmla="*/ 0 h 149"/>
                <a:gd name="T29" fmla="*/ 167 w 167"/>
                <a:gd name="T30" fmla="*/ 149 h 1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7" h="149">
                  <a:moveTo>
                    <a:pt x="31" y="19"/>
                  </a:moveTo>
                  <a:lnTo>
                    <a:pt x="31" y="19"/>
                  </a:lnTo>
                  <a:cubicBezTo>
                    <a:pt x="6" y="31"/>
                    <a:pt x="0" y="80"/>
                    <a:pt x="31" y="105"/>
                  </a:cubicBezTo>
                  <a:cubicBezTo>
                    <a:pt x="62" y="129"/>
                    <a:pt x="86" y="148"/>
                    <a:pt x="86" y="148"/>
                  </a:cubicBezTo>
                  <a:cubicBezTo>
                    <a:pt x="98" y="117"/>
                    <a:pt x="111" y="80"/>
                    <a:pt x="123" y="50"/>
                  </a:cubicBezTo>
                  <a:cubicBezTo>
                    <a:pt x="135" y="43"/>
                    <a:pt x="147" y="37"/>
                    <a:pt x="166" y="31"/>
                  </a:cubicBezTo>
                  <a:cubicBezTo>
                    <a:pt x="141" y="31"/>
                    <a:pt x="117" y="25"/>
                    <a:pt x="92" y="19"/>
                  </a:cubicBezTo>
                  <a:cubicBezTo>
                    <a:pt x="80" y="13"/>
                    <a:pt x="74" y="7"/>
                    <a:pt x="62" y="0"/>
                  </a:cubicBezTo>
                  <a:cubicBezTo>
                    <a:pt x="55" y="7"/>
                    <a:pt x="43" y="13"/>
                    <a:pt x="31" y="19"/>
                  </a:cubicBezTo>
                </a:path>
              </a:pathLst>
            </a:custGeom>
            <a:solidFill>
              <a:srgbClr val="E18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50" name="Freeform 39"/>
            <p:cNvSpPr>
              <a:spLocks noChangeArrowheads="1"/>
            </p:cNvSpPr>
            <p:nvPr/>
          </p:nvSpPr>
          <p:spPr bwMode="auto">
            <a:xfrm>
              <a:off x="7642001" y="858600"/>
              <a:ext cx="205070" cy="188491"/>
            </a:xfrm>
            <a:custGeom>
              <a:avLst/>
              <a:gdLst>
                <a:gd name="T0" fmla="*/ 39486 w 161"/>
                <a:gd name="T1" fmla="*/ 24036 h 149"/>
                <a:gd name="T2" fmla="*/ 39486 w 161"/>
                <a:gd name="T3" fmla="*/ 24036 h 149"/>
                <a:gd name="T4" fmla="*/ 39486 w 161"/>
                <a:gd name="T5" fmla="*/ 132829 h 149"/>
                <a:gd name="T6" fmla="*/ 109540 w 161"/>
                <a:gd name="T7" fmla="*/ 187226 h 149"/>
                <a:gd name="T8" fmla="*/ 149026 w 161"/>
                <a:gd name="T9" fmla="*/ 63252 h 149"/>
                <a:gd name="T10" fmla="*/ 203796 w 161"/>
                <a:gd name="T11" fmla="*/ 39216 h 149"/>
                <a:gd name="T12" fmla="*/ 117183 w 161"/>
                <a:gd name="T13" fmla="*/ 24036 h 149"/>
                <a:gd name="T14" fmla="*/ 78971 w 161"/>
                <a:gd name="T15" fmla="*/ 0 h 149"/>
                <a:gd name="T16" fmla="*/ 39486 w 161"/>
                <a:gd name="T17" fmla="*/ 24036 h 1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"/>
                <a:gd name="T28" fmla="*/ 0 h 149"/>
                <a:gd name="T29" fmla="*/ 161 w 161"/>
                <a:gd name="T30" fmla="*/ 149 h 1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" h="149">
                  <a:moveTo>
                    <a:pt x="31" y="19"/>
                  </a:moveTo>
                  <a:lnTo>
                    <a:pt x="31" y="19"/>
                  </a:lnTo>
                  <a:cubicBezTo>
                    <a:pt x="6" y="31"/>
                    <a:pt x="0" y="80"/>
                    <a:pt x="31" y="105"/>
                  </a:cubicBezTo>
                  <a:cubicBezTo>
                    <a:pt x="62" y="129"/>
                    <a:pt x="86" y="148"/>
                    <a:pt x="86" y="148"/>
                  </a:cubicBezTo>
                  <a:cubicBezTo>
                    <a:pt x="98" y="111"/>
                    <a:pt x="111" y="80"/>
                    <a:pt x="117" y="50"/>
                  </a:cubicBezTo>
                  <a:cubicBezTo>
                    <a:pt x="135" y="43"/>
                    <a:pt x="147" y="37"/>
                    <a:pt x="160" y="31"/>
                  </a:cubicBezTo>
                  <a:cubicBezTo>
                    <a:pt x="141" y="31"/>
                    <a:pt x="117" y="25"/>
                    <a:pt x="92" y="19"/>
                  </a:cubicBezTo>
                  <a:cubicBezTo>
                    <a:pt x="80" y="13"/>
                    <a:pt x="74" y="7"/>
                    <a:pt x="62" y="0"/>
                  </a:cubicBezTo>
                  <a:cubicBezTo>
                    <a:pt x="55" y="7"/>
                    <a:pt x="43" y="13"/>
                    <a:pt x="31" y="19"/>
                  </a:cubicBezTo>
                </a:path>
              </a:pathLst>
            </a:custGeom>
            <a:solidFill>
              <a:srgbClr val="E58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51" name="Freeform 40"/>
            <p:cNvSpPr>
              <a:spLocks noChangeArrowheads="1"/>
            </p:cNvSpPr>
            <p:nvPr/>
          </p:nvSpPr>
          <p:spPr bwMode="auto">
            <a:xfrm>
              <a:off x="7642001" y="858598"/>
              <a:ext cx="205070" cy="177405"/>
            </a:xfrm>
            <a:custGeom>
              <a:avLst/>
              <a:gdLst>
                <a:gd name="T0" fmla="*/ 39486 w 161"/>
                <a:gd name="T1" fmla="*/ 23571 h 143"/>
                <a:gd name="T2" fmla="*/ 39486 w 161"/>
                <a:gd name="T3" fmla="*/ 23571 h 143"/>
                <a:gd name="T4" fmla="*/ 39486 w 161"/>
                <a:gd name="T5" fmla="*/ 130262 h 143"/>
                <a:gd name="T6" fmla="*/ 109540 w 161"/>
                <a:gd name="T7" fmla="*/ 176164 h 143"/>
                <a:gd name="T8" fmla="*/ 149026 w 161"/>
                <a:gd name="T9" fmla="*/ 62030 h 143"/>
                <a:gd name="T10" fmla="*/ 203796 w 161"/>
                <a:gd name="T11" fmla="*/ 38458 h 143"/>
                <a:gd name="T12" fmla="*/ 117183 w 161"/>
                <a:gd name="T13" fmla="*/ 23571 h 143"/>
                <a:gd name="T14" fmla="*/ 78971 w 161"/>
                <a:gd name="T15" fmla="*/ 0 h 143"/>
                <a:gd name="T16" fmla="*/ 39486 w 161"/>
                <a:gd name="T17" fmla="*/ 23571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"/>
                <a:gd name="T28" fmla="*/ 0 h 143"/>
                <a:gd name="T29" fmla="*/ 161 w 161"/>
                <a:gd name="T30" fmla="*/ 143 h 1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" h="143">
                  <a:moveTo>
                    <a:pt x="31" y="19"/>
                  </a:moveTo>
                  <a:lnTo>
                    <a:pt x="31" y="19"/>
                  </a:lnTo>
                  <a:cubicBezTo>
                    <a:pt x="6" y="31"/>
                    <a:pt x="0" y="74"/>
                    <a:pt x="31" y="105"/>
                  </a:cubicBezTo>
                  <a:cubicBezTo>
                    <a:pt x="62" y="129"/>
                    <a:pt x="86" y="142"/>
                    <a:pt x="86" y="142"/>
                  </a:cubicBezTo>
                  <a:cubicBezTo>
                    <a:pt x="98" y="111"/>
                    <a:pt x="111" y="80"/>
                    <a:pt x="117" y="50"/>
                  </a:cubicBezTo>
                  <a:cubicBezTo>
                    <a:pt x="135" y="43"/>
                    <a:pt x="147" y="37"/>
                    <a:pt x="160" y="31"/>
                  </a:cubicBezTo>
                  <a:cubicBezTo>
                    <a:pt x="135" y="31"/>
                    <a:pt x="117" y="25"/>
                    <a:pt x="92" y="19"/>
                  </a:cubicBezTo>
                  <a:cubicBezTo>
                    <a:pt x="80" y="13"/>
                    <a:pt x="74" y="7"/>
                    <a:pt x="62" y="0"/>
                  </a:cubicBezTo>
                  <a:cubicBezTo>
                    <a:pt x="55" y="7"/>
                    <a:pt x="43" y="13"/>
                    <a:pt x="31" y="19"/>
                  </a:cubicBezTo>
                </a:path>
              </a:pathLst>
            </a:custGeom>
            <a:solidFill>
              <a:srgbClr val="E89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52" name="Freeform 41"/>
            <p:cNvSpPr>
              <a:spLocks noChangeArrowheads="1"/>
            </p:cNvSpPr>
            <p:nvPr/>
          </p:nvSpPr>
          <p:spPr bwMode="auto">
            <a:xfrm>
              <a:off x="7642001" y="858598"/>
              <a:ext cx="205070" cy="177405"/>
            </a:xfrm>
            <a:custGeom>
              <a:avLst/>
              <a:gdLst>
                <a:gd name="T0" fmla="*/ 39486 w 161"/>
                <a:gd name="T1" fmla="*/ 23571 h 143"/>
                <a:gd name="T2" fmla="*/ 39486 w 161"/>
                <a:gd name="T3" fmla="*/ 23571 h 143"/>
                <a:gd name="T4" fmla="*/ 39486 w 161"/>
                <a:gd name="T5" fmla="*/ 122819 h 143"/>
                <a:gd name="T6" fmla="*/ 109540 w 161"/>
                <a:gd name="T7" fmla="*/ 176164 h 143"/>
                <a:gd name="T8" fmla="*/ 149026 w 161"/>
                <a:gd name="T9" fmla="*/ 62030 h 143"/>
                <a:gd name="T10" fmla="*/ 203796 w 161"/>
                <a:gd name="T11" fmla="*/ 38458 h 143"/>
                <a:gd name="T12" fmla="*/ 117183 w 161"/>
                <a:gd name="T13" fmla="*/ 23571 h 143"/>
                <a:gd name="T14" fmla="*/ 78971 w 161"/>
                <a:gd name="T15" fmla="*/ 0 h 143"/>
                <a:gd name="T16" fmla="*/ 39486 w 161"/>
                <a:gd name="T17" fmla="*/ 23571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"/>
                <a:gd name="T28" fmla="*/ 0 h 143"/>
                <a:gd name="T29" fmla="*/ 161 w 161"/>
                <a:gd name="T30" fmla="*/ 143 h 1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" h="143">
                  <a:moveTo>
                    <a:pt x="31" y="19"/>
                  </a:moveTo>
                  <a:lnTo>
                    <a:pt x="31" y="19"/>
                  </a:lnTo>
                  <a:cubicBezTo>
                    <a:pt x="6" y="31"/>
                    <a:pt x="0" y="74"/>
                    <a:pt x="31" y="99"/>
                  </a:cubicBezTo>
                  <a:cubicBezTo>
                    <a:pt x="62" y="123"/>
                    <a:pt x="86" y="142"/>
                    <a:pt x="86" y="142"/>
                  </a:cubicBezTo>
                  <a:cubicBezTo>
                    <a:pt x="98" y="111"/>
                    <a:pt x="104" y="80"/>
                    <a:pt x="117" y="50"/>
                  </a:cubicBezTo>
                  <a:cubicBezTo>
                    <a:pt x="129" y="43"/>
                    <a:pt x="147" y="37"/>
                    <a:pt x="160" y="31"/>
                  </a:cubicBezTo>
                  <a:cubicBezTo>
                    <a:pt x="135" y="31"/>
                    <a:pt x="111" y="25"/>
                    <a:pt x="92" y="19"/>
                  </a:cubicBezTo>
                  <a:cubicBezTo>
                    <a:pt x="80" y="13"/>
                    <a:pt x="74" y="7"/>
                    <a:pt x="62" y="0"/>
                  </a:cubicBezTo>
                  <a:cubicBezTo>
                    <a:pt x="55" y="7"/>
                    <a:pt x="43" y="13"/>
                    <a:pt x="31" y="19"/>
                  </a:cubicBezTo>
                </a:path>
              </a:pathLst>
            </a:custGeom>
            <a:solidFill>
              <a:srgbClr val="ED9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53" name="Freeform 42"/>
            <p:cNvSpPr>
              <a:spLocks noChangeArrowheads="1"/>
            </p:cNvSpPr>
            <p:nvPr/>
          </p:nvSpPr>
          <p:spPr bwMode="auto">
            <a:xfrm>
              <a:off x="7642001" y="858600"/>
              <a:ext cx="205070" cy="171863"/>
            </a:xfrm>
            <a:custGeom>
              <a:avLst/>
              <a:gdLst>
                <a:gd name="T0" fmla="*/ 47128 w 161"/>
                <a:gd name="T1" fmla="*/ 24010 h 136"/>
                <a:gd name="T2" fmla="*/ 47128 w 161"/>
                <a:gd name="T3" fmla="*/ 24010 h 136"/>
                <a:gd name="T4" fmla="*/ 39486 w 161"/>
                <a:gd name="T5" fmla="*/ 125106 h 136"/>
                <a:gd name="T6" fmla="*/ 109540 w 161"/>
                <a:gd name="T7" fmla="*/ 170599 h 136"/>
                <a:gd name="T8" fmla="*/ 149026 w 161"/>
                <a:gd name="T9" fmla="*/ 54339 h 136"/>
                <a:gd name="T10" fmla="*/ 203796 w 161"/>
                <a:gd name="T11" fmla="*/ 39175 h 136"/>
                <a:gd name="T12" fmla="*/ 117183 w 161"/>
                <a:gd name="T13" fmla="*/ 24010 h 136"/>
                <a:gd name="T14" fmla="*/ 78971 w 161"/>
                <a:gd name="T15" fmla="*/ 0 h 136"/>
                <a:gd name="T16" fmla="*/ 47128 w 161"/>
                <a:gd name="T17" fmla="*/ 24010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1"/>
                <a:gd name="T28" fmla="*/ 0 h 136"/>
                <a:gd name="T29" fmla="*/ 161 w 161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1" h="136">
                  <a:moveTo>
                    <a:pt x="37" y="19"/>
                  </a:moveTo>
                  <a:lnTo>
                    <a:pt x="37" y="19"/>
                  </a:lnTo>
                  <a:cubicBezTo>
                    <a:pt x="13" y="31"/>
                    <a:pt x="0" y="74"/>
                    <a:pt x="31" y="99"/>
                  </a:cubicBezTo>
                  <a:cubicBezTo>
                    <a:pt x="62" y="123"/>
                    <a:pt x="86" y="135"/>
                    <a:pt x="86" y="135"/>
                  </a:cubicBezTo>
                  <a:cubicBezTo>
                    <a:pt x="98" y="105"/>
                    <a:pt x="104" y="74"/>
                    <a:pt x="117" y="43"/>
                  </a:cubicBezTo>
                  <a:cubicBezTo>
                    <a:pt x="129" y="43"/>
                    <a:pt x="141" y="37"/>
                    <a:pt x="160" y="31"/>
                  </a:cubicBezTo>
                  <a:cubicBezTo>
                    <a:pt x="135" y="31"/>
                    <a:pt x="111" y="25"/>
                    <a:pt x="92" y="19"/>
                  </a:cubicBezTo>
                  <a:cubicBezTo>
                    <a:pt x="80" y="13"/>
                    <a:pt x="74" y="7"/>
                    <a:pt x="62" y="0"/>
                  </a:cubicBezTo>
                  <a:cubicBezTo>
                    <a:pt x="55" y="7"/>
                    <a:pt x="43" y="13"/>
                    <a:pt x="37" y="19"/>
                  </a:cubicBezTo>
                </a:path>
              </a:pathLst>
            </a:custGeom>
            <a:solidFill>
              <a:srgbClr val="F19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54" name="Freeform 43"/>
            <p:cNvSpPr>
              <a:spLocks noChangeArrowheads="1"/>
            </p:cNvSpPr>
            <p:nvPr/>
          </p:nvSpPr>
          <p:spPr bwMode="auto">
            <a:xfrm>
              <a:off x="7641998" y="858600"/>
              <a:ext cx="193983" cy="171863"/>
            </a:xfrm>
            <a:custGeom>
              <a:avLst/>
              <a:gdLst>
                <a:gd name="T0" fmla="*/ 46306 w 155"/>
                <a:gd name="T1" fmla="*/ 24010 h 136"/>
                <a:gd name="T2" fmla="*/ 46306 w 155"/>
                <a:gd name="T3" fmla="*/ 24010 h 136"/>
                <a:gd name="T4" fmla="*/ 38797 w 155"/>
                <a:gd name="T5" fmla="*/ 125106 h 136"/>
                <a:gd name="T6" fmla="*/ 107629 w 155"/>
                <a:gd name="T7" fmla="*/ 170599 h 136"/>
                <a:gd name="T8" fmla="*/ 146426 w 155"/>
                <a:gd name="T9" fmla="*/ 54339 h 136"/>
                <a:gd name="T10" fmla="*/ 192731 w 155"/>
                <a:gd name="T11" fmla="*/ 39175 h 136"/>
                <a:gd name="T12" fmla="*/ 115138 w 155"/>
                <a:gd name="T13" fmla="*/ 24010 h 136"/>
                <a:gd name="T14" fmla="*/ 77593 w 155"/>
                <a:gd name="T15" fmla="*/ 0 h 136"/>
                <a:gd name="T16" fmla="*/ 46306 w 155"/>
                <a:gd name="T17" fmla="*/ 24010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"/>
                <a:gd name="T28" fmla="*/ 0 h 136"/>
                <a:gd name="T29" fmla="*/ 155 w 155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" h="136">
                  <a:moveTo>
                    <a:pt x="37" y="19"/>
                  </a:moveTo>
                  <a:lnTo>
                    <a:pt x="37" y="19"/>
                  </a:lnTo>
                  <a:cubicBezTo>
                    <a:pt x="13" y="31"/>
                    <a:pt x="0" y="74"/>
                    <a:pt x="31" y="99"/>
                  </a:cubicBezTo>
                  <a:cubicBezTo>
                    <a:pt x="62" y="123"/>
                    <a:pt x="86" y="135"/>
                    <a:pt x="86" y="135"/>
                  </a:cubicBezTo>
                  <a:cubicBezTo>
                    <a:pt x="98" y="105"/>
                    <a:pt x="104" y="74"/>
                    <a:pt x="117" y="43"/>
                  </a:cubicBezTo>
                  <a:cubicBezTo>
                    <a:pt x="129" y="43"/>
                    <a:pt x="141" y="37"/>
                    <a:pt x="154" y="31"/>
                  </a:cubicBezTo>
                  <a:cubicBezTo>
                    <a:pt x="135" y="31"/>
                    <a:pt x="111" y="25"/>
                    <a:pt x="92" y="19"/>
                  </a:cubicBezTo>
                  <a:cubicBezTo>
                    <a:pt x="80" y="13"/>
                    <a:pt x="74" y="7"/>
                    <a:pt x="62" y="0"/>
                  </a:cubicBezTo>
                  <a:cubicBezTo>
                    <a:pt x="55" y="7"/>
                    <a:pt x="43" y="13"/>
                    <a:pt x="37" y="19"/>
                  </a:cubicBezTo>
                </a:path>
              </a:pathLst>
            </a:custGeom>
            <a:solidFill>
              <a:srgbClr val="F59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55" name="Freeform 44"/>
            <p:cNvSpPr>
              <a:spLocks noChangeArrowheads="1"/>
            </p:cNvSpPr>
            <p:nvPr/>
          </p:nvSpPr>
          <p:spPr bwMode="auto">
            <a:xfrm>
              <a:off x="7647540" y="858600"/>
              <a:ext cx="188443" cy="171863"/>
            </a:xfrm>
            <a:custGeom>
              <a:avLst/>
              <a:gdLst>
                <a:gd name="T0" fmla="*/ 39206 w 149"/>
                <a:gd name="T1" fmla="*/ 24010 h 136"/>
                <a:gd name="T2" fmla="*/ 39206 w 149"/>
                <a:gd name="T3" fmla="*/ 24010 h 136"/>
                <a:gd name="T4" fmla="*/ 31618 w 149"/>
                <a:gd name="T5" fmla="*/ 116260 h 136"/>
                <a:gd name="T6" fmla="*/ 101177 w 149"/>
                <a:gd name="T7" fmla="*/ 170599 h 136"/>
                <a:gd name="T8" fmla="*/ 140384 w 149"/>
                <a:gd name="T9" fmla="*/ 54339 h 136"/>
                <a:gd name="T10" fmla="*/ 187178 w 149"/>
                <a:gd name="T11" fmla="*/ 39175 h 136"/>
                <a:gd name="T12" fmla="*/ 108766 w 149"/>
                <a:gd name="T13" fmla="*/ 24010 h 136"/>
                <a:gd name="T14" fmla="*/ 70824 w 149"/>
                <a:gd name="T15" fmla="*/ 0 h 136"/>
                <a:gd name="T16" fmla="*/ 39206 w 149"/>
                <a:gd name="T17" fmla="*/ 24010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9"/>
                <a:gd name="T28" fmla="*/ 0 h 136"/>
                <a:gd name="T29" fmla="*/ 149 w 149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9" h="136">
                  <a:moveTo>
                    <a:pt x="31" y="19"/>
                  </a:moveTo>
                  <a:lnTo>
                    <a:pt x="31" y="19"/>
                  </a:lnTo>
                  <a:cubicBezTo>
                    <a:pt x="7" y="25"/>
                    <a:pt x="0" y="74"/>
                    <a:pt x="25" y="92"/>
                  </a:cubicBezTo>
                  <a:cubicBezTo>
                    <a:pt x="56" y="117"/>
                    <a:pt x="80" y="135"/>
                    <a:pt x="80" y="135"/>
                  </a:cubicBezTo>
                  <a:cubicBezTo>
                    <a:pt x="86" y="105"/>
                    <a:pt x="98" y="74"/>
                    <a:pt x="111" y="43"/>
                  </a:cubicBezTo>
                  <a:cubicBezTo>
                    <a:pt x="123" y="43"/>
                    <a:pt x="135" y="37"/>
                    <a:pt x="148" y="31"/>
                  </a:cubicBezTo>
                  <a:cubicBezTo>
                    <a:pt x="129" y="25"/>
                    <a:pt x="105" y="25"/>
                    <a:pt x="86" y="19"/>
                  </a:cubicBezTo>
                  <a:cubicBezTo>
                    <a:pt x="74" y="13"/>
                    <a:pt x="68" y="7"/>
                    <a:pt x="56" y="0"/>
                  </a:cubicBezTo>
                  <a:cubicBezTo>
                    <a:pt x="49" y="7"/>
                    <a:pt x="37" y="13"/>
                    <a:pt x="31" y="19"/>
                  </a:cubicBezTo>
                </a:path>
              </a:pathLst>
            </a:custGeom>
            <a:solidFill>
              <a:srgbClr val="F99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56" name="Freeform 45"/>
            <p:cNvSpPr>
              <a:spLocks noChangeArrowheads="1"/>
            </p:cNvSpPr>
            <p:nvPr/>
          </p:nvSpPr>
          <p:spPr bwMode="auto">
            <a:xfrm>
              <a:off x="7647540" y="858598"/>
              <a:ext cx="188443" cy="160775"/>
            </a:xfrm>
            <a:custGeom>
              <a:avLst/>
              <a:gdLst>
                <a:gd name="T0" fmla="*/ 39206 w 149"/>
                <a:gd name="T1" fmla="*/ 16077 h 130"/>
                <a:gd name="T2" fmla="*/ 39206 w 149"/>
                <a:gd name="T3" fmla="*/ 16077 h 130"/>
                <a:gd name="T4" fmla="*/ 31618 w 149"/>
                <a:gd name="T5" fmla="*/ 113779 h 130"/>
                <a:gd name="T6" fmla="*/ 101177 w 149"/>
                <a:gd name="T7" fmla="*/ 159538 h 130"/>
                <a:gd name="T8" fmla="*/ 132795 w 149"/>
                <a:gd name="T9" fmla="*/ 53179 h 130"/>
                <a:gd name="T10" fmla="*/ 187178 w 149"/>
                <a:gd name="T11" fmla="*/ 38339 h 130"/>
                <a:gd name="T12" fmla="*/ 101177 w 149"/>
                <a:gd name="T13" fmla="*/ 23498 h 130"/>
                <a:gd name="T14" fmla="*/ 70824 w 149"/>
                <a:gd name="T15" fmla="*/ 0 h 130"/>
                <a:gd name="T16" fmla="*/ 39206 w 149"/>
                <a:gd name="T17" fmla="*/ 16077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9"/>
                <a:gd name="T28" fmla="*/ 0 h 130"/>
                <a:gd name="T29" fmla="*/ 149 w 149"/>
                <a:gd name="T30" fmla="*/ 130 h 1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9" h="130">
                  <a:moveTo>
                    <a:pt x="31" y="13"/>
                  </a:moveTo>
                  <a:lnTo>
                    <a:pt x="31" y="13"/>
                  </a:lnTo>
                  <a:cubicBezTo>
                    <a:pt x="7" y="25"/>
                    <a:pt x="0" y="68"/>
                    <a:pt x="25" y="92"/>
                  </a:cubicBezTo>
                  <a:cubicBezTo>
                    <a:pt x="56" y="117"/>
                    <a:pt x="80" y="129"/>
                    <a:pt x="80" y="129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56" y="0"/>
                    <a:pt x="56" y="0"/>
                    <a:pt x="56" y="0"/>
                  </a:cubicBezTo>
                  <a:lnTo>
                    <a:pt x="31" y="13"/>
                  </a:lnTo>
                </a:path>
              </a:pathLst>
            </a:custGeom>
            <a:solidFill>
              <a:srgbClr val="F99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57" name="Freeform 46"/>
            <p:cNvSpPr>
              <a:spLocks noChangeArrowheads="1"/>
            </p:cNvSpPr>
            <p:nvPr/>
          </p:nvSpPr>
          <p:spPr bwMode="auto">
            <a:xfrm>
              <a:off x="7514523" y="1041550"/>
              <a:ext cx="764856" cy="487860"/>
            </a:xfrm>
            <a:custGeom>
              <a:avLst/>
              <a:gdLst>
                <a:gd name="T0" fmla="*/ 0 w 608"/>
                <a:gd name="T1" fmla="*/ 0 h 387"/>
                <a:gd name="T2" fmla="*/ 0 w 608"/>
                <a:gd name="T3" fmla="*/ 0 h 387"/>
                <a:gd name="T4" fmla="*/ 571126 w 608"/>
                <a:gd name="T5" fmla="*/ 331543 h 387"/>
                <a:gd name="T6" fmla="*/ 0 w 608"/>
                <a:gd name="T7" fmla="*/ 0 h 3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8"/>
                <a:gd name="T13" fmla="*/ 0 h 387"/>
                <a:gd name="T14" fmla="*/ 608 w 608"/>
                <a:gd name="T15" fmla="*/ 387 h 3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8" h="387">
                  <a:moveTo>
                    <a:pt x="0" y="0"/>
                  </a:moveTo>
                  <a:lnTo>
                    <a:pt x="0" y="0"/>
                  </a:lnTo>
                  <a:cubicBezTo>
                    <a:pt x="49" y="12"/>
                    <a:pt x="307" y="147"/>
                    <a:pt x="454" y="263"/>
                  </a:cubicBezTo>
                  <a:cubicBezTo>
                    <a:pt x="607" y="386"/>
                    <a:pt x="135" y="122"/>
                    <a:pt x="0" y="0"/>
                  </a:cubicBez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58" name="Freeform 47"/>
            <p:cNvSpPr>
              <a:spLocks noChangeArrowheads="1"/>
            </p:cNvSpPr>
            <p:nvPr/>
          </p:nvSpPr>
          <p:spPr bwMode="auto">
            <a:xfrm>
              <a:off x="7060041" y="930673"/>
              <a:ext cx="315921" cy="388070"/>
            </a:xfrm>
            <a:custGeom>
              <a:avLst/>
              <a:gdLst>
                <a:gd name="T0" fmla="*/ 260760 w 252"/>
                <a:gd name="T1" fmla="*/ 0 h 307"/>
                <a:gd name="T2" fmla="*/ 314667 w 252"/>
                <a:gd name="T3" fmla="*/ 30338 h 307"/>
                <a:gd name="T4" fmla="*/ 22566 w 252"/>
                <a:gd name="T5" fmla="*/ 386806 h 307"/>
                <a:gd name="T6" fmla="*/ 0 w 252"/>
                <a:gd name="T7" fmla="*/ 317282 h 307"/>
                <a:gd name="T8" fmla="*/ 260760 w 252"/>
                <a:gd name="T9" fmla="*/ 0 h 3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"/>
                <a:gd name="T16" fmla="*/ 0 h 307"/>
                <a:gd name="T17" fmla="*/ 252 w 252"/>
                <a:gd name="T18" fmla="*/ 307 h 3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" h="307">
                  <a:moveTo>
                    <a:pt x="208" y="0"/>
                  </a:moveTo>
                  <a:lnTo>
                    <a:pt x="251" y="24"/>
                  </a:lnTo>
                  <a:lnTo>
                    <a:pt x="18" y="306"/>
                  </a:lnTo>
                  <a:lnTo>
                    <a:pt x="0" y="251"/>
                  </a:lnTo>
                  <a:lnTo>
                    <a:pt x="208" y="0"/>
                  </a:ln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59" name="Freeform 48"/>
            <p:cNvSpPr>
              <a:spLocks noChangeArrowheads="1"/>
            </p:cNvSpPr>
            <p:nvPr/>
          </p:nvSpPr>
          <p:spPr bwMode="auto">
            <a:xfrm>
              <a:off x="8057679" y="481615"/>
              <a:ext cx="177358" cy="327091"/>
            </a:xfrm>
            <a:custGeom>
              <a:avLst/>
              <a:gdLst>
                <a:gd name="T0" fmla="*/ 153627 w 142"/>
                <a:gd name="T1" fmla="*/ 7577 h 259"/>
                <a:gd name="T2" fmla="*/ 153627 w 142"/>
                <a:gd name="T3" fmla="*/ 7577 h 259"/>
                <a:gd name="T4" fmla="*/ 168615 w 142"/>
                <a:gd name="T5" fmla="*/ 0 h 259"/>
                <a:gd name="T6" fmla="*/ 176109 w 142"/>
                <a:gd name="T7" fmla="*/ 16418 h 259"/>
                <a:gd name="T8" fmla="*/ 23731 w 142"/>
                <a:gd name="T9" fmla="*/ 316988 h 259"/>
                <a:gd name="T10" fmla="*/ 7494 w 142"/>
                <a:gd name="T11" fmla="*/ 325828 h 259"/>
                <a:gd name="T12" fmla="*/ 0 w 142"/>
                <a:gd name="T13" fmla="*/ 309410 h 259"/>
                <a:gd name="T14" fmla="*/ 153627 w 142"/>
                <a:gd name="T15" fmla="*/ 7577 h 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259"/>
                <a:gd name="T26" fmla="*/ 142 w 142"/>
                <a:gd name="T27" fmla="*/ 259 h 2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259">
                  <a:moveTo>
                    <a:pt x="123" y="6"/>
                  </a:moveTo>
                  <a:lnTo>
                    <a:pt x="123" y="6"/>
                  </a:lnTo>
                  <a:cubicBezTo>
                    <a:pt x="123" y="0"/>
                    <a:pt x="129" y="0"/>
                    <a:pt x="135" y="0"/>
                  </a:cubicBezTo>
                  <a:cubicBezTo>
                    <a:pt x="141" y="6"/>
                    <a:pt x="141" y="13"/>
                    <a:pt x="141" y="13"/>
                  </a:cubicBezTo>
                  <a:cubicBezTo>
                    <a:pt x="19" y="251"/>
                    <a:pt x="19" y="251"/>
                    <a:pt x="19" y="251"/>
                  </a:cubicBezTo>
                  <a:cubicBezTo>
                    <a:pt x="13" y="258"/>
                    <a:pt x="6" y="258"/>
                    <a:pt x="6" y="258"/>
                  </a:cubicBezTo>
                  <a:cubicBezTo>
                    <a:pt x="0" y="258"/>
                    <a:pt x="0" y="251"/>
                    <a:pt x="0" y="245"/>
                  </a:cubicBezTo>
                  <a:lnTo>
                    <a:pt x="123" y="6"/>
                  </a:ln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60" name="Freeform 49"/>
            <p:cNvSpPr>
              <a:spLocks noChangeArrowheads="1"/>
            </p:cNvSpPr>
            <p:nvPr/>
          </p:nvSpPr>
          <p:spPr bwMode="auto">
            <a:xfrm>
              <a:off x="8035511" y="453897"/>
              <a:ext cx="49883" cy="354808"/>
            </a:xfrm>
            <a:custGeom>
              <a:avLst/>
              <a:gdLst>
                <a:gd name="T0" fmla="*/ 0 w 38"/>
                <a:gd name="T1" fmla="*/ 7522 h 283"/>
                <a:gd name="T2" fmla="*/ 0 w 38"/>
                <a:gd name="T3" fmla="*/ 7522 h 283"/>
                <a:gd name="T4" fmla="*/ 15753 w 38"/>
                <a:gd name="T5" fmla="*/ 0 h 283"/>
                <a:gd name="T6" fmla="*/ 23629 w 38"/>
                <a:gd name="T7" fmla="*/ 7522 h 283"/>
                <a:gd name="T8" fmla="*/ 48570 w 38"/>
                <a:gd name="T9" fmla="*/ 344778 h 283"/>
                <a:gd name="T10" fmla="*/ 31505 w 38"/>
                <a:gd name="T11" fmla="*/ 353554 h 283"/>
                <a:gd name="T12" fmla="*/ 23629 w 38"/>
                <a:gd name="T13" fmla="*/ 344778 h 283"/>
                <a:gd name="T14" fmla="*/ 0 w 38"/>
                <a:gd name="T15" fmla="*/ 7522 h 2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283"/>
                <a:gd name="T26" fmla="*/ 38 w 38"/>
                <a:gd name="T27" fmla="*/ 283 h 2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283">
                  <a:moveTo>
                    <a:pt x="0" y="6"/>
                  </a:moveTo>
                  <a:lnTo>
                    <a:pt x="0" y="6"/>
                  </a:lnTo>
                  <a:cubicBezTo>
                    <a:pt x="0" y="0"/>
                    <a:pt x="6" y="0"/>
                    <a:pt x="12" y="0"/>
                  </a:cubicBezTo>
                  <a:cubicBezTo>
                    <a:pt x="12" y="0"/>
                    <a:pt x="18" y="0"/>
                    <a:pt x="18" y="6"/>
                  </a:cubicBezTo>
                  <a:cubicBezTo>
                    <a:pt x="37" y="275"/>
                    <a:pt x="37" y="275"/>
                    <a:pt x="37" y="275"/>
                  </a:cubicBezTo>
                  <a:cubicBezTo>
                    <a:pt x="37" y="282"/>
                    <a:pt x="31" y="282"/>
                    <a:pt x="24" y="282"/>
                  </a:cubicBezTo>
                  <a:cubicBezTo>
                    <a:pt x="24" y="282"/>
                    <a:pt x="18" y="282"/>
                    <a:pt x="18" y="275"/>
                  </a:cubicBezTo>
                  <a:lnTo>
                    <a:pt x="0" y="6"/>
                  </a:ln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61" name="Freeform 50"/>
            <p:cNvSpPr>
              <a:spLocks noChangeArrowheads="1"/>
            </p:cNvSpPr>
            <p:nvPr/>
          </p:nvSpPr>
          <p:spPr bwMode="auto">
            <a:xfrm>
              <a:off x="8207327" y="481615"/>
              <a:ext cx="38796" cy="432422"/>
            </a:xfrm>
            <a:custGeom>
              <a:avLst/>
              <a:gdLst>
                <a:gd name="T0" fmla="*/ 0 w 31"/>
                <a:gd name="T1" fmla="*/ 16342 h 344"/>
                <a:gd name="T2" fmla="*/ 0 w 31"/>
                <a:gd name="T3" fmla="*/ 16342 h 344"/>
                <a:gd name="T4" fmla="*/ 7509 w 31"/>
                <a:gd name="T5" fmla="*/ 0 h 344"/>
                <a:gd name="T6" fmla="*/ 22527 w 31"/>
                <a:gd name="T7" fmla="*/ 16342 h 344"/>
                <a:gd name="T8" fmla="*/ 37545 w 31"/>
                <a:gd name="T9" fmla="*/ 423623 h 344"/>
                <a:gd name="T10" fmla="*/ 30036 w 31"/>
                <a:gd name="T11" fmla="*/ 431165 h 344"/>
                <a:gd name="T12" fmla="*/ 22527 w 31"/>
                <a:gd name="T13" fmla="*/ 423623 h 344"/>
                <a:gd name="T14" fmla="*/ 0 w 31"/>
                <a:gd name="T15" fmla="*/ 16342 h 3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344"/>
                <a:gd name="T26" fmla="*/ 31 w 31"/>
                <a:gd name="T27" fmla="*/ 344 h 3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344">
                  <a:moveTo>
                    <a:pt x="0" y="13"/>
                  </a:moveTo>
                  <a:lnTo>
                    <a:pt x="0" y="13"/>
                  </a:lnTo>
                  <a:cubicBezTo>
                    <a:pt x="0" y="6"/>
                    <a:pt x="6" y="0"/>
                    <a:pt x="6" y="0"/>
                  </a:cubicBezTo>
                  <a:cubicBezTo>
                    <a:pt x="12" y="0"/>
                    <a:pt x="18" y="6"/>
                    <a:pt x="18" y="13"/>
                  </a:cubicBezTo>
                  <a:cubicBezTo>
                    <a:pt x="30" y="337"/>
                    <a:pt x="30" y="337"/>
                    <a:pt x="30" y="337"/>
                  </a:cubicBezTo>
                  <a:cubicBezTo>
                    <a:pt x="30" y="343"/>
                    <a:pt x="30" y="343"/>
                    <a:pt x="24" y="343"/>
                  </a:cubicBezTo>
                  <a:cubicBezTo>
                    <a:pt x="18" y="343"/>
                    <a:pt x="18" y="343"/>
                    <a:pt x="18" y="337"/>
                  </a:cubicBezTo>
                  <a:lnTo>
                    <a:pt x="0" y="13"/>
                  </a:ln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62" name="Freeform 51"/>
            <p:cNvSpPr>
              <a:spLocks noChangeArrowheads="1"/>
            </p:cNvSpPr>
            <p:nvPr/>
          </p:nvSpPr>
          <p:spPr bwMode="auto">
            <a:xfrm>
              <a:off x="7010164" y="1024914"/>
              <a:ext cx="138560" cy="487860"/>
            </a:xfrm>
            <a:custGeom>
              <a:avLst/>
              <a:gdLst>
                <a:gd name="T0" fmla="*/ 0 w 111"/>
                <a:gd name="T1" fmla="*/ 16388 h 387"/>
                <a:gd name="T2" fmla="*/ 0 w 111"/>
                <a:gd name="T3" fmla="*/ 16388 h 387"/>
                <a:gd name="T4" fmla="*/ 7490 w 111"/>
                <a:gd name="T5" fmla="*/ 0 h 387"/>
                <a:gd name="T6" fmla="*/ 22469 w 111"/>
                <a:gd name="T7" fmla="*/ 7564 h 387"/>
                <a:gd name="T8" fmla="*/ 137312 w 111"/>
                <a:gd name="T9" fmla="*/ 471472 h 387"/>
                <a:gd name="T10" fmla="*/ 129822 w 111"/>
                <a:gd name="T11" fmla="*/ 486599 h 387"/>
                <a:gd name="T12" fmla="*/ 114843 w 111"/>
                <a:gd name="T13" fmla="*/ 479036 h 387"/>
                <a:gd name="T14" fmla="*/ 0 w 111"/>
                <a:gd name="T15" fmla="*/ 16388 h 3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1"/>
                <a:gd name="T25" fmla="*/ 0 h 387"/>
                <a:gd name="T26" fmla="*/ 111 w 111"/>
                <a:gd name="T27" fmla="*/ 387 h 3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1" h="387">
                  <a:moveTo>
                    <a:pt x="0" y="13"/>
                  </a:moveTo>
                  <a:lnTo>
                    <a:pt x="0" y="13"/>
                  </a:lnTo>
                  <a:cubicBezTo>
                    <a:pt x="0" y="6"/>
                    <a:pt x="0" y="0"/>
                    <a:pt x="6" y="0"/>
                  </a:cubicBezTo>
                  <a:cubicBezTo>
                    <a:pt x="12" y="0"/>
                    <a:pt x="12" y="0"/>
                    <a:pt x="18" y="6"/>
                  </a:cubicBezTo>
                  <a:cubicBezTo>
                    <a:pt x="110" y="374"/>
                    <a:pt x="110" y="374"/>
                    <a:pt x="110" y="374"/>
                  </a:cubicBezTo>
                  <a:cubicBezTo>
                    <a:pt x="110" y="380"/>
                    <a:pt x="104" y="386"/>
                    <a:pt x="104" y="386"/>
                  </a:cubicBezTo>
                  <a:cubicBezTo>
                    <a:pt x="98" y="386"/>
                    <a:pt x="92" y="386"/>
                    <a:pt x="92" y="380"/>
                  </a:cubicBezTo>
                  <a:lnTo>
                    <a:pt x="0" y="13"/>
                  </a:ln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63" name="Freeform 52"/>
            <p:cNvSpPr>
              <a:spLocks noChangeArrowheads="1"/>
            </p:cNvSpPr>
            <p:nvPr/>
          </p:nvSpPr>
          <p:spPr bwMode="auto">
            <a:xfrm>
              <a:off x="6949194" y="1024914"/>
              <a:ext cx="83138" cy="376984"/>
            </a:xfrm>
            <a:custGeom>
              <a:avLst/>
              <a:gdLst>
                <a:gd name="T0" fmla="*/ 59908 w 68"/>
                <a:gd name="T1" fmla="*/ 7490 h 302"/>
                <a:gd name="T2" fmla="*/ 59908 w 68"/>
                <a:gd name="T3" fmla="*/ 7490 h 302"/>
                <a:gd name="T4" fmla="*/ 67244 w 68"/>
                <a:gd name="T5" fmla="*/ 0 h 302"/>
                <a:gd name="T6" fmla="*/ 81915 w 68"/>
                <a:gd name="T7" fmla="*/ 16228 h 302"/>
                <a:gd name="T8" fmla="*/ 22007 w 68"/>
                <a:gd name="T9" fmla="*/ 368246 h 302"/>
                <a:gd name="T10" fmla="*/ 7336 w 68"/>
                <a:gd name="T11" fmla="*/ 375736 h 302"/>
                <a:gd name="T12" fmla="*/ 0 w 68"/>
                <a:gd name="T13" fmla="*/ 359508 h 302"/>
                <a:gd name="T14" fmla="*/ 59908 w 68"/>
                <a:gd name="T15" fmla="*/ 7490 h 3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"/>
                <a:gd name="T25" fmla="*/ 0 h 302"/>
                <a:gd name="T26" fmla="*/ 68 w 68"/>
                <a:gd name="T27" fmla="*/ 302 h 3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" h="302">
                  <a:moveTo>
                    <a:pt x="49" y="6"/>
                  </a:moveTo>
                  <a:lnTo>
                    <a:pt x="49" y="6"/>
                  </a:lnTo>
                  <a:cubicBezTo>
                    <a:pt x="49" y="0"/>
                    <a:pt x="55" y="0"/>
                    <a:pt x="55" y="0"/>
                  </a:cubicBezTo>
                  <a:cubicBezTo>
                    <a:pt x="61" y="0"/>
                    <a:pt x="67" y="6"/>
                    <a:pt x="67" y="1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8" y="301"/>
                    <a:pt x="12" y="301"/>
                    <a:pt x="6" y="301"/>
                  </a:cubicBezTo>
                  <a:cubicBezTo>
                    <a:pt x="0" y="301"/>
                    <a:pt x="0" y="295"/>
                    <a:pt x="0" y="288"/>
                  </a:cubicBezTo>
                  <a:lnTo>
                    <a:pt x="49" y="6"/>
                  </a:ln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64" name="Freeform 53"/>
            <p:cNvSpPr>
              <a:spLocks noChangeArrowheads="1"/>
            </p:cNvSpPr>
            <p:nvPr/>
          </p:nvSpPr>
          <p:spPr bwMode="auto">
            <a:xfrm>
              <a:off x="6843889" y="991653"/>
              <a:ext cx="121933" cy="410248"/>
            </a:xfrm>
            <a:custGeom>
              <a:avLst/>
              <a:gdLst>
                <a:gd name="T0" fmla="*/ 0 w 99"/>
                <a:gd name="T1" fmla="*/ 15101 h 326"/>
                <a:gd name="T2" fmla="*/ 0 w 99"/>
                <a:gd name="T3" fmla="*/ 15101 h 326"/>
                <a:gd name="T4" fmla="*/ 7390 w 99"/>
                <a:gd name="T5" fmla="*/ 7551 h 326"/>
                <a:gd name="T6" fmla="*/ 22170 w 99"/>
                <a:gd name="T7" fmla="*/ 15101 h 326"/>
                <a:gd name="T8" fmla="*/ 120701 w 99"/>
                <a:gd name="T9" fmla="*/ 392630 h 326"/>
                <a:gd name="T10" fmla="*/ 113311 w 99"/>
                <a:gd name="T11" fmla="*/ 408990 h 326"/>
                <a:gd name="T12" fmla="*/ 98532 w 99"/>
                <a:gd name="T13" fmla="*/ 401439 h 326"/>
                <a:gd name="T14" fmla="*/ 0 w 99"/>
                <a:gd name="T15" fmla="*/ 15101 h 3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"/>
                <a:gd name="T25" fmla="*/ 0 h 326"/>
                <a:gd name="T26" fmla="*/ 99 w 99"/>
                <a:gd name="T27" fmla="*/ 326 h 3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" h="326">
                  <a:moveTo>
                    <a:pt x="0" y="12"/>
                  </a:moveTo>
                  <a:lnTo>
                    <a:pt x="0" y="12"/>
                  </a:lnTo>
                  <a:cubicBezTo>
                    <a:pt x="0" y="6"/>
                    <a:pt x="6" y="6"/>
                    <a:pt x="6" y="6"/>
                  </a:cubicBezTo>
                  <a:cubicBezTo>
                    <a:pt x="12" y="0"/>
                    <a:pt x="18" y="6"/>
                    <a:pt x="18" y="12"/>
                  </a:cubicBezTo>
                  <a:cubicBezTo>
                    <a:pt x="98" y="312"/>
                    <a:pt x="98" y="312"/>
                    <a:pt x="98" y="312"/>
                  </a:cubicBezTo>
                  <a:cubicBezTo>
                    <a:pt x="98" y="319"/>
                    <a:pt x="92" y="325"/>
                    <a:pt x="92" y="325"/>
                  </a:cubicBezTo>
                  <a:cubicBezTo>
                    <a:pt x="86" y="325"/>
                    <a:pt x="80" y="325"/>
                    <a:pt x="80" y="319"/>
                  </a:cubicBezTo>
                  <a:lnTo>
                    <a:pt x="0" y="12"/>
                  </a:ln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65" name="Freeform 54"/>
            <p:cNvSpPr>
              <a:spLocks noChangeArrowheads="1"/>
            </p:cNvSpPr>
            <p:nvPr/>
          </p:nvSpPr>
          <p:spPr bwMode="auto">
            <a:xfrm>
              <a:off x="6378323" y="237684"/>
              <a:ext cx="2216974" cy="1103234"/>
            </a:xfrm>
            <a:custGeom>
              <a:avLst/>
              <a:gdLst>
                <a:gd name="T0" fmla="*/ 1962135 w 1766"/>
                <a:gd name="T1" fmla="*/ 307850 h 878"/>
                <a:gd name="T2" fmla="*/ 1962135 w 1766"/>
                <a:gd name="T3" fmla="*/ 307850 h 878"/>
                <a:gd name="T4" fmla="*/ 685429 w 1766"/>
                <a:gd name="T5" fmla="*/ 954963 h 878"/>
                <a:gd name="T6" fmla="*/ 261116 w 1766"/>
                <a:gd name="T7" fmla="*/ 677270 h 878"/>
                <a:gd name="T8" fmla="*/ 1654571 w 1766"/>
                <a:gd name="T9" fmla="*/ 100522 h 878"/>
                <a:gd name="T10" fmla="*/ 1962135 w 1766"/>
                <a:gd name="T11" fmla="*/ 307850 h 8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66"/>
                <a:gd name="T19" fmla="*/ 0 h 878"/>
                <a:gd name="T20" fmla="*/ 1766 w 1766"/>
                <a:gd name="T21" fmla="*/ 878 h 8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66" h="878">
                  <a:moveTo>
                    <a:pt x="1563" y="245"/>
                  </a:moveTo>
                  <a:lnTo>
                    <a:pt x="1563" y="245"/>
                  </a:lnTo>
                  <a:cubicBezTo>
                    <a:pt x="546" y="760"/>
                    <a:pt x="546" y="760"/>
                    <a:pt x="546" y="760"/>
                  </a:cubicBezTo>
                  <a:cubicBezTo>
                    <a:pt x="313" y="877"/>
                    <a:pt x="0" y="625"/>
                    <a:pt x="208" y="539"/>
                  </a:cubicBezTo>
                  <a:cubicBezTo>
                    <a:pt x="1318" y="80"/>
                    <a:pt x="1318" y="80"/>
                    <a:pt x="1318" y="80"/>
                  </a:cubicBezTo>
                  <a:cubicBezTo>
                    <a:pt x="1514" y="0"/>
                    <a:pt x="1765" y="147"/>
                    <a:pt x="1563" y="245"/>
                  </a:cubicBez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66" name="Freeform 55"/>
            <p:cNvSpPr>
              <a:spLocks noChangeArrowheads="1"/>
            </p:cNvSpPr>
            <p:nvPr/>
          </p:nvSpPr>
          <p:spPr bwMode="auto">
            <a:xfrm>
              <a:off x="6383866" y="221056"/>
              <a:ext cx="2216974" cy="1097688"/>
            </a:xfrm>
            <a:custGeom>
              <a:avLst/>
              <a:gdLst>
                <a:gd name="T0" fmla="*/ 1969667 w 1766"/>
                <a:gd name="T1" fmla="*/ 308764 h 871"/>
                <a:gd name="T2" fmla="*/ 1969667 w 1766"/>
                <a:gd name="T3" fmla="*/ 308764 h 871"/>
                <a:gd name="T4" fmla="*/ 685429 w 1766"/>
                <a:gd name="T5" fmla="*/ 950237 h 871"/>
                <a:gd name="T6" fmla="*/ 261116 w 1766"/>
                <a:gd name="T7" fmla="*/ 679281 h 871"/>
                <a:gd name="T8" fmla="*/ 1654571 w 1766"/>
                <a:gd name="T9" fmla="*/ 100821 h 871"/>
                <a:gd name="T10" fmla="*/ 1969667 w 1766"/>
                <a:gd name="T11" fmla="*/ 308764 h 8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66"/>
                <a:gd name="T19" fmla="*/ 0 h 871"/>
                <a:gd name="T20" fmla="*/ 1766 w 1766"/>
                <a:gd name="T21" fmla="*/ 871 h 8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66" h="871">
                  <a:moveTo>
                    <a:pt x="1569" y="245"/>
                  </a:moveTo>
                  <a:lnTo>
                    <a:pt x="1569" y="245"/>
                  </a:lnTo>
                  <a:cubicBezTo>
                    <a:pt x="546" y="754"/>
                    <a:pt x="546" y="754"/>
                    <a:pt x="546" y="754"/>
                  </a:cubicBezTo>
                  <a:cubicBezTo>
                    <a:pt x="319" y="870"/>
                    <a:pt x="0" y="625"/>
                    <a:pt x="208" y="539"/>
                  </a:cubicBezTo>
                  <a:cubicBezTo>
                    <a:pt x="1318" y="80"/>
                    <a:pt x="1318" y="80"/>
                    <a:pt x="1318" y="80"/>
                  </a:cubicBezTo>
                  <a:cubicBezTo>
                    <a:pt x="1514" y="0"/>
                    <a:pt x="1765" y="147"/>
                    <a:pt x="1569" y="245"/>
                  </a:cubicBezTo>
                </a:path>
              </a:pathLst>
            </a:custGeom>
            <a:solidFill>
              <a:srgbClr val="F9A1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67" name="Freeform 56"/>
            <p:cNvSpPr>
              <a:spLocks noChangeArrowheads="1"/>
            </p:cNvSpPr>
            <p:nvPr/>
          </p:nvSpPr>
          <p:spPr bwMode="auto">
            <a:xfrm>
              <a:off x="7763934" y="891861"/>
              <a:ext cx="121933" cy="94247"/>
            </a:xfrm>
            <a:custGeom>
              <a:avLst/>
              <a:gdLst>
                <a:gd name="T0" fmla="*/ 105922 w 99"/>
                <a:gd name="T1" fmla="*/ 7540 h 75"/>
                <a:gd name="T2" fmla="*/ 120701 w 99"/>
                <a:gd name="T3" fmla="*/ 92990 h 75"/>
                <a:gd name="T4" fmla="*/ 0 w 99"/>
                <a:gd name="T5" fmla="*/ 0 h 75"/>
                <a:gd name="T6" fmla="*/ 105922 w 99"/>
                <a:gd name="T7" fmla="*/ 7540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75"/>
                <a:gd name="T14" fmla="*/ 99 w 99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75">
                  <a:moveTo>
                    <a:pt x="86" y="6"/>
                  </a:moveTo>
                  <a:lnTo>
                    <a:pt x="98" y="74"/>
                  </a:lnTo>
                  <a:lnTo>
                    <a:pt x="0" y="0"/>
                  </a:lnTo>
                  <a:lnTo>
                    <a:pt x="86" y="6"/>
                  </a:ln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68" name="Freeform 57"/>
            <p:cNvSpPr>
              <a:spLocks noChangeArrowheads="1"/>
            </p:cNvSpPr>
            <p:nvPr/>
          </p:nvSpPr>
          <p:spPr bwMode="auto">
            <a:xfrm>
              <a:off x="7786102" y="897409"/>
              <a:ext cx="83134" cy="72069"/>
            </a:xfrm>
            <a:custGeom>
              <a:avLst/>
              <a:gdLst>
                <a:gd name="T0" fmla="*/ 74576 w 68"/>
                <a:gd name="T1" fmla="*/ 7722 h 56"/>
                <a:gd name="T2" fmla="*/ 81911 w 68"/>
                <a:gd name="T3" fmla="*/ 70782 h 56"/>
                <a:gd name="T4" fmla="*/ 0 w 68"/>
                <a:gd name="T5" fmla="*/ 0 h 56"/>
                <a:gd name="T6" fmla="*/ 74576 w 68"/>
                <a:gd name="T7" fmla="*/ 7722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"/>
                <a:gd name="T13" fmla="*/ 0 h 56"/>
                <a:gd name="T14" fmla="*/ 68 w 68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" h="56">
                  <a:moveTo>
                    <a:pt x="61" y="6"/>
                  </a:moveTo>
                  <a:lnTo>
                    <a:pt x="67" y="55"/>
                  </a:lnTo>
                  <a:lnTo>
                    <a:pt x="0" y="0"/>
                  </a:lnTo>
                  <a:lnTo>
                    <a:pt x="61" y="6"/>
                  </a:lnTo>
                </a:path>
              </a:pathLst>
            </a:custGeom>
            <a:solidFill>
              <a:srgbClr val="F99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69" name="Freeform 58"/>
            <p:cNvSpPr>
              <a:spLocks noChangeArrowheads="1"/>
            </p:cNvSpPr>
            <p:nvPr/>
          </p:nvSpPr>
          <p:spPr bwMode="auto">
            <a:xfrm>
              <a:off x="7719592" y="891861"/>
              <a:ext cx="155188" cy="160775"/>
            </a:xfrm>
            <a:custGeom>
              <a:avLst/>
              <a:gdLst>
                <a:gd name="T0" fmla="*/ 45421 w 123"/>
                <a:gd name="T1" fmla="*/ 0 h 130"/>
                <a:gd name="T2" fmla="*/ 45421 w 123"/>
                <a:gd name="T3" fmla="*/ 0 h 130"/>
                <a:gd name="T4" fmla="*/ 0 w 123"/>
                <a:gd name="T5" fmla="*/ 30918 h 130"/>
                <a:gd name="T6" fmla="*/ 52991 w 123"/>
                <a:gd name="T7" fmla="*/ 159538 h 130"/>
                <a:gd name="T8" fmla="*/ 92103 w 123"/>
                <a:gd name="T9" fmla="*/ 45759 h 130"/>
                <a:gd name="T10" fmla="*/ 153926 w 123"/>
                <a:gd name="T11" fmla="*/ 7420 h 130"/>
                <a:gd name="T12" fmla="*/ 45421 w 123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"/>
                <a:gd name="T22" fmla="*/ 0 h 130"/>
                <a:gd name="T23" fmla="*/ 123 w 123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" h="130">
                  <a:moveTo>
                    <a:pt x="36" y="0"/>
                  </a:moveTo>
                  <a:lnTo>
                    <a:pt x="36" y="0"/>
                  </a:lnTo>
                  <a:cubicBezTo>
                    <a:pt x="0" y="25"/>
                    <a:pt x="0" y="25"/>
                    <a:pt x="0" y="25"/>
                  </a:cubicBezTo>
                  <a:cubicBezTo>
                    <a:pt x="0" y="61"/>
                    <a:pt x="24" y="98"/>
                    <a:pt x="42" y="129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122" y="6"/>
                    <a:pt x="122" y="6"/>
                    <a:pt x="122" y="6"/>
                  </a:cubicBezTo>
                  <a:lnTo>
                    <a:pt x="36" y="0"/>
                  </a:ln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70" name="Freeform 59"/>
            <p:cNvSpPr>
              <a:spLocks noChangeArrowheads="1"/>
            </p:cNvSpPr>
            <p:nvPr/>
          </p:nvSpPr>
          <p:spPr bwMode="auto">
            <a:xfrm>
              <a:off x="7741763" y="897409"/>
              <a:ext cx="110850" cy="33264"/>
            </a:xfrm>
            <a:custGeom>
              <a:avLst/>
              <a:gdLst>
                <a:gd name="T0" fmla="*/ 30579 w 87"/>
                <a:gd name="T1" fmla="*/ 0 h 26"/>
                <a:gd name="T2" fmla="*/ 0 w 87"/>
                <a:gd name="T3" fmla="*/ 24308 h 26"/>
                <a:gd name="T4" fmla="*/ 62433 w 87"/>
                <a:gd name="T5" fmla="*/ 31985 h 26"/>
                <a:gd name="T6" fmla="*/ 109576 w 87"/>
                <a:gd name="T7" fmla="*/ 7676 h 26"/>
                <a:gd name="T8" fmla="*/ 30579 w 8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26"/>
                <a:gd name="T17" fmla="*/ 87 w 8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26">
                  <a:moveTo>
                    <a:pt x="24" y="0"/>
                  </a:moveTo>
                  <a:lnTo>
                    <a:pt x="0" y="19"/>
                  </a:lnTo>
                  <a:lnTo>
                    <a:pt x="49" y="25"/>
                  </a:lnTo>
                  <a:lnTo>
                    <a:pt x="86" y="6"/>
                  </a:lnTo>
                  <a:lnTo>
                    <a:pt x="24" y="0"/>
                  </a:lnTo>
                </a:path>
              </a:pathLst>
            </a:custGeom>
            <a:solidFill>
              <a:srgbClr val="482A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71" name="Freeform 60"/>
            <p:cNvSpPr>
              <a:spLocks noChangeArrowheads="1"/>
            </p:cNvSpPr>
            <p:nvPr/>
          </p:nvSpPr>
          <p:spPr bwMode="auto">
            <a:xfrm>
              <a:off x="7769475" y="897409"/>
              <a:ext cx="77594" cy="33264"/>
            </a:xfrm>
            <a:custGeom>
              <a:avLst/>
              <a:gdLst>
                <a:gd name="T0" fmla="*/ 38181 w 63"/>
                <a:gd name="T1" fmla="*/ 31985 h 26"/>
                <a:gd name="T2" fmla="*/ 76362 w 63"/>
                <a:gd name="T3" fmla="*/ 7676 h 26"/>
                <a:gd name="T4" fmla="*/ 0 w 63"/>
                <a:gd name="T5" fmla="*/ 0 h 26"/>
                <a:gd name="T6" fmla="*/ 38181 w 63"/>
                <a:gd name="T7" fmla="*/ 3198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26"/>
                <a:gd name="T14" fmla="*/ 63 w 6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26">
                  <a:moveTo>
                    <a:pt x="31" y="25"/>
                  </a:moveTo>
                  <a:lnTo>
                    <a:pt x="62" y="6"/>
                  </a:lnTo>
                  <a:lnTo>
                    <a:pt x="0" y="0"/>
                  </a:lnTo>
                  <a:lnTo>
                    <a:pt x="31" y="25"/>
                  </a:ln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72" name="Freeform 61"/>
            <p:cNvSpPr>
              <a:spLocks noChangeArrowheads="1"/>
            </p:cNvSpPr>
            <p:nvPr/>
          </p:nvSpPr>
          <p:spPr bwMode="auto">
            <a:xfrm>
              <a:off x="7786102" y="897409"/>
              <a:ext cx="60966" cy="27717"/>
            </a:xfrm>
            <a:custGeom>
              <a:avLst/>
              <a:gdLst>
                <a:gd name="T0" fmla="*/ 29264 w 50"/>
                <a:gd name="T1" fmla="*/ 26331 h 20"/>
                <a:gd name="T2" fmla="*/ 0 w 50"/>
                <a:gd name="T3" fmla="*/ 0 h 20"/>
                <a:gd name="T4" fmla="*/ 59747 w 50"/>
                <a:gd name="T5" fmla="*/ 8315 h 20"/>
                <a:gd name="T6" fmla="*/ 29264 w 50"/>
                <a:gd name="T7" fmla="*/ 26331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20"/>
                <a:gd name="T14" fmla="*/ 50 w 50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20">
                  <a:moveTo>
                    <a:pt x="24" y="19"/>
                  </a:moveTo>
                  <a:lnTo>
                    <a:pt x="0" y="0"/>
                  </a:lnTo>
                  <a:lnTo>
                    <a:pt x="49" y="6"/>
                  </a:lnTo>
                  <a:lnTo>
                    <a:pt x="24" y="19"/>
                  </a:lnTo>
                </a:path>
              </a:pathLst>
            </a:custGeom>
            <a:solidFill>
              <a:srgbClr val="F99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73" name="Freeform 62"/>
            <p:cNvSpPr>
              <a:spLocks noChangeArrowheads="1"/>
            </p:cNvSpPr>
            <p:nvPr/>
          </p:nvSpPr>
          <p:spPr bwMode="auto">
            <a:xfrm>
              <a:off x="8462283" y="1601480"/>
              <a:ext cx="493275" cy="498950"/>
            </a:xfrm>
            <a:custGeom>
              <a:avLst/>
              <a:gdLst>
                <a:gd name="T0" fmla="*/ 107943 w 393"/>
                <a:gd name="T1" fmla="*/ 0 h 399"/>
                <a:gd name="T2" fmla="*/ 107943 w 393"/>
                <a:gd name="T3" fmla="*/ 0 h 399"/>
                <a:gd name="T4" fmla="*/ 22593 w 393"/>
                <a:gd name="T5" fmla="*/ 306373 h 399"/>
                <a:gd name="T6" fmla="*/ 246010 w 393"/>
                <a:gd name="T7" fmla="*/ 452681 h 399"/>
                <a:gd name="T8" fmla="*/ 492020 w 393"/>
                <a:gd name="T9" fmla="*/ 321379 h 399"/>
                <a:gd name="T10" fmla="*/ 392863 w 393"/>
                <a:gd name="T11" fmla="*/ 152561 h 399"/>
                <a:gd name="T12" fmla="*/ 107943 w 393"/>
                <a:gd name="T13" fmla="*/ 0 h 3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3"/>
                <a:gd name="T22" fmla="*/ 0 h 399"/>
                <a:gd name="T23" fmla="*/ 393 w 393"/>
                <a:gd name="T24" fmla="*/ 399 h 3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3" h="399">
                  <a:moveTo>
                    <a:pt x="86" y="0"/>
                  </a:moveTo>
                  <a:lnTo>
                    <a:pt x="86" y="0"/>
                  </a:lnTo>
                  <a:cubicBezTo>
                    <a:pt x="18" y="245"/>
                    <a:pt x="18" y="245"/>
                    <a:pt x="18" y="245"/>
                  </a:cubicBezTo>
                  <a:cubicBezTo>
                    <a:pt x="0" y="319"/>
                    <a:pt x="123" y="398"/>
                    <a:pt x="196" y="362"/>
                  </a:cubicBezTo>
                  <a:cubicBezTo>
                    <a:pt x="392" y="257"/>
                    <a:pt x="392" y="257"/>
                    <a:pt x="392" y="257"/>
                  </a:cubicBezTo>
                  <a:cubicBezTo>
                    <a:pt x="313" y="122"/>
                    <a:pt x="313" y="122"/>
                    <a:pt x="313" y="122"/>
                  </a:cubicBezTo>
                  <a:lnTo>
                    <a:pt x="86" y="0"/>
                  </a:ln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74" name="Freeform 63"/>
            <p:cNvSpPr>
              <a:spLocks noChangeArrowheads="1"/>
            </p:cNvSpPr>
            <p:nvPr/>
          </p:nvSpPr>
          <p:spPr bwMode="auto">
            <a:xfrm>
              <a:off x="8473364" y="1579302"/>
              <a:ext cx="504359" cy="510037"/>
            </a:xfrm>
            <a:custGeom>
              <a:avLst/>
              <a:gdLst>
                <a:gd name="T0" fmla="*/ 116003 w 400"/>
                <a:gd name="T1" fmla="*/ 0 h 405"/>
                <a:gd name="T2" fmla="*/ 116003 w 400"/>
                <a:gd name="T3" fmla="*/ 0 h 405"/>
                <a:gd name="T4" fmla="*/ 31522 w 400"/>
                <a:gd name="T5" fmla="*/ 316097 h 405"/>
                <a:gd name="T6" fmla="*/ 247136 w 400"/>
                <a:gd name="T7" fmla="*/ 462182 h 405"/>
                <a:gd name="T8" fmla="*/ 503098 w 400"/>
                <a:gd name="T9" fmla="*/ 323653 h 405"/>
                <a:gd name="T10" fmla="*/ 402226 w 400"/>
                <a:gd name="T11" fmla="*/ 161197 h 405"/>
                <a:gd name="T12" fmla="*/ 116003 w 400"/>
                <a:gd name="T13" fmla="*/ 0 h 4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0"/>
                <a:gd name="T22" fmla="*/ 0 h 405"/>
                <a:gd name="T23" fmla="*/ 400 w 400"/>
                <a:gd name="T24" fmla="*/ 405 h 4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0" h="405">
                  <a:moveTo>
                    <a:pt x="92" y="0"/>
                  </a:moveTo>
                  <a:lnTo>
                    <a:pt x="92" y="0"/>
                  </a:lnTo>
                  <a:cubicBezTo>
                    <a:pt x="25" y="251"/>
                    <a:pt x="25" y="251"/>
                    <a:pt x="25" y="251"/>
                  </a:cubicBezTo>
                  <a:cubicBezTo>
                    <a:pt x="0" y="324"/>
                    <a:pt x="129" y="404"/>
                    <a:pt x="196" y="367"/>
                  </a:cubicBezTo>
                  <a:cubicBezTo>
                    <a:pt x="399" y="257"/>
                    <a:pt x="399" y="257"/>
                    <a:pt x="399" y="257"/>
                  </a:cubicBezTo>
                  <a:cubicBezTo>
                    <a:pt x="319" y="128"/>
                    <a:pt x="319" y="128"/>
                    <a:pt x="319" y="128"/>
                  </a:cubicBezTo>
                  <a:lnTo>
                    <a:pt x="92" y="0"/>
                  </a:lnTo>
                </a:path>
              </a:pathLst>
            </a:custGeom>
            <a:solidFill>
              <a:srgbClr val="F99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75" name="Freeform 64"/>
            <p:cNvSpPr>
              <a:spLocks noChangeArrowheads="1"/>
            </p:cNvSpPr>
            <p:nvPr/>
          </p:nvSpPr>
          <p:spPr bwMode="auto">
            <a:xfrm>
              <a:off x="8656263" y="1623653"/>
              <a:ext cx="293750" cy="249475"/>
            </a:xfrm>
            <a:custGeom>
              <a:avLst/>
              <a:gdLst>
                <a:gd name="T0" fmla="*/ 292495 w 234"/>
                <a:gd name="T1" fmla="*/ 248209 h 197"/>
                <a:gd name="T2" fmla="*/ 292495 w 234"/>
                <a:gd name="T3" fmla="*/ 248209 h 197"/>
                <a:gd name="T4" fmla="*/ 215919 w 234"/>
                <a:gd name="T5" fmla="*/ 116506 h 197"/>
                <a:gd name="T6" fmla="*/ 0 w 234"/>
                <a:gd name="T7" fmla="*/ 0 h 197"/>
                <a:gd name="T8" fmla="*/ 16319 w 234"/>
                <a:gd name="T9" fmla="*/ 108908 h 197"/>
                <a:gd name="T10" fmla="*/ 292495 w 234"/>
                <a:gd name="T11" fmla="*/ 248209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4"/>
                <a:gd name="T19" fmla="*/ 0 h 197"/>
                <a:gd name="T20" fmla="*/ 234 w 234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4" h="197">
                  <a:moveTo>
                    <a:pt x="233" y="196"/>
                  </a:moveTo>
                  <a:lnTo>
                    <a:pt x="233" y="196"/>
                  </a:lnTo>
                  <a:cubicBezTo>
                    <a:pt x="172" y="92"/>
                    <a:pt x="172" y="92"/>
                    <a:pt x="172" y="9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7" y="62"/>
                    <a:pt x="13" y="86"/>
                  </a:cubicBezTo>
                  <a:cubicBezTo>
                    <a:pt x="19" y="123"/>
                    <a:pt x="117" y="172"/>
                    <a:pt x="233" y="196"/>
                  </a:cubicBez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76" name="Freeform 65"/>
            <p:cNvSpPr>
              <a:spLocks noChangeArrowheads="1"/>
            </p:cNvSpPr>
            <p:nvPr/>
          </p:nvSpPr>
          <p:spPr bwMode="auto">
            <a:xfrm>
              <a:off x="8550958" y="1740078"/>
              <a:ext cx="332547" cy="277194"/>
            </a:xfrm>
            <a:custGeom>
              <a:avLst/>
              <a:gdLst>
                <a:gd name="T0" fmla="*/ 0 w 264"/>
                <a:gd name="T1" fmla="*/ 260962 h 222"/>
                <a:gd name="T2" fmla="*/ 0 w 264"/>
                <a:gd name="T3" fmla="*/ 260962 h 222"/>
                <a:gd name="T4" fmla="*/ 15116 w 264"/>
                <a:gd name="T5" fmla="*/ 275945 h 222"/>
                <a:gd name="T6" fmla="*/ 331287 w 264"/>
                <a:gd name="T7" fmla="*/ 14983 h 222"/>
                <a:gd name="T8" fmla="*/ 323729 w 264"/>
                <a:gd name="T9" fmla="*/ 0 h 222"/>
                <a:gd name="T10" fmla="*/ 0 w 264"/>
                <a:gd name="T11" fmla="*/ 260962 h 2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"/>
                <a:gd name="T19" fmla="*/ 0 h 222"/>
                <a:gd name="T20" fmla="*/ 264 w 264"/>
                <a:gd name="T21" fmla="*/ 222 h 2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" h="222">
                  <a:moveTo>
                    <a:pt x="0" y="209"/>
                  </a:moveTo>
                  <a:lnTo>
                    <a:pt x="0" y="209"/>
                  </a:lnTo>
                  <a:cubicBezTo>
                    <a:pt x="6" y="215"/>
                    <a:pt x="6" y="215"/>
                    <a:pt x="12" y="221"/>
                  </a:cubicBezTo>
                  <a:cubicBezTo>
                    <a:pt x="263" y="12"/>
                    <a:pt x="263" y="12"/>
                    <a:pt x="263" y="12"/>
                  </a:cubicBezTo>
                  <a:cubicBezTo>
                    <a:pt x="257" y="0"/>
                    <a:pt x="257" y="0"/>
                    <a:pt x="257" y="0"/>
                  </a:cubicBezTo>
                  <a:lnTo>
                    <a:pt x="0" y="209"/>
                  </a:ln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77" name="Freeform 66"/>
            <p:cNvSpPr>
              <a:spLocks noChangeArrowheads="1"/>
            </p:cNvSpPr>
            <p:nvPr/>
          </p:nvSpPr>
          <p:spPr bwMode="auto">
            <a:xfrm>
              <a:off x="8695062" y="1479513"/>
              <a:ext cx="415681" cy="349265"/>
            </a:xfrm>
            <a:custGeom>
              <a:avLst/>
              <a:gdLst>
                <a:gd name="T0" fmla="*/ 31301 w 332"/>
                <a:gd name="T1" fmla="*/ 116001 h 277"/>
                <a:gd name="T2" fmla="*/ 31301 w 332"/>
                <a:gd name="T3" fmla="*/ 116001 h 277"/>
                <a:gd name="T4" fmla="*/ 222865 w 332"/>
                <a:gd name="T5" fmla="*/ 39087 h 277"/>
                <a:gd name="T6" fmla="*/ 338054 w 332"/>
                <a:gd name="T7" fmla="*/ 69349 h 277"/>
                <a:gd name="T8" fmla="*/ 383128 w 332"/>
                <a:gd name="T9" fmla="*/ 348004 h 277"/>
                <a:gd name="T10" fmla="*/ 0 w 332"/>
                <a:gd name="T11" fmla="*/ 131132 h 277"/>
                <a:gd name="T12" fmla="*/ 31301 w 332"/>
                <a:gd name="T13" fmla="*/ 116001 h 2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2"/>
                <a:gd name="T22" fmla="*/ 0 h 277"/>
                <a:gd name="T23" fmla="*/ 332 w 332"/>
                <a:gd name="T24" fmla="*/ 277 h 2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2" h="277">
                  <a:moveTo>
                    <a:pt x="25" y="92"/>
                  </a:moveTo>
                  <a:lnTo>
                    <a:pt x="25" y="92"/>
                  </a:lnTo>
                  <a:cubicBezTo>
                    <a:pt x="49" y="80"/>
                    <a:pt x="141" y="43"/>
                    <a:pt x="178" y="31"/>
                  </a:cubicBezTo>
                  <a:cubicBezTo>
                    <a:pt x="208" y="18"/>
                    <a:pt x="239" y="0"/>
                    <a:pt x="270" y="55"/>
                  </a:cubicBezTo>
                  <a:cubicBezTo>
                    <a:pt x="306" y="104"/>
                    <a:pt x="331" y="214"/>
                    <a:pt x="306" y="27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6" y="104"/>
                    <a:pt x="12" y="98"/>
                    <a:pt x="25" y="92"/>
                  </a:cubicBez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78" name="Freeform 67"/>
            <p:cNvSpPr>
              <a:spLocks noChangeArrowheads="1"/>
            </p:cNvSpPr>
            <p:nvPr/>
          </p:nvSpPr>
          <p:spPr bwMode="auto">
            <a:xfrm>
              <a:off x="7808272" y="969478"/>
              <a:ext cx="27710" cy="33264"/>
            </a:xfrm>
            <a:custGeom>
              <a:avLst/>
              <a:gdLst>
                <a:gd name="T0" fmla="*/ 26325 w 20"/>
                <a:gd name="T1" fmla="*/ 16632 h 26"/>
                <a:gd name="T2" fmla="*/ 26325 w 20"/>
                <a:gd name="T3" fmla="*/ 16632 h 26"/>
                <a:gd name="T4" fmla="*/ 8313 w 20"/>
                <a:gd name="T5" fmla="*/ 24308 h 26"/>
                <a:gd name="T6" fmla="*/ 0 w 20"/>
                <a:gd name="T7" fmla="*/ 16632 h 26"/>
                <a:gd name="T8" fmla="*/ 8313 w 20"/>
                <a:gd name="T9" fmla="*/ 0 h 26"/>
                <a:gd name="T10" fmla="*/ 26325 w 20"/>
                <a:gd name="T11" fmla="*/ 16632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6"/>
                <a:gd name="T20" fmla="*/ 20 w 20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6">
                  <a:moveTo>
                    <a:pt x="19" y="13"/>
                  </a:moveTo>
                  <a:lnTo>
                    <a:pt x="19" y="13"/>
                  </a:lnTo>
                  <a:cubicBezTo>
                    <a:pt x="19" y="25"/>
                    <a:pt x="12" y="25"/>
                    <a:pt x="6" y="1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0" y="6"/>
                    <a:pt x="6" y="0"/>
                  </a:cubicBezTo>
                  <a:cubicBezTo>
                    <a:pt x="12" y="0"/>
                    <a:pt x="12" y="0"/>
                    <a:pt x="19" y="13"/>
                  </a:cubicBez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79" name="Freeform 68"/>
            <p:cNvSpPr>
              <a:spLocks noChangeArrowheads="1"/>
            </p:cNvSpPr>
            <p:nvPr/>
          </p:nvSpPr>
          <p:spPr bwMode="auto">
            <a:xfrm>
              <a:off x="7819359" y="986111"/>
              <a:ext cx="138560" cy="55438"/>
            </a:xfrm>
            <a:custGeom>
              <a:avLst/>
              <a:gdLst>
                <a:gd name="T0" fmla="*/ 76703 w 112"/>
                <a:gd name="T1" fmla="*/ 7560 h 44"/>
                <a:gd name="T2" fmla="*/ 76703 w 112"/>
                <a:gd name="T3" fmla="*/ 7560 h 44"/>
                <a:gd name="T4" fmla="*/ 23506 w 112"/>
                <a:gd name="T5" fmla="*/ 15119 h 44"/>
                <a:gd name="T6" fmla="*/ 16083 w 112"/>
                <a:gd name="T7" fmla="*/ 0 h 44"/>
                <a:gd name="T8" fmla="*/ 0 w 112"/>
                <a:gd name="T9" fmla="*/ 7560 h 44"/>
                <a:gd name="T10" fmla="*/ 45774 w 112"/>
                <a:gd name="T11" fmla="*/ 45358 h 44"/>
                <a:gd name="T12" fmla="*/ 76703 w 112"/>
                <a:gd name="T13" fmla="*/ 7560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44"/>
                <a:gd name="T23" fmla="*/ 112 w 112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44">
                  <a:moveTo>
                    <a:pt x="62" y="6"/>
                  </a:moveTo>
                  <a:lnTo>
                    <a:pt x="62" y="6"/>
                  </a:lnTo>
                  <a:cubicBezTo>
                    <a:pt x="43" y="12"/>
                    <a:pt x="31" y="18"/>
                    <a:pt x="19" y="12"/>
                  </a:cubicBezTo>
                  <a:cubicBezTo>
                    <a:pt x="19" y="6"/>
                    <a:pt x="13" y="0"/>
                    <a:pt x="13" y="0"/>
                  </a:cubicBezTo>
                  <a:cubicBezTo>
                    <a:pt x="13" y="0"/>
                    <a:pt x="6" y="6"/>
                    <a:pt x="0" y="6"/>
                  </a:cubicBezTo>
                  <a:cubicBezTo>
                    <a:pt x="13" y="24"/>
                    <a:pt x="19" y="30"/>
                    <a:pt x="37" y="36"/>
                  </a:cubicBezTo>
                  <a:cubicBezTo>
                    <a:pt x="49" y="43"/>
                    <a:pt x="111" y="0"/>
                    <a:pt x="62" y="6"/>
                  </a:cubicBezTo>
                </a:path>
              </a:pathLst>
            </a:custGeom>
            <a:solidFill>
              <a:srgbClr val="AB6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80" name="Freeform 69"/>
            <p:cNvSpPr>
              <a:spLocks noChangeArrowheads="1"/>
            </p:cNvSpPr>
            <p:nvPr/>
          </p:nvSpPr>
          <p:spPr bwMode="auto">
            <a:xfrm>
              <a:off x="7802728" y="986111"/>
              <a:ext cx="116393" cy="121964"/>
            </a:xfrm>
            <a:custGeom>
              <a:avLst/>
              <a:gdLst>
                <a:gd name="T0" fmla="*/ 100123 w 93"/>
                <a:gd name="T1" fmla="*/ 44351 h 99"/>
                <a:gd name="T2" fmla="*/ 100123 w 93"/>
                <a:gd name="T3" fmla="*/ 44351 h 99"/>
                <a:gd name="T4" fmla="*/ 38798 w 93"/>
                <a:gd name="T5" fmla="*/ 104717 h 99"/>
                <a:gd name="T6" fmla="*/ 53816 w 93"/>
                <a:gd name="T7" fmla="*/ 14784 h 99"/>
                <a:gd name="T8" fmla="*/ 100123 w 93"/>
                <a:gd name="T9" fmla="*/ 44351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9"/>
                <a:gd name="T17" fmla="*/ 93 w 93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9">
                  <a:moveTo>
                    <a:pt x="80" y="36"/>
                  </a:moveTo>
                  <a:lnTo>
                    <a:pt x="80" y="36"/>
                  </a:lnTo>
                  <a:cubicBezTo>
                    <a:pt x="80" y="55"/>
                    <a:pt x="43" y="98"/>
                    <a:pt x="31" y="85"/>
                  </a:cubicBezTo>
                  <a:cubicBezTo>
                    <a:pt x="12" y="73"/>
                    <a:pt x="0" y="24"/>
                    <a:pt x="43" y="12"/>
                  </a:cubicBezTo>
                  <a:cubicBezTo>
                    <a:pt x="92" y="0"/>
                    <a:pt x="86" y="12"/>
                    <a:pt x="80" y="36"/>
                  </a:cubicBez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81" name="Freeform 70"/>
            <p:cNvSpPr>
              <a:spLocks noChangeArrowheads="1"/>
            </p:cNvSpPr>
            <p:nvPr/>
          </p:nvSpPr>
          <p:spPr bwMode="auto">
            <a:xfrm>
              <a:off x="7763934" y="991651"/>
              <a:ext cx="38796" cy="49896"/>
            </a:xfrm>
            <a:custGeom>
              <a:avLst/>
              <a:gdLst>
                <a:gd name="T0" fmla="*/ 15761 w 32"/>
                <a:gd name="T1" fmla="*/ 31513 h 38"/>
                <a:gd name="T2" fmla="*/ 15761 w 32"/>
                <a:gd name="T3" fmla="*/ 31513 h 38"/>
                <a:gd name="T4" fmla="*/ 15761 w 32"/>
                <a:gd name="T5" fmla="*/ 0 h 38"/>
                <a:gd name="T6" fmla="*/ 30309 w 32"/>
                <a:gd name="T7" fmla="*/ 0 h 38"/>
                <a:gd name="T8" fmla="*/ 30309 w 32"/>
                <a:gd name="T9" fmla="*/ 15757 h 38"/>
                <a:gd name="T10" fmla="*/ 15761 w 32"/>
                <a:gd name="T11" fmla="*/ 31513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8"/>
                <a:gd name="T20" fmla="*/ 32 w 32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8">
                  <a:moveTo>
                    <a:pt x="13" y="24"/>
                  </a:moveTo>
                  <a:lnTo>
                    <a:pt x="13" y="24"/>
                  </a:lnTo>
                  <a:cubicBezTo>
                    <a:pt x="0" y="12"/>
                    <a:pt x="6" y="0"/>
                    <a:pt x="13" y="0"/>
                  </a:cubicBezTo>
                  <a:cubicBezTo>
                    <a:pt x="19" y="0"/>
                    <a:pt x="19" y="6"/>
                    <a:pt x="25" y="0"/>
                  </a:cubicBezTo>
                  <a:cubicBezTo>
                    <a:pt x="25" y="0"/>
                    <a:pt x="25" y="0"/>
                    <a:pt x="25" y="12"/>
                  </a:cubicBezTo>
                  <a:cubicBezTo>
                    <a:pt x="25" y="18"/>
                    <a:pt x="31" y="37"/>
                    <a:pt x="13" y="24"/>
                  </a:cubicBez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82" name="Freeform 71"/>
            <p:cNvSpPr>
              <a:spLocks noChangeArrowheads="1"/>
            </p:cNvSpPr>
            <p:nvPr/>
          </p:nvSpPr>
          <p:spPr bwMode="auto">
            <a:xfrm>
              <a:off x="7769474" y="1008286"/>
              <a:ext cx="160732" cy="55438"/>
            </a:xfrm>
            <a:custGeom>
              <a:avLst/>
              <a:gdLst>
                <a:gd name="T0" fmla="*/ 113749 w 130"/>
                <a:gd name="T1" fmla="*/ 0 h 44"/>
                <a:gd name="T2" fmla="*/ 113749 w 130"/>
                <a:gd name="T3" fmla="*/ 0 h 44"/>
                <a:gd name="T4" fmla="*/ 76657 w 130"/>
                <a:gd name="T5" fmla="*/ 7560 h 44"/>
                <a:gd name="T6" fmla="*/ 30910 w 130"/>
                <a:gd name="T7" fmla="*/ 15119 h 44"/>
                <a:gd name="T8" fmla="*/ 23492 w 130"/>
                <a:gd name="T9" fmla="*/ 0 h 44"/>
                <a:gd name="T10" fmla="*/ 0 w 130"/>
                <a:gd name="T11" fmla="*/ 7560 h 44"/>
                <a:gd name="T12" fmla="*/ 38328 w 130"/>
                <a:gd name="T13" fmla="*/ 54178 h 44"/>
                <a:gd name="T14" fmla="*/ 91494 w 130"/>
                <a:gd name="T15" fmla="*/ 39059 h 44"/>
                <a:gd name="T16" fmla="*/ 137240 w 130"/>
                <a:gd name="T17" fmla="*/ 15119 h 44"/>
                <a:gd name="T18" fmla="*/ 113749 w 130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"/>
                <a:gd name="T31" fmla="*/ 0 h 44"/>
                <a:gd name="T32" fmla="*/ 130 w 130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" h="44">
                  <a:moveTo>
                    <a:pt x="92" y="0"/>
                  </a:moveTo>
                  <a:lnTo>
                    <a:pt x="92" y="0"/>
                  </a:lnTo>
                  <a:lnTo>
                    <a:pt x="62" y="6"/>
                  </a:lnTo>
                  <a:cubicBezTo>
                    <a:pt x="50" y="12"/>
                    <a:pt x="37" y="18"/>
                    <a:pt x="25" y="12"/>
                  </a:cubicBezTo>
                  <a:cubicBezTo>
                    <a:pt x="25" y="6"/>
                    <a:pt x="19" y="6"/>
                    <a:pt x="19" y="0"/>
                  </a:cubicBezTo>
                  <a:cubicBezTo>
                    <a:pt x="13" y="6"/>
                    <a:pt x="7" y="6"/>
                    <a:pt x="0" y="6"/>
                  </a:cubicBezTo>
                  <a:cubicBezTo>
                    <a:pt x="7" y="25"/>
                    <a:pt x="19" y="31"/>
                    <a:pt x="31" y="43"/>
                  </a:cubicBezTo>
                  <a:cubicBezTo>
                    <a:pt x="43" y="43"/>
                    <a:pt x="56" y="37"/>
                    <a:pt x="74" y="31"/>
                  </a:cubicBezTo>
                  <a:cubicBezTo>
                    <a:pt x="80" y="25"/>
                    <a:pt x="105" y="18"/>
                    <a:pt x="111" y="12"/>
                  </a:cubicBezTo>
                  <a:cubicBezTo>
                    <a:pt x="129" y="6"/>
                    <a:pt x="117" y="0"/>
                    <a:pt x="92" y="0"/>
                  </a:cubicBezTo>
                </a:path>
              </a:pathLst>
            </a:custGeom>
            <a:solidFill>
              <a:srgbClr val="AB6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83" name="Freeform 72"/>
            <p:cNvSpPr>
              <a:spLocks noChangeArrowheads="1"/>
            </p:cNvSpPr>
            <p:nvPr/>
          </p:nvSpPr>
          <p:spPr bwMode="auto">
            <a:xfrm>
              <a:off x="7841525" y="952848"/>
              <a:ext cx="110850" cy="94243"/>
            </a:xfrm>
            <a:custGeom>
              <a:avLst/>
              <a:gdLst>
                <a:gd name="T0" fmla="*/ 70078 w 87"/>
                <a:gd name="T1" fmla="*/ 22618 h 75"/>
                <a:gd name="T2" fmla="*/ 70078 w 87"/>
                <a:gd name="T3" fmla="*/ 22618 h 75"/>
                <a:gd name="T4" fmla="*/ 30579 w 87"/>
                <a:gd name="T5" fmla="*/ 69112 h 75"/>
                <a:gd name="T6" fmla="*/ 70078 w 87"/>
                <a:gd name="T7" fmla="*/ 22618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75"/>
                <a:gd name="T14" fmla="*/ 87 w 87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75">
                  <a:moveTo>
                    <a:pt x="55" y="18"/>
                  </a:moveTo>
                  <a:lnTo>
                    <a:pt x="55" y="18"/>
                  </a:lnTo>
                  <a:cubicBezTo>
                    <a:pt x="86" y="37"/>
                    <a:pt x="49" y="74"/>
                    <a:pt x="24" y="55"/>
                  </a:cubicBezTo>
                  <a:cubicBezTo>
                    <a:pt x="0" y="31"/>
                    <a:pt x="30" y="0"/>
                    <a:pt x="55" y="18"/>
                  </a:cubicBezTo>
                </a:path>
              </a:pathLst>
            </a:custGeom>
            <a:solidFill>
              <a:srgbClr val="FCC9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84" name="Freeform 73"/>
            <p:cNvSpPr>
              <a:spLocks noChangeArrowheads="1"/>
            </p:cNvSpPr>
            <p:nvPr/>
          </p:nvSpPr>
          <p:spPr bwMode="auto">
            <a:xfrm>
              <a:off x="7719594" y="925124"/>
              <a:ext cx="94220" cy="133054"/>
            </a:xfrm>
            <a:custGeom>
              <a:avLst/>
              <a:gdLst>
                <a:gd name="T0" fmla="*/ 0 w 74"/>
                <a:gd name="T1" fmla="*/ 0 h 105"/>
                <a:gd name="T2" fmla="*/ 0 w 74"/>
                <a:gd name="T3" fmla="*/ 0 h 105"/>
                <a:gd name="T4" fmla="*/ 53476 w 74"/>
                <a:gd name="T5" fmla="*/ 131787 h 105"/>
                <a:gd name="T6" fmla="*/ 92947 w 74"/>
                <a:gd name="T7" fmla="*/ 15206 h 105"/>
                <a:gd name="T8" fmla="*/ 0 w 74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105"/>
                <a:gd name="T17" fmla="*/ 74 w 74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105">
                  <a:moveTo>
                    <a:pt x="0" y="0"/>
                  </a:moveTo>
                  <a:lnTo>
                    <a:pt x="0" y="0"/>
                  </a:lnTo>
                  <a:cubicBezTo>
                    <a:pt x="0" y="36"/>
                    <a:pt x="24" y="73"/>
                    <a:pt x="42" y="104"/>
                  </a:cubicBezTo>
                  <a:cubicBezTo>
                    <a:pt x="73" y="12"/>
                    <a:pt x="73" y="12"/>
                    <a:pt x="73" y="12"/>
                  </a:cubicBezTo>
                  <a:lnTo>
                    <a:pt x="0" y="0"/>
                  </a:ln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85" name="Freeform 74"/>
            <p:cNvSpPr>
              <a:spLocks noChangeArrowheads="1"/>
            </p:cNvSpPr>
            <p:nvPr/>
          </p:nvSpPr>
          <p:spPr bwMode="auto">
            <a:xfrm>
              <a:off x="7730677" y="930671"/>
              <a:ext cx="60966" cy="83157"/>
            </a:xfrm>
            <a:custGeom>
              <a:avLst/>
              <a:gdLst>
                <a:gd name="T0" fmla="*/ 0 w 50"/>
                <a:gd name="T1" fmla="*/ 0 h 68"/>
                <a:gd name="T2" fmla="*/ 0 w 50"/>
                <a:gd name="T3" fmla="*/ 0 h 68"/>
                <a:gd name="T4" fmla="*/ 36580 w 50"/>
                <a:gd name="T5" fmla="*/ 81934 h 68"/>
                <a:gd name="T6" fmla="*/ 59747 w 50"/>
                <a:gd name="T7" fmla="*/ 7337 h 68"/>
                <a:gd name="T8" fmla="*/ 0 w 50"/>
                <a:gd name="T9" fmla="*/ 0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68"/>
                <a:gd name="T17" fmla="*/ 50 w 50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68">
                  <a:moveTo>
                    <a:pt x="0" y="0"/>
                  </a:moveTo>
                  <a:lnTo>
                    <a:pt x="0" y="0"/>
                  </a:lnTo>
                  <a:cubicBezTo>
                    <a:pt x="0" y="24"/>
                    <a:pt x="18" y="49"/>
                    <a:pt x="30" y="67"/>
                  </a:cubicBezTo>
                  <a:cubicBezTo>
                    <a:pt x="49" y="6"/>
                    <a:pt x="49" y="6"/>
                    <a:pt x="49" y="6"/>
                  </a:cubicBezTo>
                  <a:lnTo>
                    <a:pt x="0" y="0"/>
                  </a:lnTo>
                </a:path>
              </a:pathLst>
            </a:custGeom>
            <a:solidFill>
              <a:srgbClr val="482A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86" name="Freeform 75"/>
            <p:cNvSpPr>
              <a:spLocks noChangeArrowheads="1"/>
            </p:cNvSpPr>
            <p:nvPr/>
          </p:nvSpPr>
          <p:spPr bwMode="auto">
            <a:xfrm>
              <a:off x="7802731" y="947301"/>
              <a:ext cx="16628" cy="55438"/>
            </a:xfrm>
            <a:custGeom>
              <a:avLst/>
              <a:gdLst>
                <a:gd name="T0" fmla="*/ 0 w 13"/>
                <a:gd name="T1" fmla="*/ 15119 h 44"/>
                <a:gd name="T2" fmla="*/ 0 w 13"/>
                <a:gd name="T3" fmla="*/ 15119 h 44"/>
                <a:gd name="T4" fmla="*/ 0 w 13"/>
                <a:gd name="T5" fmla="*/ 7560 h 44"/>
                <a:gd name="T6" fmla="*/ 7674 w 13"/>
                <a:gd name="T7" fmla="*/ 7560 h 44"/>
                <a:gd name="T8" fmla="*/ 15349 w 13"/>
                <a:gd name="T9" fmla="*/ 22679 h 44"/>
                <a:gd name="T10" fmla="*/ 15349 w 13"/>
                <a:gd name="T11" fmla="*/ 54178 h 44"/>
                <a:gd name="T12" fmla="*/ 7674 w 13"/>
                <a:gd name="T13" fmla="*/ 54178 h 44"/>
                <a:gd name="T14" fmla="*/ 7674 w 13"/>
                <a:gd name="T15" fmla="*/ 46618 h 44"/>
                <a:gd name="T16" fmla="*/ 7674 w 13"/>
                <a:gd name="T17" fmla="*/ 30239 h 44"/>
                <a:gd name="T18" fmla="*/ 0 w 13"/>
                <a:gd name="T19" fmla="*/ 1511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4"/>
                <a:gd name="T32" fmla="*/ 13 w 13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4">
                  <a:moveTo>
                    <a:pt x="0" y="12"/>
                  </a:moveTo>
                  <a:lnTo>
                    <a:pt x="0" y="12"/>
                  </a:lnTo>
                  <a:cubicBezTo>
                    <a:pt x="0" y="6"/>
                    <a:pt x="0" y="6"/>
                    <a:pt x="0" y="6"/>
                  </a:cubicBezTo>
                  <a:cubicBezTo>
                    <a:pt x="6" y="0"/>
                    <a:pt x="6" y="0"/>
                    <a:pt x="6" y="6"/>
                  </a:cubicBezTo>
                  <a:cubicBezTo>
                    <a:pt x="12" y="12"/>
                    <a:pt x="12" y="12"/>
                    <a:pt x="12" y="18"/>
                  </a:cubicBezTo>
                  <a:cubicBezTo>
                    <a:pt x="12" y="24"/>
                    <a:pt x="12" y="37"/>
                    <a:pt x="12" y="43"/>
                  </a:cubicBezTo>
                  <a:cubicBezTo>
                    <a:pt x="12" y="43"/>
                    <a:pt x="12" y="43"/>
                    <a:pt x="6" y="43"/>
                  </a:cubicBezTo>
                  <a:cubicBezTo>
                    <a:pt x="6" y="43"/>
                    <a:pt x="6" y="43"/>
                    <a:pt x="6" y="37"/>
                  </a:cubicBezTo>
                  <a:cubicBezTo>
                    <a:pt x="6" y="31"/>
                    <a:pt x="6" y="24"/>
                    <a:pt x="6" y="24"/>
                  </a:cubicBezTo>
                  <a:cubicBezTo>
                    <a:pt x="6" y="18"/>
                    <a:pt x="6" y="12"/>
                    <a:pt x="0" y="12"/>
                  </a:cubicBezTo>
                </a:path>
              </a:pathLst>
            </a:custGeom>
            <a:solidFill>
              <a:srgbClr val="2F1E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87" name="Freeform 76"/>
            <p:cNvSpPr>
              <a:spLocks noChangeArrowheads="1"/>
            </p:cNvSpPr>
            <p:nvPr/>
          </p:nvSpPr>
          <p:spPr bwMode="auto">
            <a:xfrm>
              <a:off x="7763931" y="969478"/>
              <a:ext cx="16626" cy="33264"/>
            </a:xfrm>
            <a:custGeom>
              <a:avLst/>
              <a:gdLst>
                <a:gd name="T0" fmla="*/ 7125 w 14"/>
                <a:gd name="T1" fmla="*/ 31985 h 26"/>
                <a:gd name="T2" fmla="*/ 7125 w 14"/>
                <a:gd name="T3" fmla="*/ 31985 h 26"/>
                <a:gd name="T4" fmla="*/ 15438 w 14"/>
                <a:gd name="T5" fmla="*/ 24308 h 26"/>
                <a:gd name="T6" fmla="*/ 7125 w 14"/>
                <a:gd name="T7" fmla="*/ 7676 h 26"/>
                <a:gd name="T8" fmla="*/ 0 w 14"/>
                <a:gd name="T9" fmla="*/ 7676 h 26"/>
                <a:gd name="T10" fmla="*/ 0 w 14"/>
                <a:gd name="T11" fmla="*/ 7676 h 26"/>
                <a:gd name="T12" fmla="*/ 7125 w 14"/>
                <a:gd name="T13" fmla="*/ 31985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26"/>
                <a:gd name="T23" fmla="*/ 14 w 14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26">
                  <a:moveTo>
                    <a:pt x="6" y="25"/>
                  </a:moveTo>
                  <a:lnTo>
                    <a:pt x="6" y="25"/>
                  </a:lnTo>
                  <a:cubicBezTo>
                    <a:pt x="13" y="19"/>
                    <a:pt x="13" y="19"/>
                    <a:pt x="13" y="19"/>
                  </a:cubicBezTo>
                  <a:cubicBezTo>
                    <a:pt x="6" y="13"/>
                    <a:pt x="6" y="13"/>
                    <a:pt x="6" y="6"/>
                  </a:cubicBezTo>
                  <a:cubicBezTo>
                    <a:pt x="6" y="6"/>
                    <a:pt x="6" y="0"/>
                    <a:pt x="0" y="6"/>
                  </a:cubicBezTo>
                  <a:cubicBezTo>
                    <a:pt x="0" y="13"/>
                    <a:pt x="0" y="19"/>
                    <a:pt x="6" y="25"/>
                  </a:cubicBezTo>
                </a:path>
              </a:pathLst>
            </a:custGeom>
            <a:solidFill>
              <a:srgbClr val="2F1E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88" name="Freeform 77"/>
            <p:cNvSpPr>
              <a:spLocks noChangeArrowheads="1"/>
            </p:cNvSpPr>
            <p:nvPr/>
          </p:nvSpPr>
          <p:spPr bwMode="auto">
            <a:xfrm>
              <a:off x="7858152" y="963934"/>
              <a:ext cx="72054" cy="60981"/>
            </a:xfrm>
            <a:custGeom>
              <a:avLst/>
              <a:gdLst>
                <a:gd name="T0" fmla="*/ 70767 w 56"/>
                <a:gd name="T1" fmla="*/ 45126 h 50"/>
                <a:gd name="T2" fmla="*/ 70767 w 56"/>
                <a:gd name="T3" fmla="*/ 45126 h 50"/>
                <a:gd name="T4" fmla="*/ 55327 w 56"/>
                <a:gd name="T5" fmla="*/ 59761 h 50"/>
                <a:gd name="T6" fmla="*/ 15440 w 56"/>
                <a:gd name="T7" fmla="*/ 37808 h 50"/>
                <a:gd name="T8" fmla="*/ 0 w 56"/>
                <a:gd name="T9" fmla="*/ 23173 h 50"/>
                <a:gd name="T10" fmla="*/ 39887 w 56"/>
                <a:gd name="T11" fmla="*/ 7318 h 50"/>
                <a:gd name="T12" fmla="*/ 55327 w 56"/>
                <a:gd name="T13" fmla="*/ 14635 h 50"/>
                <a:gd name="T14" fmla="*/ 70767 w 56"/>
                <a:gd name="T15" fmla="*/ 45126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50"/>
                <a:gd name="T26" fmla="*/ 56 w 56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50">
                  <a:moveTo>
                    <a:pt x="55" y="37"/>
                  </a:moveTo>
                  <a:lnTo>
                    <a:pt x="55" y="37"/>
                  </a:lnTo>
                  <a:cubicBezTo>
                    <a:pt x="55" y="43"/>
                    <a:pt x="49" y="49"/>
                    <a:pt x="43" y="49"/>
                  </a:cubicBezTo>
                  <a:cubicBezTo>
                    <a:pt x="31" y="49"/>
                    <a:pt x="24" y="43"/>
                    <a:pt x="12" y="31"/>
                  </a:cubicBezTo>
                  <a:cubicBezTo>
                    <a:pt x="6" y="31"/>
                    <a:pt x="6" y="25"/>
                    <a:pt x="0" y="19"/>
                  </a:cubicBezTo>
                  <a:cubicBezTo>
                    <a:pt x="6" y="6"/>
                    <a:pt x="18" y="0"/>
                    <a:pt x="31" y="6"/>
                  </a:cubicBezTo>
                  <a:cubicBezTo>
                    <a:pt x="37" y="6"/>
                    <a:pt x="37" y="6"/>
                    <a:pt x="43" y="12"/>
                  </a:cubicBezTo>
                  <a:cubicBezTo>
                    <a:pt x="49" y="19"/>
                    <a:pt x="55" y="31"/>
                    <a:pt x="55" y="37"/>
                  </a:cubicBez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89" name="Freeform 78"/>
            <p:cNvSpPr>
              <a:spLocks noChangeArrowheads="1"/>
            </p:cNvSpPr>
            <p:nvPr/>
          </p:nvSpPr>
          <p:spPr bwMode="auto">
            <a:xfrm>
              <a:off x="7847068" y="936214"/>
              <a:ext cx="99764" cy="99790"/>
            </a:xfrm>
            <a:custGeom>
              <a:avLst/>
              <a:gdLst>
                <a:gd name="T0" fmla="*/ 60351 w 81"/>
                <a:gd name="T1" fmla="*/ 36959 h 81"/>
                <a:gd name="T2" fmla="*/ 60351 w 81"/>
                <a:gd name="T3" fmla="*/ 36959 h 81"/>
                <a:gd name="T4" fmla="*/ 29560 w 81"/>
                <a:gd name="T5" fmla="*/ 60367 h 81"/>
                <a:gd name="T6" fmla="*/ 60351 w 81"/>
                <a:gd name="T7" fmla="*/ 36959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81"/>
                <a:gd name="T14" fmla="*/ 81 w 81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81">
                  <a:moveTo>
                    <a:pt x="49" y="30"/>
                  </a:moveTo>
                  <a:lnTo>
                    <a:pt x="49" y="30"/>
                  </a:lnTo>
                  <a:cubicBezTo>
                    <a:pt x="80" y="61"/>
                    <a:pt x="49" y="80"/>
                    <a:pt x="24" y="49"/>
                  </a:cubicBezTo>
                  <a:cubicBezTo>
                    <a:pt x="0" y="24"/>
                    <a:pt x="24" y="0"/>
                    <a:pt x="49" y="30"/>
                  </a:cubicBez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90" name="Freeform 79"/>
            <p:cNvSpPr>
              <a:spLocks noChangeArrowheads="1"/>
            </p:cNvSpPr>
            <p:nvPr/>
          </p:nvSpPr>
          <p:spPr bwMode="auto">
            <a:xfrm>
              <a:off x="7858154" y="947301"/>
              <a:ext cx="77594" cy="77615"/>
            </a:xfrm>
            <a:custGeom>
              <a:avLst/>
              <a:gdLst>
                <a:gd name="T0" fmla="*/ 46306 w 62"/>
                <a:gd name="T1" fmla="*/ 30045 h 62"/>
                <a:gd name="T2" fmla="*/ 46306 w 62"/>
                <a:gd name="T3" fmla="*/ 30045 h 62"/>
                <a:gd name="T4" fmla="*/ 22527 w 62"/>
                <a:gd name="T5" fmla="*/ 46319 h 62"/>
                <a:gd name="T6" fmla="*/ 46306 w 62"/>
                <a:gd name="T7" fmla="*/ 30045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62"/>
                <a:gd name="T14" fmla="*/ 62 w 62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62">
                  <a:moveTo>
                    <a:pt x="37" y="24"/>
                  </a:moveTo>
                  <a:lnTo>
                    <a:pt x="37" y="24"/>
                  </a:lnTo>
                  <a:cubicBezTo>
                    <a:pt x="61" y="49"/>
                    <a:pt x="37" y="61"/>
                    <a:pt x="18" y="37"/>
                  </a:cubicBezTo>
                  <a:cubicBezTo>
                    <a:pt x="0" y="18"/>
                    <a:pt x="18" y="0"/>
                    <a:pt x="37" y="24"/>
                  </a:cubicBezTo>
                </a:path>
              </a:pathLst>
            </a:custGeom>
            <a:solidFill>
              <a:srgbClr val="AB6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91" name="Freeform 80"/>
            <p:cNvSpPr>
              <a:spLocks noChangeArrowheads="1"/>
            </p:cNvSpPr>
            <p:nvPr/>
          </p:nvSpPr>
          <p:spPr bwMode="auto">
            <a:xfrm>
              <a:off x="7863696" y="952848"/>
              <a:ext cx="88678" cy="94243"/>
            </a:xfrm>
            <a:custGeom>
              <a:avLst/>
              <a:gdLst>
                <a:gd name="T0" fmla="*/ 55263 w 69"/>
                <a:gd name="T1" fmla="*/ 22618 h 75"/>
                <a:gd name="T2" fmla="*/ 55263 w 69"/>
                <a:gd name="T3" fmla="*/ 22618 h 75"/>
                <a:gd name="T4" fmla="*/ 23133 w 69"/>
                <a:gd name="T5" fmla="*/ 54033 h 75"/>
                <a:gd name="T6" fmla="*/ 7711 w 69"/>
                <a:gd name="T7" fmla="*/ 31414 h 75"/>
                <a:gd name="T8" fmla="*/ 55263 w 69"/>
                <a:gd name="T9" fmla="*/ 22618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75"/>
                <a:gd name="T17" fmla="*/ 69 w 69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75">
                  <a:moveTo>
                    <a:pt x="43" y="18"/>
                  </a:moveTo>
                  <a:lnTo>
                    <a:pt x="43" y="18"/>
                  </a:lnTo>
                  <a:cubicBezTo>
                    <a:pt x="68" y="43"/>
                    <a:pt x="31" y="74"/>
                    <a:pt x="18" y="43"/>
                  </a:cubicBezTo>
                  <a:cubicBezTo>
                    <a:pt x="12" y="37"/>
                    <a:pt x="0" y="31"/>
                    <a:pt x="6" y="25"/>
                  </a:cubicBezTo>
                  <a:cubicBezTo>
                    <a:pt x="6" y="6"/>
                    <a:pt x="25" y="0"/>
                    <a:pt x="43" y="18"/>
                  </a:cubicBez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92" name="Freeform 81"/>
            <p:cNvSpPr>
              <a:spLocks noChangeArrowheads="1"/>
            </p:cNvSpPr>
            <p:nvPr/>
          </p:nvSpPr>
          <p:spPr bwMode="auto">
            <a:xfrm>
              <a:off x="7863698" y="975022"/>
              <a:ext cx="72050" cy="72069"/>
            </a:xfrm>
            <a:custGeom>
              <a:avLst/>
              <a:gdLst>
                <a:gd name="T0" fmla="*/ 63044 w 56"/>
                <a:gd name="T1" fmla="*/ 24023 h 57"/>
                <a:gd name="T2" fmla="*/ 63044 w 56"/>
                <a:gd name="T3" fmla="*/ 24023 h 57"/>
                <a:gd name="T4" fmla="*/ 7720 w 56"/>
                <a:gd name="T5" fmla="*/ 39195 h 57"/>
                <a:gd name="T6" fmla="*/ 63044 w 56"/>
                <a:gd name="T7" fmla="*/ 24023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57"/>
                <a:gd name="T14" fmla="*/ 56 w 56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57">
                  <a:moveTo>
                    <a:pt x="49" y="19"/>
                  </a:moveTo>
                  <a:lnTo>
                    <a:pt x="49" y="19"/>
                  </a:lnTo>
                  <a:cubicBezTo>
                    <a:pt x="55" y="43"/>
                    <a:pt x="12" y="56"/>
                    <a:pt x="6" y="31"/>
                  </a:cubicBezTo>
                  <a:cubicBezTo>
                    <a:pt x="0" y="13"/>
                    <a:pt x="37" y="0"/>
                    <a:pt x="49" y="19"/>
                  </a:cubicBez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93" name="Freeform 82"/>
            <p:cNvSpPr>
              <a:spLocks noChangeArrowheads="1"/>
            </p:cNvSpPr>
            <p:nvPr/>
          </p:nvSpPr>
          <p:spPr bwMode="auto">
            <a:xfrm>
              <a:off x="7830441" y="1008286"/>
              <a:ext cx="22170" cy="49894"/>
            </a:xfrm>
            <a:custGeom>
              <a:avLst/>
              <a:gdLst>
                <a:gd name="T0" fmla="*/ 21003 w 19"/>
                <a:gd name="T1" fmla="*/ 48581 h 38"/>
                <a:gd name="T2" fmla="*/ 14002 w 19"/>
                <a:gd name="T3" fmla="*/ 48581 h 38"/>
                <a:gd name="T4" fmla="*/ 0 w 19"/>
                <a:gd name="T5" fmla="*/ 15756 h 38"/>
                <a:gd name="T6" fmla="*/ 7001 w 19"/>
                <a:gd name="T7" fmla="*/ 0 h 38"/>
                <a:gd name="T8" fmla="*/ 21003 w 19"/>
                <a:gd name="T9" fmla="*/ 4858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8"/>
                <a:gd name="T17" fmla="*/ 19 w 19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8">
                  <a:moveTo>
                    <a:pt x="18" y="37"/>
                  </a:moveTo>
                  <a:lnTo>
                    <a:pt x="12" y="37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8" y="37"/>
                  </a:ln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94" name="Freeform 83"/>
            <p:cNvSpPr>
              <a:spLocks noChangeArrowheads="1"/>
            </p:cNvSpPr>
            <p:nvPr/>
          </p:nvSpPr>
          <p:spPr bwMode="auto">
            <a:xfrm>
              <a:off x="7841528" y="1013829"/>
              <a:ext cx="99764" cy="99790"/>
            </a:xfrm>
            <a:custGeom>
              <a:avLst/>
              <a:gdLst>
                <a:gd name="T0" fmla="*/ 0 w 80"/>
                <a:gd name="T1" fmla="*/ 91166 h 81"/>
                <a:gd name="T2" fmla="*/ 0 w 80"/>
                <a:gd name="T3" fmla="*/ 91166 h 81"/>
                <a:gd name="T4" fmla="*/ 7482 w 80"/>
                <a:gd name="T5" fmla="*/ 98558 h 81"/>
                <a:gd name="T6" fmla="*/ 98517 w 80"/>
                <a:gd name="T7" fmla="*/ 7392 h 81"/>
                <a:gd name="T8" fmla="*/ 83552 w 80"/>
                <a:gd name="T9" fmla="*/ 0 h 81"/>
                <a:gd name="T10" fmla="*/ 0 w 80"/>
                <a:gd name="T11" fmla="*/ 91166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81"/>
                <a:gd name="T20" fmla="*/ 80 w 80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81">
                  <a:moveTo>
                    <a:pt x="0" y="74"/>
                  </a:moveTo>
                  <a:lnTo>
                    <a:pt x="0" y="74"/>
                  </a:lnTo>
                  <a:lnTo>
                    <a:pt x="6" y="80"/>
                  </a:ln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3" y="6"/>
                    <a:pt x="67" y="0"/>
                  </a:cubicBezTo>
                  <a:cubicBezTo>
                    <a:pt x="61" y="12"/>
                    <a:pt x="12" y="55"/>
                    <a:pt x="0" y="74"/>
                  </a:cubicBezTo>
                </a:path>
              </a:pathLst>
            </a:custGeom>
            <a:solidFill>
              <a:srgbClr val="482A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95" name="Freeform 84"/>
            <p:cNvSpPr>
              <a:spLocks noChangeArrowheads="1"/>
            </p:cNvSpPr>
            <p:nvPr/>
          </p:nvSpPr>
          <p:spPr bwMode="auto">
            <a:xfrm>
              <a:off x="7808275" y="975021"/>
              <a:ext cx="11084" cy="16631"/>
            </a:xfrm>
            <a:custGeom>
              <a:avLst/>
              <a:gdLst>
                <a:gd name="T0" fmla="*/ 0 w 7"/>
                <a:gd name="T1" fmla="*/ 0 h 14"/>
                <a:gd name="T2" fmla="*/ 0 w 7"/>
                <a:gd name="T3" fmla="*/ 0 h 14"/>
                <a:gd name="T4" fmla="*/ 0 w 7"/>
                <a:gd name="T5" fmla="*/ 15443 h 14"/>
                <a:gd name="T6" fmla="*/ 0 w 7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4"/>
                <a:gd name="T14" fmla="*/ 7 w 7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4">
                  <a:moveTo>
                    <a:pt x="0" y="0"/>
                  </a:moveTo>
                  <a:lnTo>
                    <a:pt x="0" y="0"/>
                  </a:lnTo>
                  <a:cubicBezTo>
                    <a:pt x="6" y="0"/>
                    <a:pt x="6" y="13"/>
                    <a:pt x="0" y="13"/>
                  </a:cubicBezTo>
                  <a:lnTo>
                    <a:pt x="0" y="0"/>
                  </a:ln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96" name="Freeform 85"/>
            <p:cNvSpPr>
              <a:spLocks noChangeArrowheads="1"/>
            </p:cNvSpPr>
            <p:nvPr/>
          </p:nvSpPr>
          <p:spPr bwMode="auto">
            <a:xfrm>
              <a:off x="7896951" y="975022"/>
              <a:ext cx="38796" cy="33264"/>
            </a:xfrm>
            <a:custGeom>
              <a:avLst/>
              <a:gdLst>
                <a:gd name="T0" fmla="*/ 22527 w 31"/>
                <a:gd name="T1" fmla="*/ 0 h 26"/>
                <a:gd name="T2" fmla="*/ 22527 w 31"/>
                <a:gd name="T3" fmla="*/ 0 h 26"/>
                <a:gd name="T4" fmla="*/ 30036 w 31"/>
                <a:gd name="T5" fmla="*/ 24308 h 26"/>
                <a:gd name="T6" fmla="*/ 7509 w 31"/>
                <a:gd name="T7" fmla="*/ 31985 h 26"/>
                <a:gd name="T8" fmla="*/ 0 w 31"/>
                <a:gd name="T9" fmla="*/ 8956 h 26"/>
                <a:gd name="T10" fmla="*/ 22527 w 31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6"/>
                <a:gd name="T20" fmla="*/ 31 w 31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6">
                  <a:moveTo>
                    <a:pt x="18" y="0"/>
                  </a:moveTo>
                  <a:lnTo>
                    <a:pt x="18" y="0"/>
                  </a:lnTo>
                  <a:cubicBezTo>
                    <a:pt x="24" y="7"/>
                    <a:pt x="30" y="13"/>
                    <a:pt x="24" y="19"/>
                  </a:cubicBezTo>
                  <a:cubicBezTo>
                    <a:pt x="18" y="25"/>
                    <a:pt x="12" y="25"/>
                    <a:pt x="6" y="25"/>
                  </a:cubicBezTo>
                  <a:cubicBezTo>
                    <a:pt x="0" y="19"/>
                    <a:pt x="0" y="13"/>
                    <a:pt x="0" y="7"/>
                  </a:cubicBezTo>
                  <a:cubicBezTo>
                    <a:pt x="6" y="0"/>
                    <a:pt x="12" y="0"/>
                    <a:pt x="18" y="0"/>
                  </a:cubicBezTo>
                </a:path>
              </a:pathLst>
            </a:custGeom>
            <a:solidFill>
              <a:srgbClr val="AB6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97" name="Freeform 86"/>
            <p:cNvSpPr>
              <a:spLocks noChangeArrowheads="1"/>
            </p:cNvSpPr>
            <p:nvPr/>
          </p:nvSpPr>
          <p:spPr bwMode="auto">
            <a:xfrm>
              <a:off x="7908035" y="986109"/>
              <a:ext cx="16626" cy="16631"/>
            </a:xfrm>
            <a:custGeom>
              <a:avLst/>
              <a:gdLst>
                <a:gd name="T0" fmla="*/ 7674 w 13"/>
                <a:gd name="T1" fmla="*/ 0 h 13"/>
                <a:gd name="T2" fmla="*/ 7674 w 13"/>
                <a:gd name="T3" fmla="*/ 0 h 13"/>
                <a:gd name="T4" fmla="*/ 15347 w 13"/>
                <a:gd name="T5" fmla="*/ 7676 h 13"/>
                <a:gd name="T6" fmla="*/ 0 w 13"/>
                <a:gd name="T7" fmla="*/ 15352 h 13"/>
                <a:gd name="T8" fmla="*/ 0 w 13"/>
                <a:gd name="T9" fmla="*/ 0 h 13"/>
                <a:gd name="T10" fmla="*/ 7674 w 13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3"/>
                <a:gd name="T20" fmla="*/ 13 w 13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3">
                  <a:moveTo>
                    <a:pt x="6" y="0"/>
                  </a:moveTo>
                  <a:lnTo>
                    <a:pt x="6" y="0"/>
                  </a:lnTo>
                  <a:cubicBezTo>
                    <a:pt x="12" y="0"/>
                    <a:pt x="12" y="6"/>
                    <a:pt x="12" y="6"/>
                  </a:cubicBezTo>
                  <a:cubicBezTo>
                    <a:pt x="6" y="12"/>
                    <a:pt x="6" y="12"/>
                    <a:pt x="0" y="12"/>
                  </a:cubicBezTo>
                  <a:cubicBezTo>
                    <a:pt x="0" y="6"/>
                    <a:pt x="0" y="6"/>
                    <a:pt x="0" y="0"/>
                  </a:cubicBezTo>
                  <a:lnTo>
                    <a:pt x="6" y="0"/>
                  </a:ln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98" name="Freeform 87"/>
            <p:cNvSpPr>
              <a:spLocks noChangeArrowheads="1"/>
            </p:cNvSpPr>
            <p:nvPr/>
          </p:nvSpPr>
          <p:spPr bwMode="auto">
            <a:xfrm>
              <a:off x="8473364" y="1462882"/>
              <a:ext cx="1147283" cy="942459"/>
            </a:xfrm>
            <a:custGeom>
              <a:avLst/>
              <a:gdLst>
                <a:gd name="T0" fmla="*/ 1129729 w 915"/>
                <a:gd name="T1" fmla="*/ 594707 h 748"/>
                <a:gd name="T2" fmla="*/ 1129729 w 915"/>
                <a:gd name="T3" fmla="*/ 594707 h 748"/>
                <a:gd name="T4" fmla="*/ 645739 w 915"/>
                <a:gd name="T5" fmla="*/ 215455 h 748"/>
                <a:gd name="T6" fmla="*/ 215664 w 915"/>
                <a:gd name="T7" fmla="*/ 99538 h 748"/>
                <a:gd name="T8" fmla="*/ 668308 w 915"/>
                <a:gd name="T9" fmla="*/ 926079 h 748"/>
                <a:gd name="T10" fmla="*/ 653262 w 915"/>
                <a:gd name="T11" fmla="*/ 941199 h 748"/>
                <a:gd name="T12" fmla="*/ 200618 w 915"/>
                <a:gd name="T13" fmla="*/ 76858 h 748"/>
                <a:gd name="T14" fmla="*/ 660785 w 915"/>
                <a:gd name="T15" fmla="*/ 192776 h 748"/>
                <a:gd name="T16" fmla="*/ 1146029 w 915"/>
                <a:gd name="T17" fmla="*/ 578327 h 748"/>
                <a:gd name="T18" fmla="*/ 1129729 w 915"/>
                <a:gd name="T19" fmla="*/ 594707 h 7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5"/>
                <a:gd name="T31" fmla="*/ 0 h 748"/>
                <a:gd name="T32" fmla="*/ 915 w 915"/>
                <a:gd name="T33" fmla="*/ 748 h 7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5" h="748">
                  <a:moveTo>
                    <a:pt x="901" y="472"/>
                  </a:moveTo>
                  <a:lnTo>
                    <a:pt x="901" y="472"/>
                  </a:lnTo>
                  <a:cubicBezTo>
                    <a:pt x="809" y="392"/>
                    <a:pt x="662" y="257"/>
                    <a:pt x="515" y="171"/>
                  </a:cubicBezTo>
                  <a:cubicBezTo>
                    <a:pt x="374" y="79"/>
                    <a:pt x="246" y="18"/>
                    <a:pt x="172" y="79"/>
                  </a:cubicBezTo>
                  <a:cubicBezTo>
                    <a:pt x="31" y="190"/>
                    <a:pt x="533" y="735"/>
                    <a:pt x="533" y="735"/>
                  </a:cubicBezTo>
                  <a:cubicBezTo>
                    <a:pt x="521" y="747"/>
                    <a:pt x="521" y="747"/>
                    <a:pt x="521" y="747"/>
                  </a:cubicBezTo>
                  <a:cubicBezTo>
                    <a:pt x="521" y="747"/>
                    <a:pt x="0" y="183"/>
                    <a:pt x="160" y="61"/>
                  </a:cubicBezTo>
                  <a:cubicBezTo>
                    <a:pt x="239" y="0"/>
                    <a:pt x="380" y="61"/>
                    <a:pt x="527" y="153"/>
                  </a:cubicBezTo>
                  <a:cubicBezTo>
                    <a:pt x="674" y="245"/>
                    <a:pt x="816" y="374"/>
                    <a:pt x="914" y="459"/>
                  </a:cubicBezTo>
                  <a:lnTo>
                    <a:pt x="901" y="47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199" name="Freeform 88"/>
            <p:cNvSpPr>
              <a:spLocks noChangeArrowheads="1"/>
            </p:cNvSpPr>
            <p:nvPr/>
          </p:nvSpPr>
          <p:spPr bwMode="auto">
            <a:xfrm>
              <a:off x="8695062" y="1462885"/>
              <a:ext cx="448935" cy="471228"/>
            </a:xfrm>
            <a:custGeom>
              <a:avLst/>
              <a:gdLst>
                <a:gd name="T0" fmla="*/ 340484 w 356"/>
                <a:gd name="T1" fmla="*/ 469971 h 375"/>
                <a:gd name="T2" fmla="*/ 340484 w 356"/>
                <a:gd name="T3" fmla="*/ 469971 h 375"/>
                <a:gd name="T4" fmla="*/ 417409 w 356"/>
                <a:gd name="T5" fmla="*/ 345567 h 375"/>
                <a:gd name="T6" fmla="*/ 286259 w 356"/>
                <a:gd name="T7" fmla="*/ 7540 h 375"/>
                <a:gd name="T8" fmla="*/ 0 w 356"/>
                <a:gd name="T9" fmla="*/ 106812 h 375"/>
                <a:gd name="T10" fmla="*/ 340484 w 356"/>
                <a:gd name="T11" fmla="*/ 469971 h 3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6"/>
                <a:gd name="T19" fmla="*/ 0 h 375"/>
                <a:gd name="T20" fmla="*/ 356 w 356"/>
                <a:gd name="T21" fmla="*/ 375 h 3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6" h="375">
                  <a:moveTo>
                    <a:pt x="270" y="374"/>
                  </a:moveTo>
                  <a:lnTo>
                    <a:pt x="270" y="374"/>
                  </a:lnTo>
                  <a:cubicBezTo>
                    <a:pt x="300" y="361"/>
                    <a:pt x="319" y="331"/>
                    <a:pt x="331" y="275"/>
                  </a:cubicBezTo>
                  <a:cubicBezTo>
                    <a:pt x="355" y="159"/>
                    <a:pt x="300" y="0"/>
                    <a:pt x="227" y="6"/>
                  </a:cubicBezTo>
                  <a:cubicBezTo>
                    <a:pt x="166" y="12"/>
                    <a:pt x="55" y="73"/>
                    <a:pt x="0" y="85"/>
                  </a:cubicBezTo>
                  <a:lnTo>
                    <a:pt x="270" y="374"/>
                  </a:ln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200" name="Freeform 89"/>
            <p:cNvSpPr>
              <a:spLocks noChangeArrowheads="1"/>
            </p:cNvSpPr>
            <p:nvPr/>
          </p:nvSpPr>
          <p:spPr bwMode="auto">
            <a:xfrm>
              <a:off x="8689518" y="1457338"/>
              <a:ext cx="565329" cy="371443"/>
            </a:xfrm>
            <a:custGeom>
              <a:avLst/>
              <a:gdLst>
                <a:gd name="T0" fmla="*/ 7571 w 448"/>
                <a:gd name="T1" fmla="*/ 99471 h 295"/>
                <a:gd name="T2" fmla="*/ 7571 w 448"/>
                <a:gd name="T3" fmla="*/ 99471 h 295"/>
                <a:gd name="T4" fmla="*/ 286450 w 448"/>
                <a:gd name="T5" fmla="*/ 52883 h 295"/>
                <a:gd name="T6" fmla="*/ 494663 w 448"/>
                <a:gd name="T7" fmla="*/ 200201 h 295"/>
                <a:gd name="T8" fmla="*/ 370997 w 448"/>
                <a:gd name="T9" fmla="*/ 370184 h 295"/>
                <a:gd name="T10" fmla="*/ 116094 w 448"/>
                <a:gd name="T11" fmla="*/ 230421 h 295"/>
                <a:gd name="T12" fmla="*/ 0 w 448"/>
                <a:gd name="T13" fmla="*/ 107026 h 295"/>
                <a:gd name="T14" fmla="*/ 7571 w 448"/>
                <a:gd name="T15" fmla="*/ 99471 h 2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8"/>
                <a:gd name="T25" fmla="*/ 0 h 295"/>
                <a:gd name="T26" fmla="*/ 448 w 448"/>
                <a:gd name="T27" fmla="*/ 295 h 2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8" h="295">
                  <a:moveTo>
                    <a:pt x="6" y="79"/>
                  </a:moveTo>
                  <a:lnTo>
                    <a:pt x="6" y="79"/>
                  </a:lnTo>
                  <a:cubicBezTo>
                    <a:pt x="227" y="42"/>
                    <a:pt x="227" y="42"/>
                    <a:pt x="227" y="42"/>
                  </a:cubicBezTo>
                  <a:cubicBezTo>
                    <a:pt x="306" y="0"/>
                    <a:pt x="447" y="104"/>
                    <a:pt x="392" y="159"/>
                  </a:cubicBezTo>
                  <a:cubicBezTo>
                    <a:pt x="294" y="294"/>
                    <a:pt x="294" y="294"/>
                    <a:pt x="294" y="294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0" y="85"/>
                    <a:pt x="0" y="85"/>
                    <a:pt x="0" y="85"/>
                  </a:cubicBezTo>
                  <a:lnTo>
                    <a:pt x="6" y="79"/>
                  </a:lnTo>
                </a:path>
              </a:pathLst>
            </a:custGeom>
            <a:solidFill>
              <a:srgbClr val="8D4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201" name="Freeform 90"/>
            <p:cNvSpPr>
              <a:spLocks noChangeArrowheads="1"/>
            </p:cNvSpPr>
            <p:nvPr/>
          </p:nvSpPr>
          <p:spPr bwMode="auto">
            <a:xfrm>
              <a:off x="8689518" y="1424076"/>
              <a:ext cx="581958" cy="371443"/>
            </a:xfrm>
            <a:custGeom>
              <a:avLst/>
              <a:gdLst>
                <a:gd name="T0" fmla="*/ 162847 w 461"/>
                <a:gd name="T1" fmla="*/ 84362 h 295"/>
                <a:gd name="T2" fmla="*/ 162847 w 461"/>
                <a:gd name="T3" fmla="*/ 84362 h 295"/>
                <a:gd name="T4" fmla="*/ 309284 w 461"/>
                <a:gd name="T5" fmla="*/ 54143 h 295"/>
                <a:gd name="T6" fmla="*/ 517577 w 461"/>
                <a:gd name="T7" fmla="*/ 200201 h 295"/>
                <a:gd name="T8" fmla="*/ 393863 w 461"/>
                <a:gd name="T9" fmla="*/ 370184 h 295"/>
                <a:gd name="T10" fmla="*/ 46708 w 461"/>
                <a:gd name="T11" fmla="*/ 185092 h 295"/>
                <a:gd name="T12" fmla="*/ 0 w 461"/>
                <a:gd name="T13" fmla="*/ 138504 h 295"/>
                <a:gd name="T14" fmla="*/ 162847 w 461"/>
                <a:gd name="T15" fmla="*/ 84362 h 2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1"/>
                <a:gd name="T25" fmla="*/ 0 h 295"/>
                <a:gd name="T26" fmla="*/ 461 w 461"/>
                <a:gd name="T27" fmla="*/ 295 h 2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1" h="295">
                  <a:moveTo>
                    <a:pt x="129" y="67"/>
                  </a:moveTo>
                  <a:lnTo>
                    <a:pt x="129" y="67"/>
                  </a:lnTo>
                  <a:cubicBezTo>
                    <a:pt x="245" y="43"/>
                    <a:pt x="245" y="43"/>
                    <a:pt x="245" y="43"/>
                  </a:cubicBezTo>
                  <a:cubicBezTo>
                    <a:pt x="319" y="0"/>
                    <a:pt x="460" y="104"/>
                    <a:pt x="410" y="159"/>
                  </a:cubicBezTo>
                  <a:cubicBezTo>
                    <a:pt x="312" y="294"/>
                    <a:pt x="312" y="294"/>
                    <a:pt x="312" y="294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129" y="67"/>
                  </a:lnTo>
                </a:path>
              </a:pathLst>
            </a:custGeom>
            <a:solidFill>
              <a:srgbClr val="F99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202" name="Freeform 91"/>
            <p:cNvSpPr>
              <a:spLocks noChangeArrowheads="1"/>
            </p:cNvSpPr>
            <p:nvPr/>
          </p:nvSpPr>
          <p:spPr bwMode="auto">
            <a:xfrm>
              <a:off x="8916761" y="1501690"/>
              <a:ext cx="238323" cy="216212"/>
            </a:xfrm>
            <a:custGeom>
              <a:avLst/>
              <a:gdLst>
                <a:gd name="T0" fmla="*/ 229589 w 191"/>
                <a:gd name="T1" fmla="*/ 0 h 173"/>
                <a:gd name="T2" fmla="*/ 229589 w 191"/>
                <a:gd name="T3" fmla="*/ 0 h 173"/>
                <a:gd name="T4" fmla="*/ 0 w 191"/>
                <a:gd name="T5" fmla="*/ 207464 h 173"/>
                <a:gd name="T6" fmla="*/ 14973 w 191"/>
                <a:gd name="T7" fmla="*/ 214962 h 173"/>
                <a:gd name="T8" fmla="*/ 237075 w 191"/>
                <a:gd name="T9" fmla="*/ 7499 h 173"/>
                <a:gd name="T10" fmla="*/ 229589 w 191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"/>
                <a:gd name="T19" fmla="*/ 0 h 173"/>
                <a:gd name="T20" fmla="*/ 191 w 191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" h="173">
                  <a:moveTo>
                    <a:pt x="184" y="0"/>
                  </a:moveTo>
                  <a:lnTo>
                    <a:pt x="184" y="0"/>
                  </a:lnTo>
                  <a:cubicBezTo>
                    <a:pt x="0" y="166"/>
                    <a:pt x="0" y="166"/>
                    <a:pt x="0" y="166"/>
                  </a:cubicBezTo>
                  <a:cubicBezTo>
                    <a:pt x="12" y="172"/>
                    <a:pt x="12" y="172"/>
                    <a:pt x="12" y="172"/>
                  </a:cubicBezTo>
                  <a:cubicBezTo>
                    <a:pt x="190" y="6"/>
                    <a:pt x="190" y="6"/>
                    <a:pt x="190" y="6"/>
                  </a:cubicBezTo>
                  <a:lnTo>
                    <a:pt x="184" y="0"/>
                  </a:ln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203" name="Freeform 92"/>
            <p:cNvSpPr>
              <a:spLocks noChangeArrowheads="1"/>
            </p:cNvSpPr>
            <p:nvPr/>
          </p:nvSpPr>
          <p:spPr bwMode="auto">
            <a:xfrm>
              <a:off x="8689518" y="1457337"/>
              <a:ext cx="465564" cy="471232"/>
            </a:xfrm>
            <a:custGeom>
              <a:avLst/>
              <a:gdLst>
                <a:gd name="T0" fmla="*/ 340657 w 369"/>
                <a:gd name="T1" fmla="*/ 469972 h 374"/>
                <a:gd name="T2" fmla="*/ 340657 w 369"/>
                <a:gd name="T3" fmla="*/ 469972 h 374"/>
                <a:gd name="T4" fmla="*/ 432760 w 369"/>
                <a:gd name="T5" fmla="*/ 346494 h 374"/>
                <a:gd name="T6" fmla="*/ 301544 w 369"/>
                <a:gd name="T7" fmla="*/ 0 h 374"/>
                <a:gd name="T8" fmla="*/ 301544 w 369"/>
                <a:gd name="T9" fmla="*/ 0 h 374"/>
                <a:gd name="T10" fmla="*/ 123646 w 369"/>
                <a:gd name="T11" fmla="*/ 61739 h 374"/>
                <a:gd name="T12" fmla="*/ 0 w 369"/>
                <a:gd name="T13" fmla="*/ 107098 h 374"/>
                <a:gd name="T14" fmla="*/ 340657 w 369"/>
                <a:gd name="T15" fmla="*/ 469972 h 3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9"/>
                <a:gd name="T25" fmla="*/ 0 h 374"/>
                <a:gd name="T26" fmla="*/ 369 w 369"/>
                <a:gd name="T27" fmla="*/ 374 h 3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9" h="374">
                  <a:moveTo>
                    <a:pt x="270" y="373"/>
                  </a:moveTo>
                  <a:lnTo>
                    <a:pt x="270" y="373"/>
                  </a:lnTo>
                  <a:cubicBezTo>
                    <a:pt x="306" y="361"/>
                    <a:pt x="331" y="330"/>
                    <a:pt x="343" y="275"/>
                  </a:cubicBezTo>
                  <a:cubicBezTo>
                    <a:pt x="368" y="159"/>
                    <a:pt x="312" y="0"/>
                    <a:pt x="239" y="0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55" y="67"/>
                    <a:pt x="18" y="79"/>
                    <a:pt x="0" y="85"/>
                  </a:cubicBezTo>
                  <a:lnTo>
                    <a:pt x="270" y="373"/>
                  </a:lnTo>
                </a:path>
              </a:pathLst>
            </a:custGeom>
            <a:solidFill>
              <a:srgbClr val="F99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204" name="Freeform 93"/>
            <p:cNvSpPr>
              <a:spLocks noChangeArrowheads="1"/>
            </p:cNvSpPr>
            <p:nvPr/>
          </p:nvSpPr>
          <p:spPr bwMode="auto">
            <a:xfrm>
              <a:off x="8689518" y="1457337"/>
              <a:ext cx="465564" cy="471232"/>
            </a:xfrm>
            <a:custGeom>
              <a:avLst/>
              <a:gdLst>
                <a:gd name="T0" fmla="*/ 340657 w 369"/>
                <a:gd name="T1" fmla="*/ 469972 h 374"/>
                <a:gd name="T2" fmla="*/ 340657 w 369"/>
                <a:gd name="T3" fmla="*/ 469972 h 374"/>
                <a:gd name="T4" fmla="*/ 432760 w 369"/>
                <a:gd name="T5" fmla="*/ 346494 h 374"/>
                <a:gd name="T6" fmla="*/ 301544 w 369"/>
                <a:gd name="T7" fmla="*/ 0 h 374"/>
                <a:gd name="T8" fmla="*/ 301544 w 369"/>
                <a:gd name="T9" fmla="*/ 0 h 374"/>
                <a:gd name="T10" fmla="*/ 76963 w 369"/>
                <a:gd name="T11" fmla="*/ 76859 h 374"/>
                <a:gd name="T12" fmla="*/ 7570 w 369"/>
                <a:gd name="T13" fmla="*/ 99538 h 374"/>
                <a:gd name="T14" fmla="*/ 0 w 369"/>
                <a:gd name="T15" fmla="*/ 107098 h 374"/>
                <a:gd name="T16" fmla="*/ 340657 w 369"/>
                <a:gd name="T17" fmla="*/ 469972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9"/>
                <a:gd name="T28" fmla="*/ 0 h 374"/>
                <a:gd name="T29" fmla="*/ 369 w 369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9" h="374">
                  <a:moveTo>
                    <a:pt x="270" y="373"/>
                  </a:moveTo>
                  <a:lnTo>
                    <a:pt x="270" y="373"/>
                  </a:lnTo>
                  <a:cubicBezTo>
                    <a:pt x="306" y="361"/>
                    <a:pt x="331" y="330"/>
                    <a:pt x="343" y="275"/>
                  </a:cubicBezTo>
                  <a:cubicBezTo>
                    <a:pt x="368" y="159"/>
                    <a:pt x="312" y="0"/>
                    <a:pt x="239" y="0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43" y="73"/>
                    <a:pt x="18" y="79"/>
                    <a:pt x="6" y="79"/>
                  </a:cubicBezTo>
                  <a:cubicBezTo>
                    <a:pt x="0" y="85"/>
                    <a:pt x="0" y="85"/>
                    <a:pt x="0" y="85"/>
                  </a:cubicBezTo>
                  <a:lnTo>
                    <a:pt x="270" y="373"/>
                  </a:ln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205" name="Freeform 94"/>
            <p:cNvSpPr>
              <a:spLocks noChangeArrowheads="1"/>
            </p:cNvSpPr>
            <p:nvPr/>
          </p:nvSpPr>
          <p:spPr bwMode="auto">
            <a:xfrm>
              <a:off x="8689518" y="1457337"/>
              <a:ext cx="465564" cy="471232"/>
            </a:xfrm>
            <a:custGeom>
              <a:avLst/>
              <a:gdLst>
                <a:gd name="T0" fmla="*/ 340657 w 369"/>
                <a:gd name="T1" fmla="*/ 469972 h 374"/>
                <a:gd name="T2" fmla="*/ 340657 w 369"/>
                <a:gd name="T3" fmla="*/ 469972 h 374"/>
                <a:gd name="T4" fmla="*/ 432760 w 369"/>
                <a:gd name="T5" fmla="*/ 346494 h 374"/>
                <a:gd name="T6" fmla="*/ 301544 w 369"/>
                <a:gd name="T7" fmla="*/ 0 h 374"/>
                <a:gd name="T8" fmla="*/ 301544 w 369"/>
                <a:gd name="T9" fmla="*/ 0 h 374"/>
                <a:gd name="T10" fmla="*/ 0 w 369"/>
                <a:gd name="T11" fmla="*/ 107098 h 374"/>
                <a:gd name="T12" fmla="*/ 340657 w 369"/>
                <a:gd name="T13" fmla="*/ 469972 h 3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9"/>
                <a:gd name="T22" fmla="*/ 0 h 374"/>
                <a:gd name="T23" fmla="*/ 369 w 369"/>
                <a:gd name="T24" fmla="*/ 374 h 3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9" h="374">
                  <a:moveTo>
                    <a:pt x="270" y="373"/>
                  </a:moveTo>
                  <a:lnTo>
                    <a:pt x="270" y="373"/>
                  </a:lnTo>
                  <a:cubicBezTo>
                    <a:pt x="306" y="361"/>
                    <a:pt x="331" y="330"/>
                    <a:pt x="343" y="275"/>
                  </a:cubicBezTo>
                  <a:cubicBezTo>
                    <a:pt x="368" y="159"/>
                    <a:pt x="312" y="0"/>
                    <a:pt x="239" y="0"/>
                  </a:cubicBezTo>
                  <a:cubicBezTo>
                    <a:pt x="0" y="85"/>
                    <a:pt x="0" y="85"/>
                    <a:pt x="0" y="85"/>
                  </a:cubicBezTo>
                  <a:lnTo>
                    <a:pt x="270" y="373"/>
                  </a:lnTo>
                </a:path>
              </a:pathLst>
            </a:custGeom>
            <a:solidFill>
              <a:srgbClr val="AB6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206" name="Freeform 95"/>
            <p:cNvSpPr>
              <a:spLocks noChangeArrowheads="1"/>
            </p:cNvSpPr>
            <p:nvPr/>
          </p:nvSpPr>
          <p:spPr bwMode="auto">
            <a:xfrm>
              <a:off x="8844708" y="1723444"/>
              <a:ext cx="55423" cy="60985"/>
            </a:xfrm>
            <a:custGeom>
              <a:avLst/>
              <a:gdLst>
                <a:gd name="T0" fmla="*/ 54134 w 43"/>
                <a:gd name="T1" fmla="*/ 59765 h 50"/>
                <a:gd name="T2" fmla="*/ 30934 w 43"/>
                <a:gd name="T3" fmla="*/ 14636 h 50"/>
                <a:gd name="T4" fmla="*/ 0 w 43"/>
                <a:gd name="T5" fmla="*/ 0 h 50"/>
                <a:gd name="T6" fmla="*/ 54134 w 43"/>
                <a:gd name="T7" fmla="*/ 59765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50"/>
                <a:gd name="T14" fmla="*/ 43 w 43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50">
                  <a:moveTo>
                    <a:pt x="42" y="49"/>
                  </a:moveTo>
                  <a:lnTo>
                    <a:pt x="24" y="12"/>
                  </a:lnTo>
                  <a:lnTo>
                    <a:pt x="0" y="0"/>
                  </a:lnTo>
                  <a:lnTo>
                    <a:pt x="42" y="49"/>
                  </a:lnTo>
                </a:path>
              </a:pathLst>
            </a:custGeom>
            <a:solidFill>
              <a:srgbClr val="F99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207" name="Freeform 96"/>
            <p:cNvSpPr>
              <a:spLocks noChangeArrowheads="1"/>
            </p:cNvSpPr>
            <p:nvPr/>
          </p:nvSpPr>
          <p:spPr bwMode="auto">
            <a:xfrm>
              <a:off x="8844708" y="1723444"/>
              <a:ext cx="55423" cy="60985"/>
            </a:xfrm>
            <a:custGeom>
              <a:avLst/>
              <a:gdLst>
                <a:gd name="T0" fmla="*/ 54134 w 43"/>
                <a:gd name="T1" fmla="*/ 59765 h 50"/>
                <a:gd name="T2" fmla="*/ 30934 w 43"/>
                <a:gd name="T3" fmla="*/ 14636 h 50"/>
                <a:gd name="T4" fmla="*/ 0 w 43"/>
                <a:gd name="T5" fmla="*/ 0 h 50"/>
                <a:gd name="T6" fmla="*/ 54134 w 43"/>
                <a:gd name="T7" fmla="*/ 59765 h 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50"/>
                <a:gd name="T14" fmla="*/ 43 w 43"/>
                <a:gd name="T15" fmla="*/ 50 h 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50">
                  <a:moveTo>
                    <a:pt x="42" y="49"/>
                  </a:moveTo>
                  <a:lnTo>
                    <a:pt x="24" y="12"/>
                  </a:lnTo>
                  <a:lnTo>
                    <a:pt x="0" y="0"/>
                  </a:lnTo>
                  <a:lnTo>
                    <a:pt x="42" y="49"/>
                  </a:ln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208" name="Freeform 97"/>
            <p:cNvSpPr>
              <a:spLocks noChangeArrowheads="1"/>
            </p:cNvSpPr>
            <p:nvPr/>
          </p:nvSpPr>
          <p:spPr bwMode="auto">
            <a:xfrm>
              <a:off x="8866877" y="1740075"/>
              <a:ext cx="16628" cy="16631"/>
            </a:xfrm>
            <a:custGeom>
              <a:avLst/>
              <a:gdLst>
                <a:gd name="T0" fmla="*/ 7674 w 13"/>
                <a:gd name="T1" fmla="*/ 15352 h 13"/>
                <a:gd name="T2" fmla="*/ 15349 w 13"/>
                <a:gd name="T3" fmla="*/ 15352 h 13"/>
                <a:gd name="T4" fmla="*/ 7674 w 13"/>
                <a:gd name="T5" fmla="*/ 0 h 13"/>
                <a:gd name="T6" fmla="*/ 0 w 13"/>
                <a:gd name="T7" fmla="*/ 7676 h 13"/>
                <a:gd name="T8" fmla="*/ 7674 w 13"/>
                <a:gd name="T9" fmla="*/ 1535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6" y="12"/>
                  </a:moveTo>
                  <a:lnTo>
                    <a:pt x="12" y="12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209" name="Freeform 98"/>
            <p:cNvSpPr>
              <a:spLocks noChangeArrowheads="1"/>
            </p:cNvSpPr>
            <p:nvPr/>
          </p:nvSpPr>
          <p:spPr bwMode="auto">
            <a:xfrm>
              <a:off x="8717233" y="1479513"/>
              <a:ext cx="393511" cy="349265"/>
            </a:xfrm>
            <a:custGeom>
              <a:avLst/>
              <a:gdLst>
                <a:gd name="T0" fmla="*/ 8773 w 314"/>
                <a:gd name="T1" fmla="*/ 116001 h 277"/>
                <a:gd name="T2" fmla="*/ 8773 w 314"/>
                <a:gd name="T3" fmla="*/ 116001 h 277"/>
                <a:gd name="T4" fmla="*/ 200515 w 314"/>
                <a:gd name="T5" fmla="*/ 39087 h 277"/>
                <a:gd name="T6" fmla="*/ 315811 w 314"/>
                <a:gd name="T7" fmla="*/ 69349 h 277"/>
                <a:gd name="T8" fmla="*/ 360927 w 314"/>
                <a:gd name="T9" fmla="*/ 348004 h 277"/>
                <a:gd name="T10" fmla="*/ 62661 w 314"/>
                <a:gd name="T11" fmla="*/ 185350 h 277"/>
                <a:gd name="T12" fmla="*/ 0 w 314"/>
                <a:gd name="T13" fmla="*/ 116001 h 277"/>
                <a:gd name="T14" fmla="*/ 8773 w 314"/>
                <a:gd name="T15" fmla="*/ 116001 h 2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4"/>
                <a:gd name="T25" fmla="*/ 0 h 277"/>
                <a:gd name="T26" fmla="*/ 314 w 314"/>
                <a:gd name="T27" fmla="*/ 277 h 27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4" h="277">
                  <a:moveTo>
                    <a:pt x="7" y="92"/>
                  </a:moveTo>
                  <a:lnTo>
                    <a:pt x="7" y="92"/>
                  </a:lnTo>
                  <a:cubicBezTo>
                    <a:pt x="31" y="80"/>
                    <a:pt x="123" y="43"/>
                    <a:pt x="160" y="31"/>
                  </a:cubicBezTo>
                  <a:cubicBezTo>
                    <a:pt x="190" y="18"/>
                    <a:pt x="221" y="0"/>
                    <a:pt x="252" y="55"/>
                  </a:cubicBezTo>
                  <a:cubicBezTo>
                    <a:pt x="288" y="104"/>
                    <a:pt x="313" y="214"/>
                    <a:pt x="288" y="276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7" y="92"/>
                    <a:pt x="7" y="92"/>
                    <a:pt x="7" y="92"/>
                  </a:cubicBezTo>
                </a:path>
              </a:pathLst>
            </a:custGeom>
            <a:solidFill>
              <a:srgbClr val="C57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  <p:sp>
          <p:nvSpPr>
            <p:cNvPr id="210" name="Freeform 99"/>
            <p:cNvSpPr>
              <a:spLocks noChangeArrowheads="1"/>
            </p:cNvSpPr>
            <p:nvPr/>
          </p:nvSpPr>
          <p:spPr bwMode="auto">
            <a:xfrm>
              <a:off x="7431389" y="975022"/>
              <a:ext cx="2178176" cy="1696426"/>
            </a:xfrm>
            <a:custGeom>
              <a:avLst/>
              <a:gdLst>
                <a:gd name="T0" fmla="*/ 1623275 w 1735"/>
                <a:gd name="T1" fmla="*/ 1695169 h 1350"/>
                <a:gd name="T2" fmla="*/ 1623275 w 1735"/>
                <a:gd name="T3" fmla="*/ 1695169 h 1350"/>
                <a:gd name="T4" fmla="*/ 0 w 1735"/>
                <a:gd name="T5" fmla="*/ 816798 h 1350"/>
                <a:gd name="T6" fmla="*/ 1623275 w 1735"/>
                <a:gd name="T7" fmla="*/ 1695169 h 1350"/>
                <a:gd name="T8" fmla="*/ 2176921 w 1735"/>
                <a:gd name="T9" fmla="*/ 663491 h 1350"/>
                <a:gd name="T10" fmla="*/ 2176921 w 1735"/>
                <a:gd name="T11" fmla="*/ 663491 h 1350"/>
                <a:gd name="T12" fmla="*/ 1153743 w 1735"/>
                <a:gd name="T13" fmla="*/ 0 h 1350"/>
                <a:gd name="T14" fmla="*/ 2176921 w 1735"/>
                <a:gd name="T15" fmla="*/ 663491 h 13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35"/>
                <a:gd name="T25" fmla="*/ 0 h 1350"/>
                <a:gd name="T26" fmla="*/ 1735 w 1735"/>
                <a:gd name="T27" fmla="*/ 1350 h 13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35" h="1350">
                  <a:moveTo>
                    <a:pt x="1293" y="1349"/>
                  </a:moveTo>
                  <a:lnTo>
                    <a:pt x="1293" y="1349"/>
                  </a:lnTo>
                  <a:cubicBezTo>
                    <a:pt x="717" y="1153"/>
                    <a:pt x="300" y="822"/>
                    <a:pt x="0" y="650"/>
                  </a:cubicBezTo>
                  <a:cubicBezTo>
                    <a:pt x="184" y="865"/>
                    <a:pt x="594" y="1196"/>
                    <a:pt x="1293" y="1349"/>
                  </a:cubicBezTo>
                  <a:close/>
                  <a:moveTo>
                    <a:pt x="1734" y="528"/>
                  </a:moveTo>
                  <a:lnTo>
                    <a:pt x="1734" y="528"/>
                  </a:lnTo>
                  <a:cubicBezTo>
                    <a:pt x="1373" y="350"/>
                    <a:pt x="1115" y="111"/>
                    <a:pt x="919" y="0"/>
                  </a:cubicBezTo>
                  <a:cubicBezTo>
                    <a:pt x="1042" y="141"/>
                    <a:pt x="1281" y="381"/>
                    <a:pt x="1734" y="528"/>
                  </a:cubicBezTo>
                  <a:close/>
                </a:path>
              </a:pathLst>
            </a:custGeom>
            <a:solidFill>
              <a:srgbClr val="D9F0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76183" tIns="38092" rIns="76183" bIns="38092" anchor="ctr"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t>3</a:t>
            </a:fld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671332" y="497711"/>
            <a:ext cx="3958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C1AA6F"/>
                </a:solidFill>
              </a:rPr>
              <a:t>Viajando aprendo…</a:t>
            </a:r>
          </a:p>
        </p:txBody>
      </p:sp>
      <p:pic>
        <p:nvPicPr>
          <p:cNvPr id="7" name="Imagen 6" descr="17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803494" y="162045"/>
            <a:ext cx="4225790" cy="3441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ángulo 7"/>
          <p:cNvSpPr/>
          <p:nvPr/>
        </p:nvSpPr>
        <p:spPr>
          <a:xfrm>
            <a:off x="115745" y="1497754"/>
            <a:ext cx="45141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800" dirty="0">
                <a:solidFill>
                  <a:srgbClr val="C1AA6F"/>
                </a:solidFill>
              </a:rPr>
              <a:t>descubro, </a:t>
            </a:r>
            <a:r>
              <a:rPr lang="es-ES" dirty="0">
                <a:solidFill>
                  <a:srgbClr val="C1AA6F"/>
                </a:solidFill>
              </a:rPr>
              <a:t>me</a:t>
            </a:r>
            <a:r>
              <a:rPr lang="es-ES" sz="2800" dirty="0">
                <a:solidFill>
                  <a:srgbClr val="C1AA6F"/>
                </a:solidFill>
              </a:rPr>
              <a:t> organizo,</a:t>
            </a:r>
          </a:p>
          <a:p>
            <a:pPr algn="r"/>
            <a:r>
              <a:rPr lang="es-ES" sz="2800" dirty="0">
                <a:solidFill>
                  <a:srgbClr val="C1AA6F"/>
                </a:solidFill>
              </a:rPr>
              <a:t>amplio horizontes…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334941" y="2451861"/>
            <a:ext cx="2381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solidFill>
                  <a:srgbClr val="C1AA6F"/>
                </a:solidFill>
              </a:rPr>
              <a:t>me </a:t>
            </a:r>
            <a:r>
              <a:rPr lang="es-ES" sz="2800" dirty="0">
                <a:solidFill>
                  <a:srgbClr val="C1AA6F"/>
                </a:solidFill>
              </a:rPr>
              <a:t>transformo</a:t>
            </a:r>
            <a:r>
              <a:rPr lang="es-ES" dirty="0">
                <a:solidFill>
                  <a:srgbClr val="C1AA6F"/>
                </a:solidFill>
              </a:rPr>
              <a:t>….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744812" y="2975081"/>
            <a:ext cx="2698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>
                <a:solidFill>
                  <a:srgbClr val="C1AA6F"/>
                </a:solidFill>
              </a:rPr>
              <a:t>El mundo cambia</a:t>
            </a:r>
          </a:p>
        </p:txBody>
      </p:sp>
    </p:spTree>
    <p:extLst>
      <p:ext uri="{BB962C8B-B14F-4D97-AF65-F5344CB8AC3E}">
        <p14:creationId xmlns:p14="http://schemas.microsoft.com/office/powerpoint/2010/main" val="174634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il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046562" y="1249165"/>
            <a:ext cx="3348942" cy="2655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t>4</a:t>
            </a:fld>
            <a:endParaRPr lang="es-ES_tradnl"/>
          </a:p>
        </p:txBody>
      </p:sp>
      <p:sp>
        <p:nvSpPr>
          <p:cNvPr id="4" name="Rectángulo 3"/>
          <p:cNvSpPr/>
          <p:nvPr/>
        </p:nvSpPr>
        <p:spPr>
          <a:xfrm>
            <a:off x="593115" y="753640"/>
            <a:ext cx="4699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rgbClr val="C1AA6F"/>
                </a:solidFill>
              </a:rPr>
              <a:t>Y para que puedas cambiar tú..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800544" y="1928906"/>
            <a:ext cx="2964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C1AA6F"/>
                </a:solidFill>
              </a:rPr>
              <a:t>Te proponemos un </a:t>
            </a:r>
            <a:r>
              <a:rPr lang="es-ES" sz="4000" dirty="0">
                <a:solidFill>
                  <a:srgbClr val="C1AA6F"/>
                </a:solidFill>
              </a:rPr>
              <a:t>viaje</a:t>
            </a:r>
          </a:p>
        </p:txBody>
      </p:sp>
    </p:spTree>
    <p:extLst>
      <p:ext uri="{BB962C8B-B14F-4D97-AF65-F5344CB8AC3E}">
        <p14:creationId xmlns:p14="http://schemas.microsoft.com/office/powerpoint/2010/main" val="118949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5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93" y="170326"/>
            <a:ext cx="3541442" cy="49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145894" y="1318060"/>
            <a:ext cx="27547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El viaje hacia el empleo de AE: </a:t>
            </a:r>
          </a:p>
          <a:p>
            <a:r>
              <a:rPr lang="es-ES" sz="2800" dirty="0">
                <a:solidFill>
                  <a:schemeClr val="bg1"/>
                </a:solidFill>
              </a:rPr>
              <a:t>7 paradas imprescindibles para generar oportunidades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 descr="20154-NSNRMS.pdf"/>
          <p:cNvPicPr>
            <a:picLocks noChangeAspect="1"/>
          </p:cNvPicPr>
          <p:nvPr/>
        </p:nvPicPr>
        <p:blipFill rotWithShape="1">
          <a:blip r:embed="rId3"/>
          <a:srcRect l="13943" t="44830" r="71465" b="32188"/>
          <a:stretch/>
        </p:blipFill>
        <p:spPr>
          <a:xfrm>
            <a:off x="6342343" y="149136"/>
            <a:ext cx="726319" cy="996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844424" y="422500"/>
            <a:ext cx="6065661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FF004E"/>
                </a:solidFill>
              </a:rPr>
              <a:t>7 PARADAS DEL VIAJE AL EMPLEO</a:t>
            </a:r>
            <a:endParaRPr dirty="0">
              <a:solidFill>
                <a:srgbClr val="FF004E"/>
              </a:solidFill>
            </a:endParaRPr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640" y="1720888"/>
            <a:ext cx="1680329" cy="10758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5" y="1700479"/>
            <a:ext cx="1672092" cy="10705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21" y="1674600"/>
            <a:ext cx="1752933" cy="11223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95" y="1655666"/>
            <a:ext cx="1782200" cy="11410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03" y="2958274"/>
            <a:ext cx="1759870" cy="111601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00" y="2931424"/>
            <a:ext cx="1785047" cy="11428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30" y="2931424"/>
            <a:ext cx="1762932" cy="11179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FF004E"/>
                </a:solidFill>
              </a:rPr>
              <a:t>Metodología del Viaje</a:t>
            </a:r>
            <a:endParaRPr dirty="0">
              <a:solidFill>
                <a:srgbClr val="FF004E"/>
              </a:solidFill>
            </a:endParaRPr>
          </a:p>
        </p:txBody>
      </p:sp>
      <p:sp>
        <p:nvSpPr>
          <p:cNvPr id="166" name="Google Shape;166;p23"/>
          <p:cNvSpPr txBox="1">
            <a:spLocks noGrp="1"/>
          </p:cNvSpPr>
          <p:nvPr>
            <p:ph type="body" idx="1"/>
          </p:nvPr>
        </p:nvSpPr>
        <p:spPr>
          <a:xfrm>
            <a:off x="844425" y="1610450"/>
            <a:ext cx="2257200" cy="33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b="1" dirty="0"/>
              <a:t>Competencias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dirty="0"/>
              <a:t>La Agencia para el empleo trabaja sobre un modelo de gestión por competencias. Cuenta con un Diccionario propio que describe éstas competencias y sus niveles conductuales y las relaciona con las posiciones más demandadas por el mercado laboral.</a:t>
            </a:r>
            <a:endParaRPr dirty="0"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8143" t="25289" r="8347" b="17383"/>
          <a:stretch/>
        </p:blipFill>
        <p:spPr bwMode="auto">
          <a:xfrm>
            <a:off x="3319330" y="706056"/>
            <a:ext cx="5435604" cy="3738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854882" y="422500"/>
            <a:ext cx="6015799" cy="3838759"/>
            <a:chOff x="4735287" y="50335"/>
            <a:chExt cx="7591778" cy="6001926"/>
          </a:xfrm>
        </p:grpSpPr>
        <p:pic>
          <p:nvPicPr>
            <p:cNvPr id="10" name="Imagen 9" descr="vacations_08 [Convertido]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rcRect b="18656"/>
                <a:stretch>
                  <a:fillRect/>
                </a:stretch>
              </p:blipFill>
            </mc:Choice>
            <mc:Fallback>
              <p:blipFill>
                <a:blip r:embed="rId4"/>
                <a:srcRect b="18656"/>
                <a:stretch>
                  <a:fillRect/>
                </a:stretch>
              </p:blipFill>
            </mc:Fallback>
          </mc:AlternateContent>
          <p:spPr>
            <a:xfrm>
              <a:off x="4735287" y="50335"/>
              <a:ext cx="7591778" cy="600192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47480" y="3064493"/>
              <a:ext cx="967773" cy="96338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75687" y="3452608"/>
              <a:ext cx="807521" cy="78377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45822" y="768792"/>
              <a:ext cx="770194" cy="60276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29727" y="1115401"/>
              <a:ext cx="618188" cy="5123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Rectángulo 14"/>
            <p:cNvSpPr/>
            <p:nvPr/>
          </p:nvSpPr>
          <p:spPr>
            <a:xfrm>
              <a:off x="5799815" y="2631631"/>
              <a:ext cx="24790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>
                  <a:solidFill>
                    <a:schemeClr val="accent2">
                      <a:lumMod val="75000"/>
                    </a:schemeClr>
                  </a:solidFill>
                </a:rPr>
                <a:t>Autoanálisis</a:t>
              </a:r>
              <a:r>
                <a:rPr lang="es-ES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s-ES" b="1" dirty="0">
                  <a:solidFill>
                    <a:schemeClr val="accent2">
                      <a:lumMod val="75000"/>
                    </a:schemeClr>
                  </a:solidFill>
                </a:rPr>
                <a:t>profesional</a:t>
              </a: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8782828" y="2826123"/>
              <a:ext cx="33932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b="1" dirty="0">
                  <a:solidFill>
                    <a:schemeClr val="accent2">
                      <a:lumMod val="75000"/>
                    </a:schemeClr>
                  </a:solidFill>
                </a:rPr>
                <a:t>Obtención de información laboral</a:t>
              </a:r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8991385" y="308338"/>
              <a:ext cx="29333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b="1" dirty="0">
                  <a:solidFill>
                    <a:schemeClr val="accent2">
                      <a:lumMod val="75000"/>
                    </a:schemeClr>
                  </a:solidFill>
                </a:rPr>
                <a:t>Planificación de la estrategia </a:t>
              </a: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5851433" y="441290"/>
              <a:ext cx="23509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b="1" dirty="0">
                  <a:solidFill>
                    <a:schemeClr val="accent2">
                      <a:lumMod val="75000"/>
                    </a:schemeClr>
                  </a:solidFill>
                </a:rPr>
                <a:t>Gestión de la inserción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>
                <a:solidFill>
                  <a:srgbClr val="FF004E"/>
                </a:solidFill>
              </a:rPr>
              <a:t>Competencias de acceso al empleo</a:t>
            </a:r>
            <a:endParaRPr lang="es-ES_tradnl" dirty="0">
              <a:solidFill>
                <a:srgbClr val="FF004E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27760" y="1715517"/>
            <a:ext cx="2109544" cy="2775460"/>
          </a:xfrm>
        </p:spPr>
        <p:txBody>
          <a:bodyPr/>
          <a:lstStyle/>
          <a:p>
            <a:r>
              <a:rPr lang="es-ES" dirty="0"/>
              <a:t>Muestran las capacidades necesarias para encontrar y mantener un empleo</a:t>
            </a:r>
          </a:p>
          <a:p>
            <a:r>
              <a:rPr lang="es-ES" dirty="0"/>
              <a:t>Cada una de las maletas del Viaje explora 4 competencias de acceso al empleo.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960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dirty="0">
                <a:solidFill>
                  <a:schemeClr val="bg1"/>
                </a:solidFill>
              </a:rPr>
              <a:t>Conócete</a:t>
            </a:r>
            <a:endParaRPr sz="4400" dirty="0">
              <a:solidFill>
                <a:schemeClr val="bg1"/>
              </a:solidFill>
            </a:endParaRPr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4294967295"/>
          </p:nvPr>
        </p:nvSpPr>
        <p:spPr>
          <a:xfrm>
            <a:off x="457200" y="1546751"/>
            <a:ext cx="3918030" cy="32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S" alt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Taller: “En búsqueda del talento”</a:t>
            </a:r>
          </a:p>
          <a:p>
            <a:pPr marL="0" indent="0" algn="r">
              <a:buNone/>
            </a:pPr>
            <a:r>
              <a:rPr lang="es-ES" alt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descubrir tu aspecto diferenciador</a:t>
            </a:r>
            <a:endParaRPr lang="es-ES" altLang="es-ES" sz="16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ES" altLang="es-E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ES" alt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Taller: “Intereses Profesionales”</a:t>
            </a:r>
          </a:p>
          <a:p>
            <a:pPr marL="0" indent="0" algn="r">
              <a:buNone/>
            </a:pPr>
            <a:r>
              <a:rPr lang="es-ES" alt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balance personal/profesional</a:t>
            </a:r>
          </a:p>
          <a:p>
            <a:pPr marL="0" indent="0">
              <a:buNone/>
            </a:pPr>
            <a:endParaRPr lang="es-ES" altLang="es-ES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s-ES" alt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Taller: “Rompe tus límites”</a:t>
            </a:r>
          </a:p>
          <a:p>
            <a:pPr marL="0" lvl="0" indent="0" algn="r">
              <a:buNone/>
            </a:pPr>
            <a:r>
              <a:rPr lang="es-ES" altLang="es-E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técnicas para el cambio</a:t>
            </a:r>
            <a:endParaRPr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9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031" y="1839376"/>
            <a:ext cx="2297538" cy="1470984"/>
          </a:xfrm>
          <a:prstGeom prst="rect">
            <a:avLst/>
          </a:prstGeom>
        </p:spPr>
      </p:pic>
      <p:pic>
        <p:nvPicPr>
          <p:cNvPr id="7" name="Imagen 6" descr="20154-NSNRMS.pdf"/>
          <p:cNvPicPr>
            <a:picLocks noChangeAspect="1"/>
          </p:cNvPicPr>
          <p:nvPr/>
        </p:nvPicPr>
        <p:blipFill rotWithShape="1">
          <a:blip r:embed="rId4"/>
          <a:srcRect l="13943" t="44830" r="71465" b="32188"/>
          <a:stretch/>
        </p:blipFill>
        <p:spPr>
          <a:xfrm>
            <a:off x="6544640" y="352821"/>
            <a:ext cx="726319" cy="996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del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Presentación en pantalla (16:9)</PresentationFormat>
  <Paragraphs>82</Paragraphs>
  <Slides>17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Titillium Web</vt:lpstr>
      <vt:lpstr>Century Gothic</vt:lpstr>
      <vt:lpstr>Arial</vt:lpstr>
      <vt:lpstr>Fidele template</vt:lpstr>
      <vt:lpstr>VIAJE AL EMPLEO</vt:lpstr>
      <vt:lpstr>1. OBJETIVO EMPLEO</vt:lpstr>
      <vt:lpstr>Presentación de PowerPoint</vt:lpstr>
      <vt:lpstr>Presentación de PowerPoint</vt:lpstr>
      <vt:lpstr>Presentación de PowerPoint</vt:lpstr>
      <vt:lpstr>7 PARADAS DEL VIAJE AL EMPLEO</vt:lpstr>
      <vt:lpstr>Metodología del Viaje</vt:lpstr>
      <vt:lpstr>Competencias de acceso al empleo</vt:lpstr>
      <vt:lpstr>Conócete</vt:lpstr>
      <vt:lpstr>Conoce tu mercado</vt:lpstr>
      <vt:lpstr>Reinvéntate y Diferénciate</vt:lpstr>
      <vt:lpstr>Por dónde empiezas</vt:lpstr>
      <vt:lpstr>Como conseguirlo…</vt:lpstr>
      <vt:lpstr>Conéctate</vt:lpstr>
      <vt:lpstr>Mejora tus habilidades</vt:lpstr>
      <vt:lpstr>Para conocer más …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Belen Campillo Lopez</dc:creator>
  <cp:lastModifiedBy>Eva Ortuñez</cp:lastModifiedBy>
  <cp:revision>20</cp:revision>
  <dcterms:modified xsi:type="dcterms:W3CDTF">2018-12-13T17:52:01Z</dcterms:modified>
</cp:coreProperties>
</file>