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itillium Web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46AAA1-FAEC-46A4-BA2E-66C7387C3C48}">
  <a:tblStyle styleId="{5446AAA1-FAEC-46A4-BA2E-66C7387C3C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dd02b151_10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dd02b151_102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4eaab7a9b_144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4eaab7a9b_144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3175" y="47575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0" y="0"/>
            <a:ext cx="2292000" cy="51435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633300" y="3904675"/>
            <a:ext cx="8053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579000" y="44679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0"/>
            <a:ext cx="9144000" cy="259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3175" y="47575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-9750"/>
            <a:ext cx="7726800" cy="5163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▸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439873" y="7423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62" y="4443650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44425" y="1584700"/>
            <a:ext cx="32673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308498" y="1584700"/>
            <a:ext cx="32673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9" name="Google Shape;5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olor">
  <p:cSld name="TITLE_ONLY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half">
  <p:cSld name="TITLE_ONLY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0" y="0"/>
            <a:ext cx="45780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1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edtemplate.com/#check-fide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titilliu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ym typeface="Arial"/>
              </a:rPr>
              <a:t>EXPERIENCIAS INSPIRADORA</a:t>
            </a:r>
            <a:r>
              <a:rPr lang="en" dirty="0">
                <a:sym typeface="Arial"/>
              </a:rPr>
              <a:t>S</a:t>
            </a:r>
            <a:endParaRPr dirty="0"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</a:t>
            </a:r>
            <a:r>
              <a:rPr lang="en">
                <a:solidFill>
                  <a:srgbClr val="000000"/>
                </a:solidFill>
              </a:rPr>
              <a:t>thousand words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4294967295"/>
          </p:nvPr>
        </p:nvSpPr>
        <p:spPr>
          <a:xfrm>
            <a:off x="457200" y="1722625"/>
            <a:ext cx="2482800" cy="32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complex idea can be conveyed with just a single still image, namely making it possible to absorb large amounts of data quickly.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6" name="Google Shape;176;p24" descr="coffee.jpg"/>
          <p:cNvPicPr preferRelativeResize="0"/>
          <p:nvPr/>
        </p:nvPicPr>
        <p:blipFill rotWithShape="1">
          <a:blip r:embed="rId3">
            <a:alphaModFix/>
          </a:blip>
          <a:srcRect l="11762"/>
          <a:stretch/>
        </p:blipFill>
        <p:spPr>
          <a:xfrm>
            <a:off x="4553062" y="0"/>
            <a:ext cx="45385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 idx="4294967295"/>
          </p:nvPr>
        </p:nvSpPr>
        <p:spPr>
          <a:xfrm>
            <a:off x="428625" y="491750"/>
            <a:ext cx="14853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FF"/>
                </a:solidFill>
              </a:rPr>
              <a:t>Want big impact?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" name="Google Shape;183;p25"/>
          <p:cNvSpPr txBox="1">
            <a:spLocks noGrp="1"/>
          </p:cNvSpPr>
          <p:nvPr>
            <p:ph type="title" idx="4294967295"/>
          </p:nvPr>
        </p:nvSpPr>
        <p:spPr>
          <a:xfrm>
            <a:off x="428625" y="3311150"/>
            <a:ext cx="14853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</a:t>
            </a:r>
            <a:r>
              <a:rPr lang="en">
                <a:solidFill>
                  <a:srgbClr val="FF004E"/>
                </a:solidFill>
              </a:rPr>
              <a:t>your ideas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2778148" y="1859675"/>
            <a:ext cx="2337600" cy="2337600"/>
          </a:xfrm>
          <a:prstGeom prst="ellipse">
            <a:avLst/>
          </a:prstGeom>
          <a:solidFill>
            <a:srgbClr val="0000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Gray</a:t>
            </a:r>
            <a:endParaRPr b="1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781325" y="1859675"/>
            <a:ext cx="2337600" cy="2337600"/>
          </a:xfrm>
          <a:prstGeom prst="ellipse">
            <a:avLst/>
          </a:prstGeom>
          <a:solidFill>
            <a:srgbClr val="FF0040">
              <a:alpha val="8192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4774971" y="1859675"/>
            <a:ext cx="2337600" cy="2337600"/>
          </a:xfrm>
          <a:prstGeom prst="ellipse">
            <a:avLst/>
          </a:prstGeom>
          <a:solidFill>
            <a:srgbClr val="FF0040">
              <a:alpha val="8192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2582400" cy="13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diagrams to explain</a:t>
            </a:r>
            <a:r>
              <a:rPr lang="en">
                <a:solidFill>
                  <a:srgbClr val="000000"/>
                </a:solidFill>
              </a:rPr>
              <a:t> complex ideas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99" name="Google Shape;199;p27"/>
          <p:cNvGrpSpPr/>
          <p:nvPr/>
        </p:nvGrpSpPr>
        <p:grpSpPr>
          <a:xfrm>
            <a:off x="5194437" y="851760"/>
            <a:ext cx="3343807" cy="3343678"/>
            <a:chOff x="1737360" y="868244"/>
            <a:chExt cx="5669392" cy="5669172"/>
          </a:xfrm>
        </p:grpSpPr>
        <p:sp>
          <p:nvSpPr>
            <p:cNvPr id="200" name="Google Shape;200;p27"/>
            <p:cNvSpPr/>
            <p:nvPr/>
          </p:nvSpPr>
          <p:spPr>
            <a:xfrm>
              <a:off x="5579152" y="2138742"/>
              <a:ext cx="1827600" cy="312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30469"/>
                    <a:pt x="84228" y="5789"/>
                    <a:pt x="36574" y="0"/>
                  </a:cubicBezTo>
                  <a:cubicBezTo>
                    <a:pt x="38035" y="4054"/>
                    <a:pt x="38790" y="8264"/>
                    <a:pt x="38790" y="12574"/>
                  </a:cubicBezTo>
                  <a:cubicBezTo>
                    <a:pt x="38790" y="31778"/>
                    <a:pt x="23668" y="48933"/>
                    <a:pt x="0" y="60170"/>
                  </a:cubicBezTo>
                  <a:cubicBezTo>
                    <a:pt x="23668" y="71365"/>
                    <a:pt x="38790" y="88463"/>
                    <a:pt x="38790" y="107610"/>
                  </a:cubicBezTo>
                  <a:cubicBezTo>
                    <a:pt x="38790" y="111863"/>
                    <a:pt x="38060" y="116002"/>
                    <a:pt x="36647" y="120000"/>
                  </a:cubicBezTo>
                  <a:cubicBezTo>
                    <a:pt x="84253" y="114196"/>
                    <a:pt x="120000" y="89544"/>
                    <a:pt x="120000" y="6000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4572079" y="3707358"/>
              <a:ext cx="1597800" cy="159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637" y="0"/>
                  </a:moveTo>
                  <a:cubicBezTo>
                    <a:pt x="61072" y="11868"/>
                    <a:pt x="43666" y="20358"/>
                    <a:pt x="24618" y="24351"/>
                  </a:cubicBezTo>
                  <a:cubicBezTo>
                    <a:pt x="20608" y="43621"/>
                    <a:pt x="12002" y="61214"/>
                    <a:pt x="0" y="75904"/>
                  </a:cubicBezTo>
                  <a:cubicBezTo>
                    <a:pt x="22028" y="102825"/>
                    <a:pt x="55446" y="120000"/>
                    <a:pt x="92847" y="120000"/>
                  </a:cubicBezTo>
                  <a:cubicBezTo>
                    <a:pt x="101313" y="120000"/>
                    <a:pt x="109584" y="119134"/>
                    <a:pt x="117549" y="117458"/>
                  </a:cubicBezTo>
                  <a:cubicBezTo>
                    <a:pt x="119164" y="109611"/>
                    <a:pt x="120000" y="101484"/>
                    <a:pt x="120000" y="93134"/>
                  </a:cubicBezTo>
                  <a:cubicBezTo>
                    <a:pt x="120000" y="55545"/>
                    <a:pt x="102705" y="21978"/>
                    <a:pt x="75637" y="0"/>
                  </a:cubicBezTo>
                  <a:close/>
                </a:path>
              </a:pathLst>
            </a:custGeom>
            <a:solidFill>
              <a:srgbClr val="D8243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1737360" y="2138742"/>
              <a:ext cx="1827900" cy="312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170"/>
                  </a:moveTo>
                  <a:cubicBezTo>
                    <a:pt x="96311" y="48933"/>
                    <a:pt x="81192" y="31778"/>
                    <a:pt x="81192" y="12574"/>
                  </a:cubicBezTo>
                  <a:cubicBezTo>
                    <a:pt x="81192" y="8264"/>
                    <a:pt x="81947" y="4054"/>
                    <a:pt x="83408" y="0"/>
                  </a:cubicBezTo>
                  <a:cubicBezTo>
                    <a:pt x="35788" y="5803"/>
                    <a:pt x="0" y="30469"/>
                    <a:pt x="0" y="60000"/>
                  </a:cubicBezTo>
                  <a:cubicBezTo>
                    <a:pt x="0" y="89544"/>
                    <a:pt x="35763" y="114182"/>
                    <a:pt x="83335" y="120000"/>
                  </a:cubicBezTo>
                  <a:cubicBezTo>
                    <a:pt x="81923" y="116002"/>
                    <a:pt x="81192" y="111863"/>
                    <a:pt x="81192" y="107610"/>
                  </a:cubicBezTo>
                  <a:cubicBezTo>
                    <a:pt x="81192" y="88463"/>
                    <a:pt x="96311" y="71365"/>
                    <a:pt x="120000" y="60170"/>
                  </a:cubicBezTo>
                  <a:close/>
                </a:path>
              </a:pathLst>
            </a:custGeom>
            <a:gradFill>
              <a:gsLst>
                <a:gs pos="0">
                  <a:srgbClr val="CA8A00"/>
                </a:gs>
                <a:gs pos="80000">
                  <a:srgbClr val="FFB600"/>
                </a:gs>
                <a:gs pos="100000">
                  <a:srgbClr val="FFBA00"/>
                </a:gs>
              </a:gsLst>
              <a:lin ang="16200038" scaled="0"/>
            </a:gradFill>
            <a:ln w="9525" cap="flat" cmpd="sng">
              <a:solidFill>
                <a:srgbClr val="EFAB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2974105" y="3707358"/>
              <a:ext cx="1598100" cy="159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904"/>
                  </a:moveTo>
                  <a:cubicBezTo>
                    <a:pt x="107997" y="61214"/>
                    <a:pt x="99391" y="43621"/>
                    <a:pt x="95381" y="24351"/>
                  </a:cubicBezTo>
                  <a:cubicBezTo>
                    <a:pt x="76333" y="20358"/>
                    <a:pt x="58955" y="11840"/>
                    <a:pt x="44390" y="0"/>
                  </a:cubicBezTo>
                  <a:cubicBezTo>
                    <a:pt x="17294" y="21978"/>
                    <a:pt x="0" y="55545"/>
                    <a:pt x="0" y="93134"/>
                  </a:cubicBezTo>
                  <a:cubicBezTo>
                    <a:pt x="0" y="101484"/>
                    <a:pt x="835" y="109611"/>
                    <a:pt x="2450" y="117458"/>
                  </a:cubicBezTo>
                  <a:cubicBezTo>
                    <a:pt x="10415" y="119134"/>
                    <a:pt x="18686" y="120000"/>
                    <a:pt x="27152" y="120000"/>
                  </a:cubicBezTo>
                  <a:cubicBezTo>
                    <a:pt x="64581" y="120000"/>
                    <a:pt x="97999" y="102825"/>
                    <a:pt x="120000" y="75904"/>
                  </a:cubicBezTo>
                  <a:close/>
                </a:path>
              </a:pathLst>
            </a:custGeom>
            <a:gradFill>
              <a:gsLst>
                <a:gs pos="0">
                  <a:srgbClr val="BA5D2A"/>
                </a:gs>
                <a:gs pos="80000">
                  <a:srgbClr val="F57A38"/>
                </a:gs>
                <a:gs pos="100000">
                  <a:srgbClr val="FA7A34"/>
                </a:gs>
              </a:gsLst>
              <a:lin ang="16200038" scaled="0"/>
            </a:gradFill>
            <a:ln w="9525" cap="flat" cmpd="sng">
              <a:solidFill>
                <a:srgbClr val="E580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4244132" y="4030752"/>
              <a:ext cx="655800" cy="68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9773" y="44853"/>
                    <a:pt x="30746" y="85807"/>
                    <a:pt x="60000" y="120000"/>
                  </a:cubicBezTo>
                  <a:cubicBezTo>
                    <a:pt x="89253" y="85807"/>
                    <a:pt x="110226" y="44853"/>
                    <a:pt x="120000" y="0"/>
                  </a:cubicBezTo>
                  <a:cubicBezTo>
                    <a:pt x="100656" y="3835"/>
                    <a:pt x="80565" y="5915"/>
                    <a:pt x="60000" y="5915"/>
                  </a:cubicBezTo>
                  <a:cubicBezTo>
                    <a:pt x="39434" y="5915"/>
                    <a:pt x="19343" y="3835"/>
                    <a:pt x="0" y="0"/>
                  </a:cubicBezTo>
                  <a:close/>
                </a:path>
              </a:pathLst>
            </a:custGeom>
            <a:solidFill>
              <a:srgbClr val="8A3C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3007858" y="868244"/>
              <a:ext cx="3128400" cy="182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19999"/>
                  </a:moveTo>
                  <a:cubicBezTo>
                    <a:pt x="71251" y="96439"/>
                    <a:pt x="88321" y="81424"/>
                    <a:pt x="107425" y="81424"/>
                  </a:cubicBezTo>
                  <a:cubicBezTo>
                    <a:pt x="111735" y="81424"/>
                    <a:pt x="115945" y="82181"/>
                    <a:pt x="120000" y="83645"/>
                  </a:cubicBezTo>
                  <a:cubicBezTo>
                    <a:pt x="114210" y="35890"/>
                    <a:pt x="89544" y="0"/>
                    <a:pt x="60000" y="0"/>
                  </a:cubicBezTo>
                  <a:cubicBezTo>
                    <a:pt x="30469" y="0"/>
                    <a:pt x="5803" y="35890"/>
                    <a:pt x="0" y="83645"/>
                  </a:cubicBezTo>
                  <a:cubicBezTo>
                    <a:pt x="4054" y="82181"/>
                    <a:pt x="8264" y="81424"/>
                    <a:pt x="12574" y="81424"/>
                  </a:cubicBezTo>
                  <a:cubicBezTo>
                    <a:pt x="31692" y="81424"/>
                    <a:pt x="48762" y="96439"/>
                    <a:pt x="60000" y="119999"/>
                  </a:cubicBez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4572079" y="2104989"/>
              <a:ext cx="1597800" cy="160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3878"/>
                  </a:moveTo>
                  <a:cubicBezTo>
                    <a:pt x="12169" y="58653"/>
                    <a:pt x="20830" y="76398"/>
                    <a:pt x="24757" y="95866"/>
                  </a:cubicBezTo>
                  <a:cubicBezTo>
                    <a:pt x="43778" y="99810"/>
                    <a:pt x="61100" y="108252"/>
                    <a:pt x="75637" y="120000"/>
                  </a:cubicBezTo>
                  <a:cubicBezTo>
                    <a:pt x="102705" y="98060"/>
                    <a:pt x="120000" y="64568"/>
                    <a:pt x="120000" y="27077"/>
                  </a:cubicBezTo>
                  <a:cubicBezTo>
                    <a:pt x="120000" y="18662"/>
                    <a:pt x="119136" y="10442"/>
                    <a:pt x="117465" y="2527"/>
                  </a:cubicBezTo>
                  <a:cubicBezTo>
                    <a:pt x="109528" y="860"/>
                    <a:pt x="101285" y="0"/>
                    <a:pt x="92847" y="0"/>
                  </a:cubicBezTo>
                  <a:cubicBezTo>
                    <a:pt x="55446" y="0"/>
                    <a:pt x="22028" y="17079"/>
                    <a:pt x="0" y="43878"/>
                  </a:cubicBezTo>
                  <a:close/>
                </a:path>
              </a:pathLst>
            </a:custGeom>
            <a:solidFill>
              <a:srgbClr val="24617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4899868" y="3385063"/>
              <a:ext cx="679200" cy="64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60" y="59069"/>
                  </a:moveTo>
                  <a:cubicBezTo>
                    <a:pt x="5960" y="79954"/>
                    <a:pt x="3864" y="100356"/>
                    <a:pt x="0" y="119999"/>
                  </a:cubicBezTo>
                  <a:cubicBezTo>
                    <a:pt x="44803" y="110143"/>
                    <a:pt x="85742" y="89190"/>
                    <a:pt x="119999" y="59896"/>
                  </a:cubicBezTo>
                  <a:cubicBezTo>
                    <a:pt x="85807" y="30740"/>
                    <a:pt x="45065" y="9787"/>
                    <a:pt x="327" y="0"/>
                  </a:cubicBezTo>
                  <a:cubicBezTo>
                    <a:pt x="3995" y="19092"/>
                    <a:pt x="5960" y="38805"/>
                    <a:pt x="5960" y="59069"/>
                  </a:cubicBezTo>
                  <a:close/>
                </a:path>
              </a:pathLst>
            </a:custGeom>
            <a:solidFill>
              <a:srgbClr val="9018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2974105" y="2104989"/>
              <a:ext cx="1598100" cy="160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390" y="120000"/>
                  </a:moveTo>
                  <a:cubicBezTo>
                    <a:pt x="58899" y="108252"/>
                    <a:pt x="76249" y="99810"/>
                    <a:pt x="95242" y="95866"/>
                  </a:cubicBezTo>
                  <a:cubicBezTo>
                    <a:pt x="99169" y="76398"/>
                    <a:pt x="107857" y="58653"/>
                    <a:pt x="120000" y="43878"/>
                  </a:cubicBezTo>
                  <a:cubicBezTo>
                    <a:pt x="97999" y="17079"/>
                    <a:pt x="64581" y="0"/>
                    <a:pt x="27152" y="0"/>
                  </a:cubicBezTo>
                  <a:cubicBezTo>
                    <a:pt x="18714" y="0"/>
                    <a:pt x="10471" y="860"/>
                    <a:pt x="2534" y="2527"/>
                  </a:cubicBezTo>
                  <a:cubicBezTo>
                    <a:pt x="863" y="10442"/>
                    <a:pt x="0" y="18662"/>
                    <a:pt x="0" y="27077"/>
                  </a:cubicBezTo>
                  <a:cubicBezTo>
                    <a:pt x="0" y="64568"/>
                    <a:pt x="17294" y="98060"/>
                    <a:pt x="44390" y="120000"/>
                  </a:cubicBezTo>
                  <a:close/>
                </a:path>
              </a:pathLst>
            </a:custGeom>
            <a:gradFill>
              <a:gsLst>
                <a:gs pos="0">
                  <a:srgbClr val="458E48"/>
                </a:gs>
                <a:gs pos="80000">
                  <a:srgbClr val="5BBC5E"/>
                </a:gs>
                <a:gs pos="100000">
                  <a:srgbClr val="5BBD5C"/>
                </a:gs>
              </a:gsLst>
              <a:lin ang="16200038" scaled="0"/>
            </a:gradFill>
            <a:ln w="9525" cap="flat" cmpd="sng">
              <a:solidFill>
                <a:srgbClr val="66B3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3565162" y="3385063"/>
              <a:ext cx="678900" cy="64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672" y="0"/>
                  </a:moveTo>
                  <a:cubicBezTo>
                    <a:pt x="74975" y="9787"/>
                    <a:pt x="34145" y="30740"/>
                    <a:pt x="0" y="59896"/>
                  </a:cubicBezTo>
                  <a:cubicBezTo>
                    <a:pt x="34276" y="89121"/>
                    <a:pt x="75172" y="110143"/>
                    <a:pt x="119999" y="119999"/>
                  </a:cubicBezTo>
                  <a:cubicBezTo>
                    <a:pt x="116133" y="100356"/>
                    <a:pt x="114036" y="79954"/>
                    <a:pt x="114036" y="59069"/>
                  </a:cubicBezTo>
                  <a:cubicBezTo>
                    <a:pt x="114036" y="38805"/>
                    <a:pt x="116002" y="19092"/>
                    <a:pt x="119672" y="0"/>
                  </a:cubicBezTo>
                  <a:close/>
                </a:path>
              </a:pathLst>
            </a:custGeom>
            <a:solidFill>
              <a:srgbClr val="479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242405" y="2690866"/>
              <a:ext cx="659400" cy="69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10483" y="75064"/>
                    <a:pt x="89493" y="34102"/>
                    <a:pt x="60000" y="0"/>
                  </a:cubicBezTo>
                  <a:cubicBezTo>
                    <a:pt x="30573" y="34102"/>
                    <a:pt x="9516" y="75064"/>
                    <a:pt x="0" y="120000"/>
                  </a:cubicBezTo>
                  <a:cubicBezTo>
                    <a:pt x="19370" y="116153"/>
                    <a:pt x="39415" y="114102"/>
                    <a:pt x="60000" y="114102"/>
                  </a:cubicBezTo>
                  <a:cubicBezTo>
                    <a:pt x="80584" y="114102"/>
                    <a:pt x="100629" y="116153"/>
                    <a:pt x="120000" y="120000"/>
                  </a:cubicBezTo>
                  <a:close/>
                </a:path>
              </a:pathLst>
            </a:custGeom>
            <a:solidFill>
              <a:srgbClr val="4792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210380" y="3350997"/>
              <a:ext cx="723300" cy="71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707" y="5738"/>
                  </a:moveTo>
                  <a:cubicBezTo>
                    <a:pt x="97046" y="1995"/>
                    <a:pt x="78769" y="0"/>
                    <a:pt x="60000" y="0"/>
                  </a:cubicBezTo>
                  <a:cubicBezTo>
                    <a:pt x="41230" y="0"/>
                    <a:pt x="22953" y="1995"/>
                    <a:pt x="5292" y="5738"/>
                  </a:cubicBezTo>
                  <a:cubicBezTo>
                    <a:pt x="1846" y="23014"/>
                    <a:pt x="0" y="40852"/>
                    <a:pt x="0" y="59189"/>
                  </a:cubicBezTo>
                  <a:cubicBezTo>
                    <a:pt x="0" y="78087"/>
                    <a:pt x="1969" y="96548"/>
                    <a:pt x="5600" y="114324"/>
                  </a:cubicBezTo>
                  <a:cubicBezTo>
                    <a:pt x="23138" y="118004"/>
                    <a:pt x="41353" y="120000"/>
                    <a:pt x="60000" y="120000"/>
                  </a:cubicBezTo>
                  <a:cubicBezTo>
                    <a:pt x="78646" y="120000"/>
                    <a:pt x="96861" y="118004"/>
                    <a:pt x="114400" y="114324"/>
                  </a:cubicBezTo>
                  <a:cubicBezTo>
                    <a:pt x="118030" y="96548"/>
                    <a:pt x="120000" y="78087"/>
                    <a:pt x="120000" y="59189"/>
                  </a:cubicBezTo>
                  <a:cubicBezTo>
                    <a:pt x="120000" y="40852"/>
                    <a:pt x="118153" y="23014"/>
                    <a:pt x="114707" y="5738"/>
                  </a:cubicBezTo>
                  <a:close/>
                </a:path>
              </a:pathLst>
            </a:cu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3006759" y="4715216"/>
              <a:ext cx="3130500" cy="18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48770" y="23540"/>
                    <a:pt x="31712" y="38559"/>
                    <a:pt x="12608" y="38559"/>
                  </a:cubicBezTo>
                  <a:cubicBezTo>
                    <a:pt x="8287" y="38559"/>
                    <a:pt x="4065" y="37802"/>
                    <a:pt x="0" y="36336"/>
                  </a:cubicBezTo>
                  <a:cubicBezTo>
                    <a:pt x="5742" y="84102"/>
                    <a:pt x="30433" y="119999"/>
                    <a:pt x="60000" y="119999"/>
                  </a:cubicBezTo>
                  <a:cubicBezTo>
                    <a:pt x="89580" y="119999"/>
                    <a:pt x="114257" y="84102"/>
                    <a:pt x="120000" y="36336"/>
                  </a:cubicBezTo>
                  <a:cubicBezTo>
                    <a:pt x="115934" y="37802"/>
                    <a:pt x="111712" y="38559"/>
                    <a:pt x="107391" y="38559"/>
                  </a:cubicBezTo>
                  <a:cubicBezTo>
                    <a:pt x="88301" y="38559"/>
                    <a:pt x="71243" y="23540"/>
                    <a:pt x="60000" y="0"/>
                  </a:cubicBezTo>
                  <a:close/>
                </a:path>
              </a:pathLst>
            </a:custGeom>
            <a:gradFill>
              <a:gsLst>
                <a:gs pos="0">
                  <a:srgbClr val="B64152"/>
                </a:gs>
                <a:gs pos="80000">
                  <a:srgbClr val="EF566B"/>
                </a:gs>
                <a:gs pos="100000">
                  <a:srgbClr val="F35469"/>
                </a:gs>
              </a:gsLst>
              <a:lin ang="16200038" scaled="0"/>
            </a:gradFill>
            <a:ln w="9525" cap="flat" cmpd="sng">
              <a:solidFill>
                <a:srgbClr val="E26677"/>
              </a:solidFill>
              <a:prstDash val="solid"/>
              <a:round/>
              <a:headEnd type="none" w="sm" len="sm"/>
              <a:tailEnd type="none" w="sm" len="sm"/>
            </a:ln>
            <a:effectLst>
              <a:reflection stA="52000" endA="300" endPos="35000" fadeDir="5400012" sy="-100000" algn="bl" rotWithShape="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27"/>
          <p:cNvSpPr/>
          <p:nvPr/>
        </p:nvSpPr>
        <p:spPr>
          <a:xfrm>
            <a:off x="6444688" y="1214161"/>
            <a:ext cx="884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Business</a:t>
            </a:r>
            <a:endParaRPr sz="12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6444688" y="3604245"/>
            <a:ext cx="884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Finance</a:t>
            </a:r>
            <a:endParaRPr sz="12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5248231" y="2438688"/>
            <a:ext cx="884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Leader</a:t>
            </a:r>
            <a:endParaRPr sz="12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7599018" y="2438688"/>
            <a:ext cx="8847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Economy</a:t>
            </a:r>
            <a:endParaRPr sz="12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7020438" y="1910680"/>
            <a:ext cx="6939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Risk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020438" y="2907719"/>
            <a:ext cx="6939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Profit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6065517" y="1910680"/>
            <a:ext cx="6939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Rise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6065517" y="2907719"/>
            <a:ext cx="6939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Idea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21" name="Google Shape;221;p27"/>
          <p:cNvGrpSpPr/>
          <p:nvPr/>
        </p:nvGrpSpPr>
        <p:grpSpPr>
          <a:xfrm rot="10800000" flipH="1">
            <a:off x="5935436" y="807988"/>
            <a:ext cx="921227" cy="337186"/>
            <a:chOff x="3567105" y="2981335"/>
            <a:chExt cx="3862589" cy="2157300"/>
          </a:xfrm>
        </p:grpSpPr>
        <p:cxnSp>
          <p:nvCxnSpPr>
            <p:cNvPr id="222" name="Google Shape;222;p27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3" name="Google Shape;223;p27"/>
            <p:cNvCxnSpPr/>
            <p:nvPr/>
          </p:nvCxnSpPr>
          <p:spPr>
            <a:xfrm rot="10800000" flipH="1">
              <a:off x="5348294" y="2981335"/>
              <a:ext cx="2081400" cy="21558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224" name="Google Shape;224;p27"/>
          <p:cNvSpPr/>
          <p:nvPr/>
        </p:nvSpPr>
        <p:spPr>
          <a:xfrm>
            <a:off x="4861173" y="3665692"/>
            <a:ext cx="8079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 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 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25" name="Google Shape;225;p27"/>
          <p:cNvGrpSpPr/>
          <p:nvPr/>
        </p:nvGrpSpPr>
        <p:grpSpPr>
          <a:xfrm rot="5400000" flipH="1">
            <a:off x="4901747" y="3008973"/>
            <a:ext cx="921227" cy="337186"/>
            <a:chOff x="3567105" y="2981335"/>
            <a:chExt cx="3862589" cy="2157300"/>
          </a:xfrm>
        </p:grpSpPr>
        <p:cxnSp>
          <p:nvCxnSpPr>
            <p:cNvPr id="226" name="Google Shape;226;p27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27" name="Google Shape;227;p27"/>
            <p:cNvCxnSpPr/>
            <p:nvPr/>
          </p:nvCxnSpPr>
          <p:spPr>
            <a:xfrm rot="10800000" flipH="1">
              <a:off x="5348294" y="2981335"/>
              <a:ext cx="2081400" cy="21558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228" name="Google Shape;228;p27"/>
          <p:cNvSpPr/>
          <p:nvPr/>
        </p:nvSpPr>
        <p:spPr>
          <a:xfrm>
            <a:off x="7849440" y="4046692"/>
            <a:ext cx="8847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 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 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29" name="Google Shape;229;p27"/>
          <p:cNvGrpSpPr/>
          <p:nvPr/>
        </p:nvGrpSpPr>
        <p:grpSpPr>
          <a:xfrm flipH="1">
            <a:off x="6906613" y="3947060"/>
            <a:ext cx="921227" cy="337186"/>
            <a:chOff x="3567105" y="2981335"/>
            <a:chExt cx="3862589" cy="2157300"/>
          </a:xfrm>
        </p:grpSpPr>
        <p:cxnSp>
          <p:nvCxnSpPr>
            <p:cNvPr id="230" name="Google Shape;230;p27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27"/>
            <p:cNvCxnSpPr/>
            <p:nvPr/>
          </p:nvCxnSpPr>
          <p:spPr>
            <a:xfrm rot="10800000" flipH="1">
              <a:off x="5348294" y="2981335"/>
              <a:ext cx="2081400" cy="21558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232" name="Google Shape;232;p27"/>
          <p:cNvSpPr/>
          <p:nvPr/>
        </p:nvSpPr>
        <p:spPr>
          <a:xfrm>
            <a:off x="8154240" y="795539"/>
            <a:ext cx="8400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 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 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33" name="Google Shape;233;p27"/>
          <p:cNvGrpSpPr/>
          <p:nvPr/>
        </p:nvGrpSpPr>
        <p:grpSpPr>
          <a:xfrm rot="-5400000" flipH="1">
            <a:off x="7852440" y="1730299"/>
            <a:ext cx="921227" cy="337186"/>
            <a:chOff x="3567105" y="2981335"/>
            <a:chExt cx="3862589" cy="2157300"/>
          </a:xfrm>
        </p:grpSpPr>
        <p:cxnSp>
          <p:nvCxnSpPr>
            <p:cNvPr id="234" name="Google Shape;234;p27"/>
            <p:cNvCxnSpPr/>
            <p:nvPr/>
          </p:nvCxnSpPr>
          <p:spPr>
            <a:xfrm>
              <a:off x="3567105" y="5137135"/>
              <a:ext cx="1785900" cy="15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27"/>
            <p:cNvCxnSpPr/>
            <p:nvPr/>
          </p:nvCxnSpPr>
          <p:spPr>
            <a:xfrm rot="10800000" flipH="1">
              <a:off x="5348294" y="2981335"/>
              <a:ext cx="2081400" cy="2155800"/>
            </a:xfrm>
            <a:prstGeom prst="straightConnector1">
              <a:avLst/>
            </a:prstGeom>
            <a:noFill/>
            <a:ln w="9525" cap="flat" cmpd="sng">
              <a:solidFill>
                <a:srgbClr val="3F3F3F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236" name="Google Shape;236;p27"/>
          <p:cNvSpPr/>
          <p:nvPr/>
        </p:nvSpPr>
        <p:spPr>
          <a:xfrm>
            <a:off x="4791062" y="582714"/>
            <a:ext cx="11229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 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tillium Web"/>
                <a:ea typeface="Titillium Web"/>
                <a:cs typeface="Titillium Web"/>
                <a:sym typeface="Titillium Web"/>
              </a:rPr>
              <a:t>Example text. </a:t>
            </a:r>
            <a:endParaRPr sz="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584350" y="4072175"/>
            <a:ext cx="23193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Diagram featured by </a:t>
            </a:r>
            <a:r>
              <a:rPr lang="en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poweredtemplate.com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8" name="Google Shape;238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rgbClr val="FF004E"/>
                </a:solidFill>
              </a:rPr>
              <a:t>compare data</a:t>
            </a:r>
            <a:endParaRPr>
              <a:solidFill>
                <a:srgbClr val="FF004E"/>
              </a:solidFill>
            </a:endParaRPr>
          </a:p>
        </p:txBody>
      </p:sp>
      <p:graphicFrame>
        <p:nvGraphicFramePr>
          <p:cNvPr id="244" name="Google Shape;244;p28"/>
          <p:cNvGraphicFramePr/>
          <p:nvPr/>
        </p:nvGraphicFramePr>
        <p:xfrm>
          <a:off x="9677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{5446AAA1-FAEC-46A4-BA2E-66C7387C3C48}</a:tableStyleId>
              </a:tblPr>
              <a:tblGrid>
                <a:gridCol w="139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Yellow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3000" b="1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</a:t>
                      </a:r>
                      <a:endParaRPr sz="3000" b="1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sz="3000" b="1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Blue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</a:t>
                      </a:r>
                      <a:endParaRPr sz="3000" b="1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</a:t>
                      </a:r>
                      <a:endParaRPr sz="3000" b="1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3000" b="1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3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Orange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sz="3000" b="1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24</a:t>
                      </a:r>
                      <a:endParaRPr sz="3000" b="1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b="1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</a:t>
                      </a:r>
                      <a:endParaRPr sz="3000" b="1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/>
          <p:nvPr/>
        </p:nvSpPr>
        <p:spPr>
          <a:xfrm>
            <a:off x="937401" y="1143925"/>
            <a:ext cx="7748826" cy="369137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2308225" y="1885500"/>
            <a:ext cx="6987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office</a:t>
            </a:r>
            <a:endParaRPr sz="10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1570425" y="2331300"/>
            <a:ext cx="146100" cy="146100"/>
          </a:xfrm>
          <a:prstGeom prst="mathMultiply">
            <a:avLst>
              <a:gd name="adj1" fmla="val 23520"/>
            </a:avLst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3189775" y="3731525"/>
            <a:ext cx="146100" cy="146100"/>
          </a:xfrm>
          <a:prstGeom prst="mathMultiply">
            <a:avLst>
              <a:gd name="adj1" fmla="val 23520"/>
            </a:avLst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4139575" y="2088000"/>
            <a:ext cx="146100" cy="146100"/>
          </a:xfrm>
          <a:prstGeom prst="mathMultiply">
            <a:avLst>
              <a:gd name="adj1" fmla="val 23520"/>
            </a:avLst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4833725" y="4072850"/>
            <a:ext cx="146100" cy="146100"/>
          </a:xfrm>
          <a:prstGeom prst="mathMultiply">
            <a:avLst>
              <a:gd name="adj1" fmla="val 23520"/>
            </a:avLst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6806125" y="2551325"/>
            <a:ext cx="146100" cy="146100"/>
          </a:xfrm>
          <a:prstGeom prst="mathMultiply">
            <a:avLst>
              <a:gd name="adj1" fmla="val 23520"/>
            </a:avLst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7585500" y="4188950"/>
            <a:ext cx="146100" cy="146100"/>
          </a:xfrm>
          <a:prstGeom prst="mathMultiply">
            <a:avLst>
              <a:gd name="adj1" fmla="val 23520"/>
            </a:avLst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ctrTitle" idx="4294967295"/>
          </p:nvPr>
        </p:nvSpPr>
        <p:spPr>
          <a:xfrm>
            <a:off x="685800" y="13547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65" name="Google Shape;265;p30"/>
          <p:cNvSpPr txBox="1">
            <a:spLocks noGrp="1"/>
          </p:cNvSpPr>
          <p:nvPr>
            <p:ph type="subTitle" idx="4294967295"/>
          </p:nvPr>
        </p:nvSpPr>
        <p:spPr>
          <a:xfrm>
            <a:off x="685800" y="2687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>
            <a:spLocks noGrp="1"/>
          </p:cNvSpPr>
          <p:nvPr>
            <p:ph type="ctrTitle" idx="4294967295"/>
          </p:nvPr>
        </p:nvSpPr>
        <p:spPr>
          <a:xfrm>
            <a:off x="685800" y="1908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89,526,124$</a:t>
            </a:r>
            <a:endParaRPr sz="7200">
              <a:solidFill>
                <a:srgbClr val="FF004E"/>
              </a:solidFill>
            </a:endParaRPr>
          </a:p>
        </p:txBody>
      </p:sp>
      <p:sp>
        <p:nvSpPr>
          <p:cNvPr id="272" name="Google Shape;272;p31"/>
          <p:cNvSpPr txBox="1">
            <a:spLocks noGrp="1"/>
          </p:cNvSpPr>
          <p:nvPr>
            <p:ph type="subTitle" idx="4294967295"/>
          </p:nvPr>
        </p:nvSpPr>
        <p:spPr>
          <a:xfrm>
            <a:off x="685800" y="10303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3" name="Google Shape;273;p31"/>
          <p:cNvSpPr txBox="1">
            <a:spLocks noGrp="1"/>
          </p:cNvSpPr>
          <p:nvPr>
            <p:ph type="ctrTitle" idx="4294967295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100%</a:t>
            </a:r>
            <a:endParaRPr sz="7200">
              <a:solidFill>
                <a:srgbClr val="FF004E"/>
              </a:solidFill>
            </a:endParaRPr>
          </a:p>
        </p:txBody>
      </p:sp>
      <p:sp>
        <p:nvSpPr>
          <p:cNvPr id="274" name="Google Shape;274;p31"/>
          <p:cNvSpPr txBox="1">
            <a:spLocks noGrp="1"/>
          </p:cNvSpPr>
          <p:nvPr>
            <p:ph type="subTitle" idx="4294967295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5" name="Google Shape;275;p31"/>
          <p:cNvSpPr txBox="1">
            <a:spLocks noGrp="1"/>
          </p:cNvSpPr>
          <p:nvPr>
            <p:ph type="ctrTitle" idx="4294967295"/>
          </p:nvPr>
        </p:nvSpPr>
        <p:spPr>
          <a:xfrm>
            <a:off x="685800" y="17338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185,244</a:t>
            </a:r>
            <a:r>
              <a:rPr lang="en" sz="4800">
                <a:solidFill>
                  <a:srgbClr val="FF004E"/>
                </a:solidFill>
              </a:rPr>
              <a:t> users</a:t>
            </a:r>
            <a:endParaRPr sz="4800">
              <a:solidFill>
                <a:srgbClr val="FF004E"/>
              </a:solidFill>
            </a:endParaRPr>
          </a:p>
        </p:txBody>
      </p:sp>
      <p:sp>
        <p:nvSpPr>
          <p:cNvPr id="276" name="Google Shape;276;p31"/>
          <p:cNvSpPr txBox="1">
            <a:spLocks noGrp="1"/>
          </p:cNvSpPr>
          <p:nvPr>
            <p:ph type="subTitle" idx="4294967295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7" name="Google Shape;277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is easy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283" name="Google Shape;283;p32"/>
          <p:cNvCxnSpPr/>
          <p:nvPr/>
        </p:nvCxnSpPr>
        <p:spPr>
          <a:xfrm>
            <a:off x="12175" y="2556750"/>
            <a:ext cx="9130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32"/>
          <p:cNvSpPr/>
          <p:nvPr/>
        </p:nvSpPr>
        <p:spPr>
          <a:xfrm>
            <a:off x="955650" y="2447100"/>
            <a:ext cx="219300" cy="2193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3911100" y="2447100"/>
            <a:ext cx="219300" cy="2193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6866550" y="2447100"/>
            <a:ext cx="219300" cy="2193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 txBox="1"/>
          <p:nvPr/>
        </p:nvSpPr>
        <p:spPr>
          <a:xfrm>
            <a:off x="861200" y="2677825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first</a:t>
            </a:r>
            <a:endParaRPr sz="18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3834900" y="2677825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second</a:t>
            </a:r>
            <a:endParaRPr sz="18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9" name="Google Shape;289;p32"/>
          <p:cNvSpPr txBox="1"/>
          <p:nvPr/>
        </p:nvSpPr>
        <p:spPr>
          <a:xfrm>
            <a:off x="6790350" y="2677825"/>
            <a:ext cx="10740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last</a:t>
            </a:r>
            <a:endParaRPr sz="18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0" name="Google Shape;290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4E"/>
                </a:solidFill>
              </a:rPr>
              <a:t>some concepts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296" name="Google Shape;296;p33"/>
          <p:cNvSpPr txBox="1">
            <a:spLocks noGrp="1"/>
          </p:cNvSpPr>
          <p:nvPr>
            <p:ph type="body" idx="1"/>
          </p:nvPr>
        </p:nvSpPr>
        <p:spPr>
          <a:xfrm>
            <a:off x="844425" y="1619250"/>
            <a:ext cx="2017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7" name="Google Shape;297;p33"/>
          <p:cNvSpPr txBox="1">
            <a:spLocks noGrp="1"/>
          </p:cNvSpPr>
          <p:nvPr>
            <p:ph type="body" idx="2"/>
          </p:nvPr>
        </p:nvSpPr>
        <p:spPr>
          <a:xfrm>
            <a:off x="2965239" y="1619250"/>
            <a:ext cx="2017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8" name="Google Shape;298;p33"/>
          <p:cNvSpPr txBox="1">
            <a:spLocks noGrp="1"/>
          </p:cNvSpPr>
          <p:nvPr>
            <p:ph type="body" idx="3"/>
          </p:nvPr>
        </p:nvSpPr>
        <p:spPr>
          <a:xfrm>
            <a:off x="5086054" y="1619250"/>
            <a:ext cx="2017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9" name="Google Shape;299;p33"/>
          <p:cNvSpPr txBox="1">
            <a:spLocks noGrp="1"/>
          </p:cNvSpPr>
          <p:nvPr>
            <p:ph type="body" idx="1"/>
          </p:nvPr>
        </p:nvSpPr>
        <p:spPr>
          <a:xfrm>
            <a:off x="844425" y="3124200"/>
            <a:ext cx="2017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0" name="Google Shape;300;p33"/>
          <p:cNvSpPr txBox="1">
            <a:spLocks noGrp="1"/>
          </p:cNvSpPr>
          <p:nvPr>
            <p:ph type="body" idx="2"/>
          </p:nvPr>
        </p:nvSpPr>
        <p:spPr>
          <a:xfrm>
            <a:off x="2965239" y="3124200"/>
            <a:ext cx="2017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1" name="Google Shape;301;p33"/>
          <p:cNvSpPr txBox="1">
            <a:spLocks noGrp="1"/>
          </p:cNvSpPr>
          <p:nvPr>
            <p:ph type="body" idx="3"/>
          </p:nvPr>
        </p:nvSpPr>
        <p:spPr>
          <a:xfrm>
            <a:off x="5086054" y="3124200"/>
            <a:ext cx="2017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2" name="Google Shape;302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2272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</a:t>
            </a:r>
            <a:r>
              <a:rPr lang="en">
                <a:solidFill>
                  <a:srgbClr val="FF004E"/>
                </a:solidFill>
              </a:rPr>
              <a:t>for use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844425" y="1646250"/>
            <a:ext cx="3322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4E"/>
                </a:solidFill>
              </a:rPr>
              <a:t>EDIT IN GOOGLE SLIDES</a:t>
            </a:r>
            <a:endParaRPr sz="1200">
              <a:solidFill>
                <a:srgbClr val="FF004E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"Use as Google Slides Theme".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have to be signed in to your Google account.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2"/>
          </p:nvPr>
        </p:nvSpPr>
        <p:spPr>
          <a:xfrm>
            <a:off x="4383077" y="1646250"/>
            <a:ext cx="37002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4E"/>
                </a:solidFill>
              </a:rPr>
              <a:t>EDIT IN POWERPOINT®</a:t>
            </a:r>
            <a:endParaRPr sz="1200">
              <a:solidFill>
                <a:srgbClr val="FF004E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000000"/>
                </a:solidFill>
                <a:hlinkClick r:id="rId3" action="ppaction://hlinksldjump"/>
              </a:rPr>
              <a:t>Presentation design slide</a:t>
            </a:r>
            <a:r>
              <a:rPr lang="en" sz="1200">
                <a:solidFill>
                  <a:srgbClr val="000000"/>
                </a:solidFill>
              </a:rPr>
              <a:t>)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844425" y="3905925"/>
            <a:ext cx="72390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4E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FF004E"/>
                </a:solidFill>
                <a:hlinkClick r:id="rId4"/>
              </a:rPr>
              <a:t>www.slidescarnival.com/help-use-presentation-template</a:t>
            </a:r>
            <a:endParaRPr sz="1200" b="1">
              <a:solidFill>
                <a:srgbClr val="FF004E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4E"/>
                </a:solidFill>
              </a:rPr>
              <a:t>This template is free to use under </a:t>
            </a:r>
            <a:r>
              <a:rPr lang="en" sz="1200" u="sng">
                <a:solidFill>
                  <a:srgbClr val="FF004E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FF004E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F004E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004E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004E"/>
              </a:solidFill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>
            <a:spLocks noGrp="1"/>
          </p:cNvSpPr>
          <p:nvPr>
            <p:ph type="body" idx="1"/>
          </p:nvPr>
        </p:nvSpPr>
        <p:spPr>
          <a:xfrm>
            <a:off x="633300" y="4285675"/>
            <a:ext cx="24651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copy&amp;paste graphs from </a:t>
            </a:r>
            <a:r>
              <a:rPr lang="en" u="sng">
                <a:solidFill>
                  <a:srgbClr val="000000"/>
                </a:solidFill>
                <a:hlinkClick r:id="rId3"/>
              </a:rPr>
              <a:t>Google Sheets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8" name="Google Shape;30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908500" cy="40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5375410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5" name="Google Shape;315;p35"/>
          <p:cNvSpPr txBox="1">
            <a:spLocks noGrp="1"/>
          </p:cNvSpPr>
          <p:nvPr>
            <p:ph type="body" idx="4294967295"/>
          </p:nvPr>
        </p:nvSpPr>
        <p:spPr>
          <a:xfrm>
            <a:off x="844425" y="1436525"/>
            <a:ext cx="2984400" cy="3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16" name="Google Shape;316;p35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Place your screenshot here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" name="Google Shape;317;p3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project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8" name="Google Shape;31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/>
          <p:nvPr/>
        </p:nvSpPr>
        <p:spPr>
          <a:xfrm>
            <a:off x="55340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" name="Google Shape;324;p36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Place your screenshot here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iPhone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body" idx="4294967295"/>
          </p:nvPr>
        </p:nvSpPr>
        <p:spPr>
          <a:xfrm>
            <a:off x="844425" y="1436525"/>
            <a:ext cx="2984400" cy="3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/>
          <p:nvPr/>
        </p:nvSpPr>
        <p:spPr>
          <a:xfrm>
            <a:off x="478770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Place your screenshot here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Tablet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335" name="Google Shape;335;p37"/>
          <p:cNvSpPr txBox="1">
            <a:spLocks noGrp="1"/>
          </p:cNvSpPr>
          <p:nvPr>
            <p:ph type="body" idx="4294967295"/>
          </p:nvPr>
        </p:nvSpPr>
        <p:spPr>
          <a:xfrm>
            <a:off x="844425" y="1436525"/>
            <a:ext cx="2984400" cy="3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36" name="Google Shape;336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/>
          <p:nvPr/>
        </p:nvSpPr>
        <p:spPr>
          <a:xfrm>
            <a:off x="3949151" y="930376"/>
            <a:ext cx="4748024" cy="369639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4147841" y="1126671"/>
            <a:ext cx="4350600" cy="277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Place your screenshot here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3" name="Google Shape;343;p3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Desktop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344" name="Google Shape;344;p38"/>
          <p:cNvSpPr txBox="1">
            <a:spLocks noGrp="1"/>
          </p:cNvSpPr>
          <p:nvPr>
            <p:ph type="body" idx="4294967295"/>
          </p:nvPr>
        </p:nvSpPr>
        <p:spPr>
          <a:xfrm>
            <a:off x="844425" y="1436525"/>
            <a:ext cx="2984400" cy="3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45" name="Google Shape;345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>
            <a:spLocks noGrp="1"/>
          </p:cNvSpPr>
          <p:nvPr>
            <p:ph type="ctrTitle" idx="4294967295"/>
          </p:nvPr>
        </p:nvSpPr>
        <p:spPr>
          <a:xfrm>
            <a:off x="2361750" y="1357900"/>
            <a:ext cx="4674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Thanks!!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4294967295"/>
          </p:nvPr>
        </p:nvSpPr>
        <p:spPr>
          <a:xfrm>
            <a:off x="2380675" y="2775675"/>
            <a:ext cx="4631400" cy="22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Any questions?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You can find me at @username &amp; user@mail.me</a:t>
            </a:r>
            <a:endParaRPr sz="3600" b="1">
              <a:solidFill>
                <a:srgbClr val="000000"/>
              </a:solidFill>
            </a:endParaRPr>
          </a:p>
        </p:txBody>
      </p:sp>
      <p:pic>
        <p:nvPicPr>
          <p:cNvPr id="352" name="Google Shape;352;p39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1" y="1874860"/>
            <a:ext cx="1393800" cy="139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3" name="Google Shape;353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59" name="Google Shape;359;p40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">
                <a:solidFill>
                  <a:srgbClr val="000000"/>
                </a:solidFill>
              </a:rPr>
              <a:t>Presentation template by </a:t>
            </a:r>
            <a:r>
              <a:rPr lang="en" u="sng">
                <a:solidFill>
                  <a:srgbClr val="000000"/>
                </a:solidFill>
                <a:hlinkClick r:id="rId3"/>
              </a:rPr>
              <a:t>SlidesCarnival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">
                <a:solidFill>
                  <a:srgbClr val="000000"/>
                </a:solidFill>
              </a:rPr>
              <a:t>Photographs by </a:t>
            </a:r>
            <a:r>
              <a:rPr lang="en" u="sng">
                <a:solidFill>
                  <a:srgbClr val="000000"/>
                </a:solidFill>
                <a:hlinkClick r:id="rId4"/>
              </a:rPr>
              <a:t>Unsplash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0" name="Google Shape;360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4E"/>
                </a:solidFill>
              </a:rPr>
              <a:t>design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366" name="Google Shape;366;p41"/>
          <p:cNvSpPr txBox="1">
            <a:spLocks noGrp="1"/>
          </p:cNvSpPr>
          <p:nvPr>
            <p:ph type="body" idx="1"/>
          </p:nvPr>
        </p:nvSpPr>
        <p:spPr>
          <a:xfrm>
            <a:off x="844425" y="1728700"/>
            <a:ext cx="7842300" cy="21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This presentation uses the following typographies and colors: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Titles: Titillium web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Body copy: Titillium web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You can download the fonts on this page: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4E"/>
                </a:solidFill>
                <a:hlinkClick r:id="rId3"/>
              </a:rPr>
              <a:t>https://www.fontsquirrel.com/fonts/titillium</a:t>
            </a:r>
            <a:endParaRPr sz="1200">
              <a:solidFill>
                <a:srgbClr val="FF004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Black </a:t>
            </a:r>
            <a:r>
              <a:rPr lang="en" sz="1200" b="1">
                <a:solidFill>
                  <a:srgbClr val="000000"/>
                </a:solidFill>
              </a:rPr>
              <a:t>#000000</a:t>
            </a: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Magenta </a:t>
            </a:r>
            <a:r>
              <a:rPr lang="en" sz="1200" b="1">
                <a:solidFill>
                  <a:srgbClr val="FF004E"/>
                </a:solidFill>
              </a:rPr>
              <a:t>#ff004e</a:t>
            </a:r>
            <a:endParaRPr sz="1200" b="1">
              <a:solidFill>
                <a:srgbClr val="FF004E"/>
              </a:solidFill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844425" y="4400250"/>
            <a:ext cx="6636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 i="1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8" name="Google Shape;368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means that you can: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Resize them without losing quality.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line color, width and style</a:t>
            </a:r>
            <a:r>
              <a:rPr lang="en" sz="9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tillium Web"/>
                <a:ea typeface="Titillium Web"/>
                <a:cs typeface="Titillium Web"/>
                <a:sym typeface="Titillium Web"/>
              </a:rPr>
              <a:t>Isn’t that nice? :)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tillium Web"/>
                <a:ea typeface="Titillium Web"/>
                <a:cs typeface="Titillium Web"/>
                <a:sym typeface="Titillium Web"/>
              </a:rPr>
              <a:t>Examples: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74" name="Google Shape;374;p42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375" name="Google Shape;375;p4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42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390" name="Google Shape;390;p4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42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396" name="Google Shape;396;p42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42"/>
          <p:cNvSpPr/>
          <p:nvPr/>
        </p:nvSpPr>
        <p:spPr>
          <a:xfrm>
            <a:off x="2071920" y="386254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2"/>
          <p:cNvSpPr/>
          <p:nvPr/>
        </p:nvSpPr>
        <p:spPr>
          <a:xfrm>
            <a:off x="2656888" y="387284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42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404" name="Google Shape;404;p42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42"/>
          <p:cNvSpPr/>
          <p:nvPr/>
        </p:nvSpPr>
        <p:spPr>
          <a:xfrm>
            <a:off x="4284851" y="385750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42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410" name="Google Shape;410;p4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2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42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18" name="Google Shape;418;p4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42"/>
          <p:cNvSpPr/>
          <p:nvPr/>
        </p:nvSpPr>
        <p:spPr>
          <a:xfrm>
            <a:off x="2042249" y="944598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2"/>
          <p:cNvSpPr/>
          <p:nvPr/>
        </p:nvSpPr>
        <p:spPr>
          <a:xfrm>
            <a:off x="2607759" y="961997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2"/>
          <p:cNvSpPr/>
          <p:nvPr/>
        </p:nvSpPr>
        <p:spPr>
          <a:xfrm>
            <a:off x="3177871" y="964561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2"/>
          <p:cNvSpPr/>
          <p:nvPr/>
        </p:nvSpPr>
        <p:spPr>
          <a:xfrm>
            <a:off x="3754139" y="96762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42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427" name="Google Shape;427;p42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42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430" name="Google Shape;430;p4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2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42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433" name="Google Shape;433;p42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42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437" name="Google Shape;437;p42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2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42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445" name="Google Shape;445;p4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42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452" name="Google Shape;452;p42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42"/>
          <p:cNvSpPr/>
          <p:nvPr/>
        </p:nvSpPr>
        <p:spPr>
          <a:xfrm>
            <a:off x="2614399" y="151574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42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458" name="Google Shape;458;p42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42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461" name="Google Shape;461;p42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42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467" name="Google Shape;467;p42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42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470" name="Google Shape;470;p42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42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478" name="Google Shape;478;p42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42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484" name="Google Shape;484;p42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42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493" name="Google Shape;493;p42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42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98" name="Google Shape;498;p42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42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503" name="Google Shape;503;p42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42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508" name="Google Shape;508;p42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42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511" name="Google Shape;511;p42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42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14" name="Google Shape;514;p42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42"/>
          <p:cNvSpPr/>
          <p:nvPr/>
        </p:nvSpPr>
        <p:spPr>
          <a:xfrm>
            <a:off x="4317611" y="2080241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42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18" name="Google Shape;518;p4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42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521" name="Google Shape;521;p42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42"/>
          <p:cNvSpPr/>
          <p:nvPr/>
        </p:nvSpPr>
        <p:spPr>
          <a:xfrm>
            <a:off x="1484913" y="2598660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2"/>
          <p:cNvSpPr/>
          <p:nvPr/>
        </p:nvSpPr>
        <p:spPr>
          <a:xfrm>
            <a:off x="963405" y="2598660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42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532" name="Google Shape;532;p42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42"/>
          <p:cNvSpPr/>
          <p:nvPr/>
        </p:nvSpPr>
        <p:spPr>
          <a:xfrm>
            <a:off x="3734681" y="2636022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42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536" name="Google Shape;536;p4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42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39" name="Google Shape;539;p4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42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544" name="Google Shape;544;p42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7" name="Google Shape;547;p42"/>
          <p:cNvSpPr/>
          <p:nvPr/>
        </p:nvSpPr>
        <p:spPr>
          <a:xfrm>
            <a:off x="4907686" y="2619652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42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549" name="Google Shape;549;p42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42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556" name="Google Shape;556;p42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42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566" name="Google Shape;566;p42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42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570" name="Google Shape;570;p42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42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574" name="Google Shape;574;p42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42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580" name="Google Shape;580;p42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42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583" name="Google Shape;583;p4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2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591" name="Google Shape;591;p42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42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98" name="Google Shape;598;p42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42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601" name="Google Shape;601;p42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42"/>
          <p:cNvSpPr/>
          <p:nvPr/>
        </p:nvSpPr>
        <p:spPr>
          <a:xfrm>
            <a:off x="886643" y="383052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/>
          <p:nvPr/>
        </p:nvSpPr>
        <p:spPr>
          <a:xfrm>
            <a:off x="3177366" y="3773703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2"/>
          <p:cNvSpPr/>
          <p:nvPr/>
        </p:nvSpPr>
        <p:spPr>
          <a:xfrm>
            <a:off x="2612361" y="379519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2"/>
          <p:cNvSpPr/>
          <p:nvPr/>
        </p:nvSpPr>
        <p:spPr>
          <a:xfrm>
            <a:off x="3740838" y="3772169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9525" cap="rnd" cmpd="sng">
            <a:solidFill>
              <a:srgbClr val="FF0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42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610" name="Google Shape;610;p42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42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619" name="Google Shape;619;p42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42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622" name="Google Shape;622;p42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42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629" name="Google Shape;629;p42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42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637" name="Google Shape;637;p42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42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641" name="Google Shape;641;p42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42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648" name="Google Shape;648;p42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42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652" name="Google Shape;652;p42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42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656" name="Google Shape;656;p42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42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662" name="Google Shape;662;p42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690" name="Google Shape;690;p42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2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14" name="Google Shape;714;p42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42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729" name="Google Shape;729;p42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42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733" name="Google Shape;733;p42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42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740" name="Google Shape;740;p4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42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749" name="Google Shape;749;p42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42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753" name="Google Shape;753;p42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42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759" name="Google Shape;759;p42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42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767" name="Google Shape;767;p42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42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774" name="Google Shape;774;p42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42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784" name="Google Shape;784;p4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42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796" name="Google Shape;796;p42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42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802" name="Google Shape;802;p42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9525" cap="rnd" cmpd="sng">
              <a:solidFill>
                <a:srgbClr val="FF00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42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10" name="Google Shape;810;p4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2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813" name="Google Shape;813;p4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42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16" name="Google Shape;816;p42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42"/>
          <p:cNvSpPr/>
          <p:nvPr/>
        </p:nvSpPr>
        <p:spPr>
          <a:xfrm>
            <a:off x="7436055" y="2039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2"/>
          <p:cNvSpPr/>
          <p:nvPr/>
        </p:nvSpPr>
        <p:spPr>
          <a:xfrm>
            <a:off x="6552218" y="2039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2"/>
          <p:cNvSpPr/>
          <p:nvPr/>
        </p:nvSpPr>
        <p:spPr>
          <a:xfrm>
            <a:off x="6837753" y="309731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43"/>
          <p:cNvSpPr txBox="1"/>
          <p:nvPr/>
        </p:nvSpPr>
        <p:spPr>
          <a:xfrm>
            <a:off x="2163850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Now you can use any emoji as an icon!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And of course it resizes without losing quality and you can change the color.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How? Follow Google instructions </a:t>
            </a:r>
            <a:r>
              <a:rPr lang="en" u="sng"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https://twitter.com/googledocs/status/730087240156643328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27" name="Google Shape;827;p43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tillium Web"/>
                <a:ea typeface="Titillium Web"/>
                <a:cs typeface="Titillium Web"/>
                <a:sym typeface="Titillium We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FF004E"/>
                </a:highlight>
                <a:latin typeface="Titillium Web"/>
                <a:ea typeface="Titillium Web"/>
                <a:cs typeface="Titillium Web"/>
                <a:sym typeface="Titillium Web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FF004E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28" name="Google Shape;828;p43"/>
          <p:cNvSpPr txBox="1"/>
          <p:nvPr/>
        </p:nvSpPr>
        <p:spPr>
          <a:xfrm>
            <a:off x="6489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004E"/>
                </a:solidFill>
              </a:rPr>
              <a:t>😉</a:t>
            </a:r>
            <a:endParaRPr sz="9600">
              <a:solidFill>
                <a:srgbClr val="FF004E"/>
              </a:solidFill>
            </a:endParaRPr>
          </a:p>
        </p:txBody>
      </p:sp>
      <p:sp>
        <p:nvSpPr>
          <p:cNvPr id="829" name="Google Shape;829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 idx="4294967295"/>
          </p:nvPr>
        </p:nvSpPr>
        <p:spPr>
          <a:xfrm>
            <a:off x="2361750" y="1357900"/>
            <a:ext cx="3663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Hello!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294967295"/>
          </p:nvPr>
        </p:nvSpPr>
        <p:spPr>
          <a:xfrm>
            <a:off x="2380675" y="2775675"/>
            <a:ext cx="4631400" cy="22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I am Jayden Smith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 am here because I love to give presentations.  You can find me at @username</a:t>
            </a:r>
            <a:endParaRPr sz="3600" b="1">
              <a:solidFill>
                <a:srgbClr val="000000"/>
              </a:solidFill>
            </a:endParaRPr>
          </a:p>
        </p:txBody>
      </p:sp>
      <p:pic>
        <p:nvPicPr>
          <p:cNvPr id="116" name="Google Shape;116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1" y="1874860"/>
            <a:ext cx="1393800" cy="139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4E"/>
                </a:solidFill>
              </a:rPr>
              <a:t>slide title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Here you have a list of items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And some text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ctrTitle" idx="4294967295"/>
          </p:nvPr>
        </p:nvSpPr>
        <p:spPr>
          <a:xfrm>
            <a:off x="-186668" y="1354750"/>
            <a:ext cx="8069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BIG CONCEPT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294967295"/>
          </p:nvPr>
        </p:nvSpPr>
        <p:spPr>
          <a:xfrm>
            <a:off x="700000" y="2801950"/>
            <a:ext cx="350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7462771" y="480773"/>
            <a:ext cx="1055530" cy="1055594"/>
            <a:chOff x="6643075" y="3664250"/>
            <a:chExt cx="407950" cy="407975"/>
          </a:xfrm>
        </p:grpSpPr>
        <p:sp>
          <p:nvSpPr>
            <p:cNvPr id="145" name="Google Shape;145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1"/>
          <p:cNvGrpSpPr/>
          <p:nvPr/>
        </p:nvGrpSpPr>
        <p:grpSpPr>
          <a:xfrm rot="2700000">
            <a:off x="6485596" y="678126"/>
            <a:ext cx="711027" cy="710987"/>
            <a:chOff x="576250" y="4319400"/>
            <a:chExt cx="442075" cy="442050"/>
          </a:xfrm>
        </p:grpSpPr>
        <p:sp>
          <p:nvSpPr>
            <p:cNvPr id="148" name="Google Shape;148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844425" y="1584700"/>
            <a:ext cx="32673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</a:t>
            </a:r>
            <a:r>
              <a:rPr lang="en">
                <a:solidFill>
                  <a:srgbClr val="FF004E"/>
                </a:solidFill>
              </a:rPr>
              <a:t>your content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4308498" y="1584700"/>
            <a:ext cx="32673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</a:t>
            </a:r>
            <a:r>
              <a:rPr lang="en">
                <a:solidFill>
                  <a:srgbClr val="FF004E"/>
                </a:solidFill>
              </a:rPr>
              <a:t>columns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2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3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de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Presentación en pantalla (16:9)</PresentationFormat>
  <Paragraphs>194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Titillium Web</vt:lpstr>
      <vt:lpstr>Arial</vt:lpstr>
      <vt:lpstr>Calibri</vt:lpstr>
      <vt:lpstr>Fidele template</vt:lpstr>
      <vt:lpstr>EXPERIENCIAS INSPIRADORAS</vt:lpstr>
      <vt:lpstr>Instructions for use</vt:lpstr>
      <vt:lpstr>Hello!</vt:lpstr>
      <vt:lpstr>1. 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</vt:lpstr>
      <vt:lpstr>Use charts to explain your ideas</vt:lpstr>
      <vt:lpstr>Or use diagrams to explain complex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Android project</vt:lpstr>
      <vt:lpstr>iPhone project</vt:lpstr>
      <vt:lpstr>Tablet project</vt:lpstr>
      <vt:lpstr>Desktop project</vt:lpstr>
      <vt:lpstr>Thanks!!</vt:lpstr>
      <vt:lpstr>Credits</vt:lpstr>
      <vt:lpstr>Presentation design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EXPERIENCIAS INSPIRADORAS</dc:title>
  <cp:lastModifiedBy>Eva Ortuñez</cp:lastModifiedBy>
  <cp:revision>1</cp:revision>
  <dcterms:modified xsi:type="dcterms:W3CDTF">2019-01-29T06:45:18Z</dcterms:modified>
</cp:coreProperties>
</file>