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64" r:id="rId2"/>
  </p:sldMasterIdLst>
  <p:notesMasterIdLst>
    <p:notesMasterId r:id="rId27"/>
  </p:notesMasterIdLst>
  <p:sldIdLst>
    <p:sldId id="256" r:id="rId3"/>
    <p:sldId id="259" r:id="rId4"/>
    <p:sldId id="285" r:id="rId5"/>
    <p:sldId id="262" r:id="rId6"/>
    <p:sldId id="287" r:id="rId7"/>
    <p:sldId id="261" r:id="rId8"/>
    <p:sldId id="296" r:id="rId9"/>
    <p:sldId id="290" r:id="rId10"/>
    <p:sldId id="291" r:id="rId11"/>
    <p:sldId id="292" r:id="rId12"/>
    <p:sldId id="297" r:id="rId13"/>
    <p:sldId id="293" r:id="rId14"/>
    <p:sldId id="294" r:id="rId15"/>
    <p:sldId id="295" r:id="rId16"/>
    <p:sldId id="298" r:id="rId17"/>
    <p:sldId id="299" r:id="rId18"/>
    <p:sldId id="300" r:id="rId19"/>
    <p:sldId id="265" r:id="rId20"/>
    <p:sldId id="286" r:id="rId21"/>
    <p:sldId id="302" r:id="rId22"/>
    <p:sldId id="305" r:id="rId23"/>
    <p:sldId id="303" r:id="rId24"/>
    <p:sldId id="266" r:id="rId25"/>
    <p:sldId id="306" r:id="rId26"/>
  </p:sldIdLst>
  <p:sldSz cx="9144000" cy="5143500" type="screen16x9"/>
  <p:notesSz cx="6858000" cy="9144000"/>
  <p:embeddedFontLst>
    <p:embeddedFont>
      <p:font typeface="Calibri" panose="020F0502020204030204" pitchFamily="34" charset="0"/>
      <p:regular r:id="rId28"/>
      <p:bold r:id="rId29"/>
      <p:italic r:id="rId30"/>
      <p:boldItalic r:id="rId31"/>
    </p:embeddedFont>
    <p:embeddedFont>
      <p:font typeface="Titillium Web" panose="020B0604020202020204" charset="0"/>
      <p:regular r:id="rId32"/>
      <p:bold r:id="rId33"/>
      <p:italic r:id="rId34"/>
      <p:boldItalic r:id="rId35"/>
    </p:embeddedFont>
    <p:embeddedFont>
      <p:font typeface="Candara" panose="020E0502030303020204" pitchFamily="34" charset="0"/>
      <p:regular r:id="rId36"/>
      <p:bold r:id="rId37"/>
      <p:italic r:id="rId38"/>
      <p:boldItalic r:id="rId39"/>
    </p:embeddedFont>
  </p:embeddedFontLst>
  <p:custDataLst>
    <p:tags r:id="rId40"/>
  </p:custDataLst>
  <p:defaultTex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5CA66B3-E73F-4030-B490-B3C949B709D6}"/>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10" autoAdjust="0"/>
    <p:restoredTop sz="80000" autoAdjust="0"/>
  </p:normalViewPr>
  <p:slideViewPr>
    <p:cSldViewPr snapToGrid="0">
      <p:cViewPr>
        <p:scale>
          <a:sx n="87" d="100"/>
          <a:sy n="87" d="100"/>
        </p:scale>
        <p:origin x="60" y="-1260"/>
      </p:cViewPr>
      <p:guideLst>
        <p:guide orient="horz" pos="1620"/>
        <p:guide pos="288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s>
</file>

<file path=ppt/diagrams/_rels/data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diagrams/_rels/drawing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48C4CF-4377-4B63-BE6E-97B11D643A62}" type="doc">
      <dgm:prSet loTypeId="urn:microsoft.com/office/officeart/2008/layout/IncreasingCircleProcess" loCatId="list" qsTypeId="urn:microsoft.com/office/officeart/2005/8/quickstyle/simple1" qsCatId="simple" csTypeId="urn:microsoft.com/office/officeart/2005/8/colors/accent5_3" csCatId="accent5" phldr="1"/>
      <dgm:spPr/>
      <dgm:t>
        <a:bodyPr/>
        <a:lstStyle/>
        <a:p>
          <a:endParaRPr lang="es-ES"/>
        </a:p>
      </dgm:t>
    </dgm:pt>
    <dgm:pt modelId="{11A99E64-4B79-4082-B890-ACE2D2181BB5}" type="parTrans" cxnId="{AE7A51DD-C944-4467-8481-61BA9DA5A0FB}">
      <dgm:prSet custT="1"/>
      <dgm:spPr/>
      <dgm:t>
        <a:bodyPr/>
        <a:lstStyle/>
        <a:p>
          <a:endParaRPr lang="es-ES" sz="1000"/>
        </a:p>
      </dgm:t>
    </dgm:pt>
    <dgm:pt modelId="{899C4D1E-EF35-4F98-A77E-26C56EC1F31B}">
      <dgm:prSet custT="1"/>
      <dgm:spPr/>
      <dgm:t>
        <a:bodyPr/>
        <a:lstStyle/>
        <a:p>
          <a:r>
            <a:rPr lang="el-GR" sz="1000" b="0" i="0" strike="noStrike" cap="none" spc="0" baseline="0" dirty="0" smtClean="0">
              <a:solidFill>
                <a:srgbClr val="000000"/>
              </a:solidFill>
              <a:effectLst/>
              <a:latin typeface="Arial"/>
              <a:ea typeface="Arial"/>
              <a:cs typeface="Arial"/>
            </a:rPr>
            <a:t>ΒΑΣΙΚΗ</a:t>
          </a:r>
        </a:p>
        <a:p>
          <a:r>
            <a:rPr lang="el-GR" sz="1000" b="0" i="0" strike="noStrike" cap="none" spc="0" baseline="0" dirty="0" smtClean="0">
              <a:solidFill>
                <a:srgbClr val="000000"/>
              </a:solidFill>
              <a:effectLst/>
              <a:latin typeface="Arial"/>
              <a:ea typeface="Arial"/>
              <a:cs typeface="Arial"/>
            </a:rPr>
            <a:t>ΕΝΔΥΝΑΜΩΣΗ</a:t>
          </a:r>
          <a:endParaRPr lang="en-GB" sz="1000" b="0" i="0" strike="noStrike" cap="none" spc="0" baseline="0" dirty="0">
            <a:solidFill>
              <a:srgbClr val="000000"/>
            </a:solidFill>
            <a:effectLst/>
            <a:latin typeface="Arial"/>
            <a:ea typeface="Arial"/>
            <a:cs typeface="Arial"/>
          </a:endParaRPr>
        </a:p>
      </dgm:t>
    </dgm:pt>
    <dgm:pt modelId="{A0EC0E8A-80B0-4A79-B347-7B251A6E44D8}" type="parTrans" cxnId="{9C1D32D9-82F0-4E23-BD22-D47C8497983C}">
      <dgm:prSet custT="1"/>
      <dgm:spPr/>
      <dgm:t>
        <a:bodyPr/>
        <a:lstStyle/>
        <a:p>
          <a:endParaRPr lang="es-ES" sz="1000"/>
        </a:p>
      </dgm:t>
    </dgm:pt>
    <dgm:pt modelId="{920CACCD-039B-45BB-83AA-5879BE7BDF24}">
      <dgm:prSet phldrT="[Texto]" custT="1"/>
      <dgm:spPr>
        <a:solidFill>
          <a:srgbClr val="FFFFFF"/>
        </a:solidFill>
        <a:ln w="25402">
          <a:solidFill>
            <a:srgbClr val="F79646"/>
          </a:solidFill>
          <a:prstDash val="solid"/>
        </a:ln>
      </dgm:spPr>
      <dgm:t>
        <a:bodyPr vert="horz" wrap="square" lIns="17775" tIns="17775" rIns="17775" bIns="17775" anchor="t" anchorCtr="0" compatLnSpc="0"/>
        <a:lstStyle/>
        <a:p>
          <a:pPr>
            <a:spcAft>
              <a:spcPct val="0"/>
            </a:spcAft>
          </a:pPr>
          <a:r>
            <a:rPr lang="el-GR" sz="1000" b="1" i="0" strike="noStrike" cap="none" spc="0" baseline="0" dirty="0" smtClean="0">
              <a:solidFill>
                <a:srgbClr val="000000"/>
              </a:solidFill>
              <a:effectLst/>
              <a:latin typeface="Arial"/>
              <a:ea typeface="Arial"/>
              <a:cs typeface="Arial"/>
            </a:rPr>
            <a:t>ΑΥΤΟΠΡΟΒΟΛΗ</a:t>
          </a:r>
          <a:r>
            <a:rPr lang="en-GB" sz="1000" b="1" i="0" strike="noStrike" cap="none" spc="0" baseline="0" dirty="0" smtClean="0">
              <a:solidFill>
                <a:srgbClr val="000000"/>
              </a:solidFill>
              <a:effectLst/>
              <a:latin typeface="Arial"/>
              <a:ea typeface="Arial"/>
              <a:cs typeface="Arial"/>
            </a:rPr>
            <a:t>:</a:t>
          </a:r>
          <a:endParaRPr lang="en-GB" sz="1000" b="1" i="0" strike="noStrike" cap="none" spc="0" baseline="0" dirty="0">
            <a:solidFill>
              <a:srgbClr val="000000"/>
            </a:solidFill>
            <a:effectLst/>
            <a:latin typeface="Arial"/>
            <a:ea typeface="Arial"/>
            <a:cs typeface="Arial"/>
          </a:endParaRPr>
        </a:p>
        <a:p>
          <a:pPr>
            <a:spcAft>
              <a:spcPct val="0"/>
            </a:spcAft>
          </a:pPr>
          <a:r>
            <a:rPr lang="el-GR" sz="1000" b="0" i="0" strike="noStrike" cap="none" spc="0" baseline="0" dirty="0" smtClean="0">
              <a:solidFill>
                <a:srgbClr val="000000"/>
              </a:solidFill>
              <a:effectLst/>
              <a:latin typeface="Arial"/>
              <a:ea typeface="Arial"/>
              <a:cs typeface="Arial"/>
            </a:rPr>
            <a:t>Αυτοπεποίθηση</a:t>
          </a:r>
          <a:endParaRPr lang="en-GB" sz="1000" b="0" i="0" strike="noStrike" cap="none" spc="0" baseline="0" dirty="0">
            <a:solidFill>
              <a:srgbClr val="000000"/>
            </a:solidFill>
            <a:effectLst/>
            <a:latin typeface="Arial"/>
            <a:ea typeface="Arial"/>
            <a:cs typeface="Arial"/>
          </a:endParaRPr>
        </a:p>
        <a:p>
          <a:pPr>
            <a:spcAft>
              <a:spcPct val="0"/>
            </a:spcAft>
          </a:pPr>
          <a:r>
            <a:rPr lang="el-GR" sz="1000" b="0" i="0" strike="noStrike" cap="none" spc="0" baseline="0" dirty="0" smtClean="0">
              <a:solidFill>
                <a:srgbClr val="000000"/>
              </a:solidFill>
              <a:effectLst/>
              <a:latin typeface="Arial"/>
              <a:ea typeface="Arial"/>
              <a:cs typeface="Arial"/>
            </a:rPr>
            <a:t>Αυτοέλεγχος</a:t>
          </a:r>
          <a:endParaRPr lang="en-GB" sz="1000" b="0" i="0" strike="noStrike" cap="none" spc="0" baseline="0" dirty="0">
            <a:solidFill>
              <a:srgbClr val="000000"/>
            </a:solidFill>
            <a:effectLst/>
            <a:latin typeface="Arial"/>
            <a:ea typeface="Arial"/>
            <a:cs typeface="Arial"/>
          </a:endParaRPr>
        </a:p>
        <a:p>
          <a:pPr>
            <a:spcAft>
              <a:spcPct val="0"/>
            </a:spcAft>
          </a:pPr>
          <a:r>
            <a:rPr lang="el-GR" sz="1000" b="0" i="0" strike="noStrike" cap="none" spc="0" baseline="0" dirty="0" smtClean="0">
              <a:solidFill>
                <a:srgbClr val="000000"/>
              </a:solidFill>
              <a:effectLst/>
              <a:latin typeface="Arial"/>
              <a:ea typeface="Arial"/>
              <a:cs typeface="Arial"/>
            </a:rPr>
            <a:t>Υπέρβαση της μαθημένης ανικανότητας</a:t>
          </a:r>
          <a:r>
            <a:rPr lang="en-GB" sz="1000" b="0" i="0" strike="noStrike" cap="none" spc="0" baseline="0" dirty="0" smtClean="0">
              <a:solidFill>
                <a:srgbClr val="000000"/>
              </a:solidFill>
              <a:effectLst/>
              <a:latin typeface="Arial"/>
              <a:ea typeface="Arial"/>
              <a:cs typeface="Arial"/>
            </a:rPr>
            <a:t>, </a:t>
          </a:r>
          <a:endParaRPr lang="en-GB" sz="1000" b="0" i="0" strike="noStrike" cap="none" spc="0" baseline="0" dirty="0">
            <a:solidFill>
              <a:srgbClr val="000000"/>
            </a:solidFill>
            <a:effectLst/>
            <a:latin typeface="Arial"/>
            <a:ea typeface="Arial"/>
            <a:cs typeface="Arial"/>
          </a:endParaRPr>
        </a:p>
        <a:p>
          <a:pPr>
            <a:spcAft>
              <a:spcPct val="0"/>
            </a:spcAft>
          </a:pPr>
          <a:r>
            <a:rPr lang="el-GR" sz="1000" b="0" i="0" strike="noStrike" cap="none" spc="0" baseline="0" dirty="0" smtClean="0">
              <a:solidFill>
                <a:srgbClr val="000000"/>
              </a:solidFill>
              <a:effectLst/>
              <a:latin typeface="Arial"/>
              <a:ea typeface="Arial"/>
              <a:cs typeface="Arial"/>
            </a:rPr>
            <a:t>Ζητήστε βοήθεια</a:t>
          </a:r>
          <a:endParaRPr lang="en-GB" sz="1000" b="0" i="0" strike="noStrike" cap="none" spc="0" baseline="0" dirty="0">
            <a:solidFill>
              <a:srgbClr val="000000"/>
            </a:solidFill>
            <a:effectLst/>
            <a:latin typeface="Arial"/>
            <a:ea typeface="Arial"/>
            <a:cs typeface="Arial"/>
          </a:endParaRPr>
        </a:p>
        <a:p>
          <a:pPr>
            <a:spcAft>
              <a:spcPct val="0"/>
            </a:spcAft>
          </a:pPr>
          <a:r>
            <a:rPr lang="el-GR" sz="1000" b="0" i="0" strike="noStrike" cap="none" spc="0" baseline="0" dirty="0" smtClean="0">
              <a:solidFill>
                <a:srgbClr val="000000"/>
              </a:solidFill>
              <a:effectLst/>
              <a:latin typeface="Arial"/>
              <a:ea typeface="Arial"/>
              <a:cs typeface="Arial"/>
            </a:rPr>
            <a:t>Επικοινωνήστε με συναισθήματα</a:t>
          </a:r>
          <a:r>
            <a:rPr lang="en-GB" sz="1000" b="0" i="0" strike="noStrike" cap="none" spc="0" baseline="0" dirty="0" smtClean="0">
              <a:solidFill>
                <a:srgbClr val="000000"/>
              </a:solidFill>
              <a:effectLst/>
              <a:latin typeface="Arial"/>
              <a:ea typeface="Arial"/>
              <a:cs typeface="Arial"/>
            </a:rPr>
            <a:t>. </a:t>
          </a:r>
          <a:endParaRPr lang="en-GB" sz="1000" b="0" i="0" strike="noStrike" cap="none" spc="0" baseline="0" dirty="0">
            <a:solidFill>
              <a:srgbClr val="000000"/>
            </a:solidFill>
            <a:effectLst/>
            <a:latin typeface="Arial"/>
            <a:ea typeface="Arial"/>
            <a:cs typeface="Arial"/>
          </a:endParaRPr>
        </a:p>
        <a:p>
          <a:pPr>
            <a:spcAft>
              <a:spcPct val="0"/>
            </a:spcAft>
          </a:pPr>
          <a:r>
            <a:rPr lang="el-GR" sz="1000" b="0" i="0" strike="noStrike" cap="none" spc="0" baseline="0" dirty="0" smtClean="0">
              <a:solidFill>
                <a:srgbClr val="000000"/>
              </a:solidFill>
              <a:effectLst/>
              <a:latin typeface="Arial"/>
              <a:ea typeface="Arial"/>
              <a:cs typeface="Arial"/>
            </a:rPr>
            <a:t>σχέση</a:t>
          </a:r>
          <a:endParaRPr lang="en-GB" sz="1000" b="0" i="0" strike="noStrike" cap="none" spc="0" baseline="0" dirty="0">
            <a:solidFill>
              <a:srgbClr val="000000"/>
            </a:solidFill>
            <a:effectLst/>
            <a:latin typeface="Arial"/>
            <a:ea typeface="Arial"/>
            <a:cs typeface="Arial"/>
          </a:endParaRPr>
        </a:p>
        <a:p>
          <a:pPr>
            <a:spcAft>
              <a:spcPct val="0"/>
            </a:spcAft>
          </a:pPr>
          <a:r>
            <a:rPr lang="el-GR" sz="1000" b="0" i="0" strike="noStrike" cap="none" spc="0" baseline="0" dirty="0" smtClean="0">
              <a:solidFill>
                <a:srgbClr val="000000"/>
              </a:solidFill>
              <a:effectLst/>
              <a:latin typeface="Arial"/>
              <a:ea typeface="Arial"/>
              <a:cs typeface="Arial"/>
            </a:rPr>
            <a:t>συνεργασία</a:t>
          </a:r>
          <a:endParaRPr lang="en-GB" sz="1000" b="0" i="0" strike="noStrike" cap="none" spc="0" baseline="0" dirty="0">
            <a:solidFill>
              <a:srgbClr val="000000"/>
            </a:solidFill>
            <a:effectLst/>
            <a:latin typeface="Arial"/>
            <a:ea typeface="Arial"/>
            <a:cs typeface="Arial"/>
          </a:endParaRPr>
        </a:p>
      </dgm:t>
    </dgm:pt>
    <dgm:pt modelId="{86442DE5-5E08-4F8B-85B4-A7B010FD7D95}" type="sibTrans" cxnId="{9C1D32D9-82F0-4E23-BD22-D47C8497983C}">
      <dgm:prSet custT="1"/>
      <dgm:spPr/>
      <dgm:t>
        <a:bodyPr/>
        <a:lstStyle/>
        <a:p>
          <a:endParaRPr lang="es-ES" sz="1000"/>
        </a:p>
      </dgm:t>
    </dgm:pt>
    <dgm:pt modelId="{499ADE5D-57BB-4864-9A49-381DEF658AC4}" type="parTrans" cxnId="{175BE23E-8804-4E99-8F75-C3F59D38B7CE}">
      <dgm:prSet custT="1"/>
      <dgm:spPr/>
      <dgm:t>
        <a:bodyPr/>
        <a:lstStyle/>
        <a:p>
          <a:endParaRPr lang="es-ES" sz="1000"/>
        </a:p>
      </dgm:t>
    </dgm:pt>
    <dgm:pt modelId="{0C94DF30-4655-4EA7-B456-3D6FECDBBCCF}">
      <dgm:prSet phldrT="[Texto]" custT="1"/>
      <dgm:spPr>
        <a:solidFill>
          <a:srgbClr val="FFFFFF"/>
        </a:solidFill>
        <a:ln w="25402">
          <a:solidFill>
            <a:srgbClr val="F79646"/>
          </a:solidFill>
          <a:prstDash val="solid"/>
        </a:ln>
      </dgm:spPr>
      <dgm:t>
        <a:bodyPr vert="horz" wrap="square" lIns="17775" tIns="17775" rIns="17775" bIns="17775" anchor="t" anchorCtr="0" compatLnSpc="0"/>
        <a:lstStyle/>
        <a:p>
          <a:pPr>
            <a:spcAft>
              <a:spcPct val="0"/>
            </a:spcAft>
          </a:pPr>
          <a:r>
            <a:rPr lang="el-GR" sz="1000" b="1" i="0" strike="noStrike" cap="none" spc="0" baseline="0" dirty="0" smtClean="0">
              <a:solidFill>
                <a:srgbClr val="000000"/>
              </a:solidFill>
              <a:effectLst/>
              <a:latin typeface="Arial"/>
              <a:cs typeface="Arial"/>
            </a:rPr>
            <a:t>ΑΥΞΗΣΗ ΤΗΣ ΕΥΑΙΣΘΗΤΟΠΟΙΗΣΗΣ</a:t>
          </a:r>
          <a:endParaRPr lang="en-GB" sz="1000" b="0" i="0" strike="noStrike" cap="none" spc="0" baseline="0" dirty="0">
            <a:solidFill>
              <a:srgbClr val="000000"/>
            </a:solidFill>
            <a:effectLst/>
            <a:latin typeface="Arial"/>
            <a:ea typeface="Arial"/>
            <a:cs typeface="Arial"/>
          </a:endParaRPr>
        </a:p>
      </dgm:t>
    </dgm:pt>
    <dgm:pt modelId="{8BAA0EB6-2A3B-482C-AA1C-868BC9C5B851}" type="sibTrans" cxnId="{175BE23E-8804-4E99-8F75-C3F59D38B7CE}">
      <dgm:prSet custT="1"/>
      <dgm:spPr/>
      <dgm:t>
        <a:bodyPr/>
        <a:lstStyle/>
        <a:p>
          <a:endParaRPr lang="es-ES" sz="1000"/>
        </a:p>
      </dgm:t>
    </dgm:pt>
    <dgm:pt modelId="{AF7BB730-CBE5-48D6-B73D-B32E361CDFC4}" type="sibTrans" cxnId="{AE7A51DD-C944-4467-8481-61BA9DA5A0FB}">
      <dgm:prSet custT="1"/>
      <dgm:spPr/>
      <dgm:t>
        <a:bodyPr/>
        <a:lstStyle/>
        <a:p>
          <a:endParaRPr lang="es-ES" sz="1000"/>
        </a:p>
      </dgm:t>
    </dgm:pt>
    <dgm:pt modelId="{70DE73E7-D63A-4DA8-B0F9-26E2561F70CA}" type="parTrans" cxnId="{67B335E7-5C15-41D2-B690-BD477D881E03}">
      <dgm:prSet custT="1"/>
      <dgm:spPr/>
      <dgm:t>
        <a:bodyPr/>
        <a:lstStyle/>
        <a:p>
          <a:endParaRPr lang="es-ES" sz="1000"/>
        </a:p>
      </dgm:t>
    </dgm:pt>
    <dgm:pt modelId="{93758124-8F6E-43FE-9DC4-443739167628}">
      <dgm:prSet custT="1"/>
      <dgm:spPr/>
      <dgm:t>
        <a:bodyPr/>
        <a:lstStyle/>
        <a:p>
          <a:endParaRPr lang="el-GR" sz="1000" b="0" i="0" strike="noStrike" cap="none" spc="0" baseline="0" dirty="0" smtClean="0">
            <a:solidFill>
              <a:srgbClr val="000000"/>
            </a:solidFill>
            <a:effectLst/>
            <a:latin typeface="Arial"/>
            <a:ea typeface="Arial"/>
            <a:cs typeface="Arial"/>
          </a:endParaRPr>
        </a:p>
        <a:p>
          <a:endParaRPr lang="el-GR" sz="1000" b="0" i="0" strike="noStrike" cap="none" spc="0" baseline="0" dirty="0" smtClean="0">
            <a:solidFill>
              <a:srgbClr val="000000"/>
            </a:solidFill>
            <a:effectLst/>
            <a:latin typeface="Arial"/>
            <a:ea typeface="Arial"/>
            <a:cs typeface="Arial"/>
          </a:endParaRPr>
        </a:p>
        <a:p>
          <a:endParaRPr lang="el-GR" sz="1000" b="0" i="0" strike="noStrike" cap="none" spc="0" baseline="0" dirty="0" smtClean="0">
            <a:solidFill>
              <a:srgbClr val="000000"/>
            </a:solidFill>
            <a:effectLst/>
            <a:latin typeface="Arial"/>
            <a:ea typeface="Arial"/>
            <a:cs typeface="Arial"/>
          </a:endParaRPr>
        </a:p>
        <a:p>
          <a:endParaRPr lang="el-GR" sz="1000" b="0" i="0" strike="noStrike" cap="none" spc="0" baseline="0" dirty="0" smtClean="0">
            <a:solidFill>
              <a:srgbClr val="000000"/>
            </a:solidFill>
            <a:effectLst/>
            <a:latin typeface="Arial"/>
            <a:ea typeface="Arial"/>
            <a:cs typeface="Arial"/>
          </a:endParaRPr>
        </a:p>
        <a:p>
          <a:endParaRPr lang="el-GR" sz="1000" b="0" i="0" strike="noStrike" cap="none" spc="0" baseline="0" dirty="0" smtClean="0">
            <a:solidFill>
              <a:srgbClr val="000000"/>
            </a:solidFill>
            <a:effectLst/>
            <a:latin typeface="Arial"/>
            <a:ea typeface="Arial"/>
            <a:cs typeface="Arial"/>
          </a:endParaRPr>
        </a:p>
        <a:p>
          <a:endParaRPr lang="el-GR" sz="1000" b="0" i="0" strike="noStrike" cap="none" spc="0" baseline="0" dirty="0" smtClean="0">
            <a:solidFill>
              <a:srgbClr val="000000"/>
            </a:solidFill>
            <a:effectLst/>
            <a:latin typeface="Arial"/>
            <a:ea typeface="Arial"/>
            <a:cs typeface="Arial"/>
          </a:endParaRPr>
        </a:p>
        <a:p>
          <a:endParaRPr lang="el-GR" sz="1000" b="0" i="0" strike="noStrike" cap="none" spc="0" baseline="0" dirty="0" smtClean="0">
            <a:solidFill>
              <a:srgbClr val="000000"/>
            </a:solidFill>
            <a:effectLst/>
            <a:latin typeface="Arial"/>
            <a:ea typeface="Arial"/>
            <a:cs typeface="Arial"/>
          </a:endParaRPr>
        </a:p>
        <a:p>
          <a:endParaRPr lang="el-GR" sz="1000" b="0" i="0" strike="noStrike" cap="none" spc="0" baseline="0" dirty="0" smtClean="0">
            <a:solidFill>
              <a:srgbClr val="000000"/>
            </a:solidFill>
            <a:effectLst/>
            <a:latin typeface="Arial"/>
            <a:ea typeface="Arial"/>
            <a:cs typeface="Arial"/>
          </a:endParaRPr>
        </a:p>
        <a:p>
          <a:endParaRPr lang="el-GR" sz="1000" b="0" i="0" strike="noStrike" cap="none" spc="0" baseline="0" dirty="0" smtClean="0">
            <a:solidFill>
              <a:srgbClr val="000000"/>
            </a:solidFill>
            <a:effectLst/>
            <a:latin typeface="Arial"/>
            <a:ea typeface="Arial"/>
            <a:cs typeface="Arial"/>
          </a:endParaRPr>
        </a:p>
        <a:p>
          <a:r>
            <a:rPr lang="el-GR" sz="1000" b="0" i="0" strike="noStrike" cap="none" spc="0" baseline="0" dirty="0" smtClean="0">
              <a:solidFill>
                <a:srgbClr val="000000"/>
              </a:solidFill>
              <a:effectLst/>
              <a:latin typeface="Arial"/>
              <a:ea typeface="Arial"/>
              <a:cs typeface="Arial"/>
            </a:rPr>
            <a:t>ΕΝΔΙΑΜΕΣΗ</a:t>
          </a:r>
        </a:p>
        <a:p>
          <a:r>
            <a:rPr lang="el-GR" sz="1000" b="0" i="0" strike="noStrike" cap="none" spc="0" baseline="0" dirty="0" smtClean="0">
              <a:solidFill>
                <a:srgbClr val="000000"/>
              </a:solidFill>
              <a:effectLst/>
              <a:latin typeface="Arial"/>
              <a:cs typeface="Arial"/>
            </a:rPr>
            <a:t>ΕΝΔΥΝΑΜΩΣΗ</a:t>
          </a:r>
        </a:p>
        <a:p>
          <a:endParaRPr lang="en-GB" sz="1000" b="0" i="0" strike="noStrike" cap="none" spc="0" baseline="0" dirty="0">
            <a:solidFill>
              <a:srgbClr val="000000"/>
            </a:solidFill>
            <a:effectLst/>
            <a:latin typeface="Arial"/>
            <a:ea typeface="Arial"/>
            <a:cs typeface="Arial"/>
          </a:endParaRPr>
        </a:p>
      </dgm:t>
    </dgm:pt>
    <dgm:pt modelId="{B9CBC037-3439-42DA-BEDC-86BB7B3EBA0F}" type="parTrans" cxnId="{75A1015C-D80D-4C18-AFDD-D0DC37370159}">
      <dgm:prSet custT="1"/>
      <dgm:spPr/>
      <dgm:t>
        <a:bodyPr/>
        <a:lstStyle/>
        <a:p>
          <a:endParaRPr lang="es-ES" sz="1000"/>
        </a:p>
      </dgm:t>
    </dgm:pt>
    <dgm:pt modelId="{6F39AFE5-7D9C-4460-B8CE-9C23F28CEA6A}">
      <dgm:prSet custT="1"/>
      <dgm:spPr>
        <a:solidFill>
          <a:srgbClr val="FFFFFF"/>
        </a:solidFill>
        <a:ln w="25402">
          <a:solidFill>
            <a:srgbClr val="C0504D"/>
          </a:solidFill>
          <a:prstDash val="solid"/>
        </a:ln>
      </dgm:spPr>
      <dgm:t>
        <a:bodyPr vert="horz" wrap="square" lIns="17775" tIns="17775" rIns="17775" bIns="17775" anchor="t" anchorCtr="0" compatLnSpc="0"/>
        <a:lstStyle/>
        <a:p>
          <a:pPr>
            <a:spcAft>
              <a:spcPct val="0"/>
            </a:spcAft>
          </a:pPr>
          <a:r>
            <a:rPr lang="el-GR" sz="1000" b="1" i="0" strike="noStrike" cap="none" spc="0" baseline="0" dirty="0" smtClean="0">
              <a:solidFill>
                <a:srgbClr val="000000"/>
              </a:solidFill>
              <a:effectLst/>
              <a:latin typeface="Arial"/>
              <a:cs typeface="Arial"/>
            </a:rPr>
            <a:t>ΑΥΤΟΠΡΟΒΟΛΗ</a:t>
          </a:r>
        </a:p>
        <a:p>
          <a:pPr>
            <a:spcAft>
              <a:spcPct val="0"/>
            </a:spcAft>
          </a:pPr>
          <a:r>
            <a:rPr lang="el-GR" sz="1000" b="1" i="0" strike="noStrike" cap="none" spc="0" baseline="0" dirty="0" smtClean="0">
              <a:solidFill>
                <a:srgbClr val="000000"/>
              </a:solidFill>
              <a:effectLst/>
              <a:latin typeface="Arial"/>
              <a:cs typeface="Arial"/>
            </a:rPr>
            <a:t>Επικοινωνία</a:t>
          </a:r>
          <a:endParaRPr lang="en-GB" sz="1000" b="1" i="0" strike="noStrike" cap="none" spc="0" baseline="0" dirty="0">
            <a:solidFill>
              <a:srgbClr val="000000"/>
            </a:solidFill>
            <a:effectLst/>
            <a:latin typeface="Arial"/>
            <a:ea typeface="Arial"/>
            <a:cs typeface="Arial"/>
          </a:endParaRPr>
        </a:p>
      </dgm:t>
    </dgm:pt>
    <dgm:pt modelId="{39B0E0FD-9F6E-4E5D-88D2-843F7874D207}" type="sibTrans" cxnId="{75A1015C-D80D-4C18-AFDD-D0DC37370159}">
      <dgm:prSet custT="1"/>
      <dgm:spPr/>
      <dgm:t>
        <a:bodyPr/>
        <a:lstStyle/>
        <a:p>
          <a:endParaRPr lang="es-ES" sz="1000"/>
        </a:p>
      </dgm:t>
    </dgm:pt>
    <dgm:pt modelId="{BB09C856-0537-4AAA-BED1-062A55E37FDE}" type="parTrans" cxnId="{DF863C26-DDC3-4E11-980F-570E2704E042}">
      <dgm:prSet custT="1"/>
      <dgm:spPr/>
      <dgm:t>
        <a:bodyPr/>
        <a:lstStyle/>
        <a:p>
          <a:endParaRPr lang="es-ES" sz="1000"/>
        </a:p>
      </dgm:t>
    </dgm:pt>
    <dgm:pt modelId="{071C5479-8E78-4E7B-85F2-EE5A15D65A45}">
      <dgm:prSet custT="1"/>
      <dgm:spPr>
        <a:solidFill>
          <a:srgbClr val="FFFFFF"/>
        </a:solidFill>
        <a:ln w="25402">
          <a:solidFill>
            <a:srgbClr val="C0504D"/>
          </a:solidFill>
          <a:prstDash val="solid"/>
        </a:ln>
      </dgm:spPr>
      <dgm:t>
        <a:bodyPr vert="horz" wrap="square" lIns="17775" tIns="17775" rIns="17775" bIns="17775" anchor="t" anchorCtr="0" compatLnSpc="0"/>
        <a:lstStyle/>
        <a:p>
          <a:pPr>
            <a:spcAft>
              <a:spcPct val="0"/>
            </a:spcAft>
          </a:pPr>
          <a:r>
            <a:rPr lang="el-GR" sz="1000" b="1" i="0" strike="noStrike" cap="none" spc="0" baseline="0" dirty="0" smtClean="0">
              <a:solidFill>
                <a:srgbClr val="000000"/>
              </a:solidFill>
              <a:effectLst/>
              <a:latin typeface="Arial"/>
              <a:cs typeface="Arial"/>
            </a:rPr>
            <a:t>ΑΥΞΗΣΗ ΤΗΣ ΕΥΑΙΣΘΗΤΟΠΟΙΗΣΗΣ</a:t>
          </a:r>
          <a:endParaRPr lang="en-GB" sz="1000" b="1" i="0" strike="noStrike" cap="none" spc="0" baseline="0" dirty="0">
            <a:solidFill>
              <a:srgbClr val="000000"/>
            </a:solidFill>
            <a:effectLst/>
            <a:latin typeface="Arial"/>
            <a:ea typeface="Arial"/>
            <a:cs typeface="Arial"/>
          </a:endParaRPr>
        </a:p>
      </dgm:t>
    </dgm:pt>
    <dgm:pt modelId="{D3BA3180-D463-4607-9A55-08B188477255}" type="sibTrans" cxnId="{DF863C26-DDC3-4E11-980F-570E2704E042}">
      <dgm:prSet custT="1"/>
      <dgm:spPr/>
      <dgm:t>
        <a:bodyPr/>
        <a:lstStyle/>
        <a:p>
          <a:endParaRPr lang="es-ES" sz="1000"/>
        </a:p>
      </dgm:t>
    </dgm:pt>
    <dgm:pt modelId="{E7DF47D3-0C0A-4316-93F4-4B4AF720647A}" type="sibTrans" cxnId="{67B335E7-5C15-41D2-B690-BD477D881E03}">
      <dgm:prSet custT="1"/>
      <dgm:spPr/>
      <dgm:t>
        <a:bodyPr/>
        <a:lstStyle/>
        <a:p>
          <a:endParaRPr lang="es-ES" sz="1000"/>
        </a:p>
      </dgm:t>
    </dgm:pt>
    <dgm:pt modelId="{77FC1CCC-71E3-42DF-B442-8FC6355FC8EB}" type="parTrans" cxnId="{C8A7BE9D-F2E6-4ADA-BB79-F7F684A3DE75}">
      <dgm:prSet custT="1"/>
      <dgm:spPr/>
      <dgm:t>
        <a:bodyPr/>
        <a:lstStyle/>
        <a:p>
          <a:endParaRPr lang="es-ES" sz="1000"/>
        </a:p>
      </dgm:t>
    </dgm:pt>
    <dgm:pt modelId="{927B48B6-8FF8-46FA-831E-A7BBDB07157F}">
      <dgm:prSet phldrT="[Texto]" custT="1"/>
      <dgm:spPr/>
      <dgm:t>
        <a:bodyPr/>
        <a:lstStyle/>
        <a:p>
          <a:r>
            <a:rPr lang="el-GR" sz="1000" b="0" i="0" strike="noStrike" cap="none" spc="0" baseline="0" dirty="0" smtClean="0">
              <a:solidFill>
                <a:srgbClr val="000000"/>
              </a:solidFill>
              <a:effectLst/>
              <a:latin typeface="Arial"/>
              <a:ea typeface="Arial"/>
              <a:cs typeface="Arial"/>
            </a:rPr>
            <a:t>ΠΡΟΧΩΡΗΜΕΝΗ </a:t>
          </a:r>
          <a:r>
            <a:rPr lang="el-GR" sz="1000" b="0" i="0" strike="noStrike" cap="none" spc="0" baseline="0" dirty="0" smtClean="0">
              <a:solidFill>
                <a:srgbClr val="000000"/>
              </a:solidFill>
              <a:effectLst/>
              <a:latin typeface="Arial"/>
              <a:cs typeface="Arial"/>
            </a:rPr>
            <a:t>ΕΝΔΥΝΑΜΩΣΗ</a:t>
          </a:r>
        </a:p>
        <a:p>
          <a:endParaRPr lang="en-GB" sz="1000" b="0" i="0" strike="noStrike" cap="none" spc="0" baseline="0" dirty="0">
            <a:solidFill>
              <a:srgbClr val="000000"/>
            </a:solidFill>
            <a:effectLst/>
            <a:latin typeface="Arial"/>
            <a:ea typeface="Arial"/>
            <a:cs typeface="Arial"/>
          </a:endParaRPr>
        </a:p>
      </dgm:t>
    </dgm:pt>
    <dgm:pt modelId="{FD93A552-A877-4762-9B07-E4819FA5AC98}" type="parTrans" cxnId="{261F24F0-528A-4E19-B4CE-4B92B9AC90A6}">
      <dgm:prSet custT="1"/>
      <dgm:spPr/>
      <dgm:t>
        <a:bodyPr/>
        <a:lstStyle/>
        <a:p>
          <a:endParaRPr lang="es-ES" sz="1000"/>
        </a:p>
      </dgm:t>
    </dgm:pt>
    <dgm:pt modelId="{B7921784-8B13-41A2-8310-62134D070B92}">
      <dgm:prSet phldrT="[Texto]"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l-GR" sz="1000" b="1" i="0" strike="noStrike" cap="none" spc="0" baseline="0" smtClean="0">
              <a:solidFill>
                <a:srgbClr val="000000"/>
              </a:solidFill>
              <a:effectLst/>
              <a:latin typeface="Arial"/>
              <a:cs typeface="Arial"/>
            </a:rPr>
            <a:t>ΑΥΤΟΠΡΟΒΟΛΗ</a:t>
          </a:r>
          <a:endParaRPr lang="en-GB" sz="1000" b="1" i="0" strike="noStrike" cap="none" spc="0" baseline="0" dirty="0">
            <a:solidFill>
              <a:srgbClr val="000000"/>
            </a:solidFill>
            <a:effectLst/>
            <a:latin typeface="Arial"/>
            <a:ea typeface="Arial"/>
            <a:cs typeface="Arial"/>
          </a:endParaRPr>
        </a:p>
      </dgm:t>
    </dgm:pt>
    <dgm:pt modelId="{205F1CBB-BBBE-4BDE-B080-5854AB83AB6A}" type="sibTrans" cxnId="{261F24F0-528A-4E19-B4CE-4B92B9AC90A6}">
      <dgm:prSet custT="1"/>
      <dgm:spPr/>
      <dgm:t>
        <a:bodyPr/>
        <a:lstStyle/>
        <a:p>
          <a:endParaRPr lang="es-ES" sz="1000"/>
        </a:p>
      </dgm:t>
    </dgm:pt>
    <dgm:pt modelId="{F3661674-1F7E-4E91-8786-0C503A260275}" type="parTrans" cxnId="{78A0EE50-A6B1-46EE-9709-1AF013BD24F1}">
      <dgm:prSet custT="1"/>
      <dgm:spPr/>
      <dgm:t>
        <a:bodyPr/>
        <a:lstStyle/>
        <a:p>
          <a:endParaRPr lang="es-ES" sz="1000"/>
        </a:p>
      </dgm:t>
    </dgm:pt>
    <dgm:pt modelId="{72FB93EC-11EA-41E8-9E31-2F11833D5EB3}">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l-GR" sz="1000" b="1" i="0" strike="noStrike" cap="none" spc="0" baseline="0" dirty="0" smtClean="0">
              <a:solidFill>
                <a:srgbClr val="000000"/>
              </a:solidFill>
              <a:effectLst/>
              <a:latin typeface="Arial"/>
              <a:cs typeface="Arial"/>
            </a:rPr>
            <a:t>ΑΥΞΗΣΗ ΤΗΣ ΕΥΑΙΣΘΗΤΟΠΟΙΗΣΗΣ</a:t>
          </a:r>
          <a:endParaRPr lang="en-US" sz="1000" b="1" i="0" strike="noStrike" cap="none" spc="0" baseline="0" dirty="0" smtClean="0">
            <a:solidFill>
              <a:srgbClr val="000000"/>
            </a:solidFill>
            <a:effectLst/>
            <a:latin typeface="Arial"/>
            <a:cs typeface="Arial"/>
          </a:endParaRPr>
        </a:p>
        <a:p>
          <a:pPr>
            <a:spcAft>
              <a:spcPct val="0"/>
            </a:spcAft>
          </a:pPr>
          <a:r>
            <a:rPr lang="el-GR" sz="1000" b="1" i="0" strike="noStrike" cap="none" spc="0" baseline="0" dirty="0" smtClean="0">
              <a:solidFill>
                <a:srgbClr val="000000"/>
              </a:solidFill>
              <a:effectLst/>
              <a:latin typeface="Arial"/>
              <a:ea typeface="Arial"/>
              <a:cs typeface="Arial"/>
            </a:rPr>
            <a:t>Αντανακλαστική σκέψη</a:t>
          </a:r>
          <a:endParaRPr lang="en-GB" sz="1000" b="1" i="0" strike="noStrike" cap="none" spc="0" baseline="0" dirty="0">
            <a:solidFill>
              <a:srgbClr val="000000"/>
            </a:solidFill>
            <a:effectLst/>
            <a:latin typeface="Arial"/>
            <a:ea typeface="Arial"/>
            <a:cs typeface="Arial"/>
          </a:endParaRPr>
        </a:p>
      </dgm:t>
    </dgm:pt>
    <dgm:pt modelId="{EFC85169-34EA-4BF1-9443-9A341DE7D989}" type="sibTrans" cxnId="{78A0EE50-A6B1-46EE-9709-1AF013BD24F1}">
      <dgm:prSet custT="1"/>
      <dgm:spPr/>
      <dgm:t>
        <a:bodyPr/>
        <a:lstStyle/>
        <a:p>
          <a:endParaRPr lang="es-ES" sz="1000"/>
        </a:p>
      </dgm:t>
    </dgm:pt>
    <dgm:pt modelId="{556E0D7C-AAC0-48F4-A644-8295B6ABBA2C}" type="parTrans" cxnId="{FB15E88F-0E56-4F22-9542-8160607A5DB0}">
      <dgm:prSet custT="1"/>
      <dgm:spPr/>
      <dgm:t>
        <a:bodyPr/>
        <a:lstStyle/>
        <a:p>
          <a:endParaRPr lang="es-ES" sz="1000"/>
        </a:p>
      </dgm:t>
    </dgm:pt>
    <dgm:pt modelId="{D4FCA557-5A6C-41D6-9CE8-CAFE350812EF}">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l-GR" sz="1000" b="1" i="0" strike="noStrike" cap="none" spc="0" baseline="0" dirty="0" smtClean="0">
              <a:solidFill>
                <a:srgbClr val="000000"/>
              </a:solidFill>
              <a:effectLst/>
              <a:latin typeface="Arial"/>
              <a:cs typeface="Arial"/>
            </a:rPr>
            <a:t>ΑΠΟΦΑΣΗ ΓΙΑ ΤΗ ΖΩΗ ΤΟΥΣ ΚΑΙ ΑΝΑΠΤΥΞΗ</a:t>
          </a:r>
          <a:endParaRPr lang="en-GB" sz="1000" b="1" i="0" strike="noStrike" cap="none" spc="0" baseline="0" dirty="0">
            <a:solidFill>
              <a:srgbClr val="000000"/>
            </a:solidFill>
            <a:effectLst/>
            <a:latin typeface="Arial"/>
            <a:ea typeface="Arial"/>
            <a:cs typeface="Arial"/>
          </a:endParaRPr>
        </a:p>
      </dgm:t>
    </dgm:pt>
    <dgm:pt modelId="{8F62BBEF-5D14-4808-9442-C00AE5AF66DF}" type="sibTrans" cxnId="{FB15E88F-0E56-4F22-9542-8160607A5DB0}">
      <dgm:prSet custT="1"/>
      <dgm:spPr/>
      <dgm:t>
        <a:bodyPr/>
        <a:lstStyle/>
        <a:p>
          <a:endParaRPr lang="es-ES" sz="1000"/>
        </a:p>
      </dgm:t>
    </dgm:pt>
    <dgm:pt modelId="{7ECC9A1A-5D00-4534-8BEB-6EB149D7696A}" type="parTrans" cxnId="{DBD3E5A8-B5C0-4F71-A672-5A2F1322D124}">
      <dgm:prSet custT="1"/>
      <dgm:spPr/>
      <dgm:t>
        <a:bodyPr/>
        <a:lstStyle/>
        <a:p>
          <a:endParaRPr lang="es-ES" sz="1000"/>
        </a:p>
      </dgm:t>
    </dgm:pt>
    <dgm:pt modelId="{939A458A-75FC-44AA-AC3C-87B0DC9CD9A6}">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endParaRPr lang="es-ES" sz="1000" b="0" dirty="0"/>
        </a:p>
        <a:p>
          <a:pPr>
            <a:spcAft>
              <a:spcPct val="0"/>
            </a:spcAft>
          </a:pPr>
          <a:endParaRPr lang="es-ES" sz="1000" b="0" dirty="0"/>
        </a:p>
        <a:p>
          <a:pPr>
            <a:spcAft>
              <a:spcPct val="0"/>
            </a:spcAft>
          </a:pPr>
          <a:endParaRPr lang="es-ES" sz="1000" b="0" dirty="0"/>
        </a:p>
        <a:p>
          <a:pPr>
            <a:spcAft>
              <a:spcPct val="0"/>
            </a:spcAft>
          </a:pPr>
          <a:endParaRPr lang="es-ES" sz="1000" b="0" dirty="0"/>
        </a:p>
      </dgm:t>
    </dgm:pt>
    <dgm:pt modelId="{A05742F3-32F0-4662-9A65-A1306843014C}" type="sibTrans" cxnId="{DBD3E5A8-B5C0-4F71-A672-5A2F1322D124}">
      <dgm:prSet custT="1"/>
      <dgm:spPr/>
      <dgm:t>
        <a:bodyPr/>
        <a:lstStyle/>
        <a:p>
          <a:endParaRPr lang="es-ES" sz="1000"/>
        </a:p>
      </dgm:t>
    </dgm:pt>
    <dgm:pt modelId="{30B3478A-A674-43E8-89BF-0A7CCAF9D2F2}" type="parTrans" cxnId="{103B5095-C687-4CA5-8E14-F8504B149030}">
      <dgm:prSet custT="1"/>
      <dgm:spPr/>
      <dgm:t>
        <a:bodyPr/>
        <a:lstStyle/>
        <a:p>
          <a:endParaRPr lang="es-ES" sz="1000"/>
        </a:p>
      </dgm:t>
    </dgm:pt>
    <dgm:pt modelId="{3897836A-C76A-4F00-96F7-B9F04BFBF311}">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endParaRPr lang="es-ES" sz="1000" b="0"/>
        </a:p>
      </dgm:t>
    </dgm:pt>
    <dgm:pt modelId="{B8A8F527-8497-43E7-9A2A-4D0EBE2ED778}" type="sibTrans" cxnId="{103B5095-C687-4CA5-8E14-F8504B149030}">
      <dgm:prSet custT="1"/>
      <dgm:spPr/>
      <dgm:t>
        <a:bodyPr/>
        <a:lstStyle/>
        <a:p>
          <a:endParaRPr lang="es-ES" sz="1000"/>
        </a:p>
      </dgm:t>
    </dgm:pt>
    <dgm:pt modelId="{39D5FD01-D97A-4F1D-864C-69A257984C12}" type="parTrans" cxnId="{304E6C39-6760-4CCE-90B4-8837140BEBD8}">
      <dgm:prSet custT="1"/>
      <dgm:spPr/>
      <dgm:t>
        <a:bodyPr/>
        <a:lstStyle/>
        <a:p>
          <a:endParaRPr lang="es-ES" sz="1000"/>
        </a:p>
      </dgm:t>
    </dgm:pt>
    <dgm:pt modelId="{268A25B9-5FC1-4BFC-877E-79ADCDE4F805}">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s-ES" sz="1000" b="0"/>
            <a:t> </a:t>
          </a:r>
          <a:endParaRPr lang="es-ES" sz="1000"/>
        </a:p>
      </dgm:t>
    </dgm:pt>
    <dgm:pt modelId="{D36969DB-8E01-4D25-AD48-2B1B163FEF92}" type="sibTrans" cxnId="{304E6C39-6760-4CCE-90B4-8837140BEBD8}">
      <dgm:prSet custT="1"/>
      <dgm:spPr/>
      <dgm:t>
        <a:bodyPr/>
        <a:lstStyle/>
        <a:p>
          <a:endParaRPr lang="es-ES" sz="1000"/>
        </a:p>
      </dgm:t>
    </dgm:pt>
    <dgm:pt modelId="{2547786E-7B6F-4DDB-AEC1-65EDF07390ED}" type="sibTrans" cxnId="{C8A7BE9D-F2E6-4ADA-BB79-F7F684A3DE75}">
      <dgm:prSet custT="1"/>
      <dgm:spPr/>
      <dgm:t>
        <a:bodyPr/>
        <a:lstStyle/>
        <a:p>
          <a:endParaRPr lang="es-ES" sz="1000"/>
        </a:p>
      </dgm:t>
    </dgm:pt>
    <dgm:pt modelId="{2057DE11-3461-47BD-A3F4-733214DE9E4D}">
      <dgm:prSet custT="1"/>
      <dgm:spPr/>
      <dgm:t>
        <a:bodyPr/>
        <a:lstStyle/>
        <a:p>
          <a:r>
            <a:rPr lang="el-GR" sz="1000" b="0" i="0" strike="noStrike" cap="none" spc="0" baseline="0" dirty="0">
              <a:solidFill>
                <a:srgbClr val="000000"/>
              </a:solidFill>
              <a:effectLst/>
              <a:latin typeface="Arial"/>
              <a:cs typeface="Arial"/>
            </a:rPr>
            <a:t>Ικανότητα </a:t>
          </a:r>
          <a:r>
            <a:rPr lang="el-GR" sz="1000" b="0" i="0" strike="noStrike" cap="none" spc="0" baseline="0" dirty="0" smtClean="0">
              <a:solidFill>
                <a:srgbClr val="000000"/>
              </a:solidFill>
              <a:effectLst/>
              <a:latin typeface="Arial"/>
              <a:cs typeface="Arial"/>
            </a:rPr>
            <a:t>αντικειμενικής ανάλυσης </a:t>
          </a:r>
          <a:r>
            <a:rPr lang="el-GR" sz="1000" b="0" i="0" strike="noStrike" cap="none" spc="0" baseline="0" dirty="0">
              <a:solidFill>
                <a:srgbClr val="000000"/>
              </a:solidFill>
              <a:effectLst/>
              <a:latin typeface="Arial"/>
              <a:cs typeface="Arial"/>
            </a:rPr>
            <a:t>με ενσυναίσθηση</a:t>
          </a:r>
          <a:endParaRPr lang="el-GR" sz="1000" b="0" i="0" strike="noStrike" cap="none" spc="0" baseline="0" dirty="0">
            <a:solidFill>
              <a:srgbClr val="000000"/>
            </a:solidFill>
            <a:effectLst/>
            <a:latin typeface="Arial"/>
            <a:cs typeface="Arial"/>
          </a:endParaRPr>
        </a:p>
      </dgm:t>
    </dgm:pt>
    <dgm:pt modelId="{6256BE39-BFEB-4CE4-A4C5-2311D11CB715}" type="parTrans" cxnId="{67B77290-6FD7-499C-AB64-6EDFF13567D9}">
      <dgm:prSet/>
      <dgm:spPr/>
      <dgm:t>
        <a:bodyPr/>
        <a:lstStyle/>
        <a:p>
          <a:endParaRPr lang="el-GR"/>
        </a:p>
      </dgm:t>
    </dgm:pt>
    <dgm:pt modelId="{119DE6FB-D993-4522-8106-65E1086C2C05}" type="sibTrans" cxnId="{67B77290-6FD7-499C-AB64-6EDFF13567D9}">
      <dgm:prSet/>
      <dgm:spPr/>
      <dgm:t>
        <a:bodyPr/>
        <a:lstStyle/>
        <a:p>
          <a:endParaRPr lang="el-GR"/>
        </a:p>
      </dgm:t>
    </dgm:pt>
    <dgm:pt modelId="{53F0D8C2-0FC4-435E-A8A4-8A782B3D67F9}">
      <dgm:prSet custT="1"/>
      <dgm:spPr/>
      <dgm:t>
        <a:bodyPr/>
        <a:lstStyle/>
        <a:p>
          <a:r>
            <a:rPr lang="el-GR" sz="1000" b="0" i="0" strike="noStrike" cap="none" spc="0" baseline="0" dirty="0" smtClean="0">
              <a:solidFill>
                <a:srgbClr val="000000"/>
              </a:solidFill>
              <a:effectLst/>
              <a:latin typeface="Arial"/>
              <a:cs typeface="Arial"/>
            </a:rPr>
            <a:t>Ανάπτυξη ευαισθητοποίησης </a:t>
          </a:r>
          <a:r>
            <a:rPr lang="el-GR" sz="1000" b="0" i="0" strike="noStrike" cap="none" spc="0" baseline="0" dirty="0">
              <a:solidFill>
                <a:srgbClr val="000000"/>
              </a:solidFill>
              <a:effectLst/>
              <a:latin typeface="Arial"/>
              <a:cs typeface="Arial"/>
            </a:rPr>
            <a:t>σχετικά με τις διακρίσεις</a:t>
          </a:r>
          <a:endParaRPr lang="el-GR" sz="1000" b="0" i="0" strike="noStrike" cap="none" spc="0" baseline="0" dirty="0">
            <a:solidFill>
              <a:srgbClr val="000000"/>
            </a:solidFill>
            <a:effectLst/>
            <a:latin typeface="Arial"/>
            <a:cs typeface="Arial"/>
          </a:endParaRPr>
        </a:p>
      </dgm:t>
    </dgm:pt>
    <dgm:pt modelId="{C30D626D-5D45-40DC-A21B-8081EBDA6701}" type="parTrans" cxnId="{F72D3FC2-A171-4F14-8608-58186FB60248}">
      <dgm:prSet/>
      <dgm:spPr/>
      <dgm:t>
        <a:bodyPr/>
        <a:lstStyle/>
        <a:p>
          <a:endParaRPr lang="el-GR"/>
        </a:p>
      </dgm:t>
    </dgm:pt>
    <dgm:pt modelId="{B14A774B-B29A-4012-BAA4-83E3F6E7959E}" type="sibTrans" cxnId="{F72D3FC2-A171-4F14-8608-58186FB60248}">
      <dgm:prSet/>
      <dgm:spPr/>
      <dgm:t>
        <a:bodyPr/>
        <a:lstStyle/>
        <a:p>
          <a:endParaRPr lang="el-GR"/>
        </a:p>
      </dgm:t>
    </dgm:pt>
    <dgm:pt modelId="{7CDCC489-8922-4C93-B044-1001EF9F3BBB}">
      <dgm:prSet custT="1"/>
      <dgm:spPr/>
      <dgm:t>
        <a:bodyPr/>
        <a:lstStyle/>
        <a:p>
          <a:r>
            <a:rPr lang="el-GR" sz="1000" b="0" i="0" strike="noStrike" cap="none" spc="0" baseline="0" dirty="0">
              <a:solidFill>
                <a:srgbClr val="000000"/>
              </a:solidFill>
              <a:effectLst/>
              <a:latin typeface="Arial"/>
              <a:cs typeface="Arial"/>
            </a:rPr>
            <a:t>ανάπτυξη κοινωνικών δεξιοτήτων εντός της ομάδας</a:t>
          </a:r>
          <a:endParaRPr lang="el-GR" sz="1000" b="0" i="0" strike="noStrike" cap="none" spc="0" baseline="0" dirty="0">
            <a:solidFill>
              <a:srgbClr val="000000"/>
            </a:solidFill>
            <a:effectLst/>
            <a:latin typeface="Arial"/>
            <a:cs typeface="Arial"/>
          </a:endParaRPr>
        </a:p>
      </dgm:t>
    </dgm:pt>
    <dgm:pt modelId="{C5C4F335-AD58-482E-B54D-775F802BA41B}" type="parTrans" cxnId="{9B52C5F5-2F6A-491C-9BFD-5B97C604B040}">
      <dgm:prSet/>
      <dgm:spPr/>
      <dgm:t>
        <a:bodyPr/>
        <a:lstStyle/>
        <a:p>
          <a:endParaRPr lang="el-GR"/>
        </a:p>
      </dgm:t>
    </dgm:pt>
    <dgm:pt modelId="{4F664D0C-AD5B-4B89-8B23-BD64FDE1277A}" type="sibTrans" cxnId="{9B52C5F5-2F6A-491C-9BFD-5B97C604B040}">
      <dgm:prSet/>
      <dgm:spPr/>
      <dgm:t>
        <a:bodyPr/>
        <a:lstStyle/>
        <a:p>
          <a:endParaRPr lang="el-GR"/>
        </a:p>
      </dgm:t>
    </dgm:pt>
    <dgm:pt modelId="{1816504F-6855-4279-B624-252F3016B8F5}">
      <dgm:prSet custT="1"/>
      <dgm:spPr/>
      <dgm:t>
        <a:bodyPr/>
        <a:lstStyle/>
        <a:p>
          <a:r>
            <a:rPr lang="el-GR" sz="1000" b="0" i="0" strike="noStrike" cap="none" spc="0" baseline="0" dirty="0" smtClean="0">
              <a:solidFill>
                <a:srgbClr val="000000"/>
              </a:solidFill>
              <a:effectLst/>
              <a:latin typeface="Arial"/>
              <a:cs typeface="Arial"/>
            </a:rPr>
            <a:t>Επαγγελματικό </a:t>
          </a:r>
          <a:r>
            <a:rPr lang="el-GR" sz="1000" b="0" i="0" strike="noStrike" cap="none" spc="0" baseline="0" dirty="0">
              <a:solidFill>
                <a:srgbClr val="000000"/>
              </a:solidFill>
              <a:effectLst/>
              <a:latin typeface="Arial"/>
              <a:cs typeface="Arial"/>
            </a:rPr>
            <a:t>πρόγραμμα ανάπτυξης,</a:t>
          </a:r>
          <a:endParaRPr lang="el-GR" sz="1000" b="0" i="0" strike="noStrike" cap="none" spc="0" baseline="0" dirty="0">
            <a:solidFill>
              <a:srgbClr val="000000"/>
            </a:solidFill>
            <a:effectLst/>
            <a:latin typeface="Arial"/>
            <a:cs typeface="Arial"/>
          </a:endParaRPr>
        </a:p>
      </dgm:t>
    </dgm:pt>
    <dgm:pt modelId="{6AD0848B-0D60-43EE-A454-A9C9C446890E}" type="parTrans" cxnId="{E7220942-3C60-4369-86AA-F06EE487B8CE}">
      <dgm:prSet/>
      <dgm:spPr/>
      <dgm:t>
        <a:bodyPr/>
        <a:lstStyle/>
        <a:p>
          <a:endParaRPr lang="el-GR"/>
        </a:p>
      </dgm:t>
    </dgm:pt>
    <dgm:pt modelId="{BB3345E2-FBEF-4A2F-8613-ADDB69CE102F}" type="sibTrans" cxnId="{E7220942-3C60-4369-86AA-F06EE487B8CE}">
      <dgm:prSet/>
      <dgm:spPr/>
      <dgm:t>
        <a:bodyPr/>
        <a:lstStyle/>
        <a:p>
          <a:endParaRPr lang="el-GR"/>
        </a:p>
      </dgm:t>
    </dgm:pt>
    <dgm:pt modelId="{36D4A60F-2036-41A9-BF97-E770BE934078}">
      <dgm:prSet custT="1"/>
      <dgm:spPr/>
      <dgm:t>
        <a:bodyPr/>
        <a:lstStyle/>
        <a:p>
          <a:r>
            <a:rPr lang="el-GR" sz="1000" b="0" i="0" strike="noStrike" cap="none" spc="0" baseline="0" dirty="0" smtClean="0">
              <a:solidFill>
                <a:srgbClr val="000000"/>
              </a:solidFill>
              <a:effectLst/>
              <a:latin typeface="Arial"/>
              <a:cs typeface="Arial"/>
            </a:rPr>
            <a:t>Πρόσβαση </a:t>
          </a:r>
          <a:r>
            <a:rPr lang="el-GR" sz="1000" b="0" i="0" strike="noStrike" cap="none" spc="0" baseline="0" dirty="0">
              <a:solidFill>
                <a:srgbClr val="000000"/>
              </a:solidFill>
              <a:effectLst/>
              <a:latin typeface="Arial"/>
              <a:cs typeface="Arial"/>
            </a:rPr>
            <a:t>και </a:t>
          </a:r>
          <a:r>
            <a:rPr lang="el-GR" sz="1000" b="0" i="0" strike="noStrike" cap="none" spc="0" baseline="0" dirty="0" smtClean="0">
              <a:solidFill>
                <a:srgbClr val="000000"/>
              </a:solidFill>
              <a:effectLst/>
              <a:latin typeface="Arial"/>
              <a:cs typeface="Arial"/>
            </a:rPr>
            <a:t>διαχείριση </a:t>
          </a:r>
          <a:r>
            <a:rPr lang="el-GR" sz="1000" b="0" i="0" strike="noStrike" cap="none" spc="0" baseline="0" dirty="0">
              <a:solidFill>
                <a:srgbClr val="000000"/>
              </a:solidFill>
              <a:effectLst/>
              <a:latin typeface="Arial"/>
              <a:cs typeface="Arial"/>
            </a:rPr>
            <a:t>των πόρων,</a:t>
          </a:r>
          <a:endParaRPr lang="el-GR" sz="1000" b="0" i="0" strike="noStrike" cap="none" spc="0" baseline="0" dirty="0">
            <a:solidFill>
              <a:srgbClr val="000000"/>
            </a:solidFill>
            <a:effectLst/>
            <a:latin typeface="Arial"/>
            <a:cs typeface="Arial"/>
          </a:endParaRPr>
        </a:p>
      </dgm:t>
    </dgm:pt>
    <dgm:pt modelId="{A7BCA7B3-FC97-40B2-A0EA-A5A5B6322993}" type="parTrans" cxnId="{82CF27AE-9920-4486-850D-F8A7B72E8081}">
      <dgm:prSet/>
      <dgm:spPr/>
      <dgm:t>
        <a:bodyPr/>
        <a:lstStyle/>
        <a:p>
          <a:endParaRPr lang="el-GR"/>
        </a:p>
      </dgm:t>
    </dgm:pt>
    <dgm:pt modelId="{CF4D6446-8145-41D6-AB7B-44E28BB2B7B8}" type="sibTrans" cxnId="{82CF27AE-9920-4486-850D-F8A7B72E8081}">
      <dgm:prSet/>
      <dgm:spPr/>
      <dgm:t>
        <a:bodyPr/>
        <a:lstStyle/>
        <a:p>
          <a:endParaRPr lang="el-GR"/>
        </a:p>
      </dgm:t>
    </dgm:pt>
    <dgm:pt modelId="{B2A7E977-9EDE-4845-A458-CD80BC8E7A3F}">
      <dgm:prSet custT="1"/>
      <dgm:spPr/>
      <dgm:t>
        <a:bodyPr/>
        <a:lstStyle/>
        <a:p>
          <a:r>
            <a:rPr lang="el-GR" sz="1000" b="0" i="0" strike="noStrike" cap="none" spc="0" baseline="0" dirty="0" smtClean="0">
              <a:solidFill>
                <a:srgbClr val="000000"/>
              </a:solidFill>
              <a:effectLst/>
              <a:latin typeface="Arial"/>
              <a:cs typeface="Arial"/>
            </a:rPr>
            <a:t>Ευαισθητοποίηση </a:t>
          </a:r>
          <a:r>
            <a:rPr lang="el-GR" sz="1000" b="0" i="0" strike="noStrike" cap="none" spc="0" baseline="0" dirty="0">
              <a:solidFill>
                <a:srgbClr val="000000"/>
              </a:solidFill>
              <a:effectLst/>
              <a:latin typeface="Arial"/>
              <a:cs typeface="Arial"/>
            </a:rPr>
            <a:t>ομάδας,</a:t>
          </a:r>
          <a:endParaRPr lang="el-GR" sz="1000" b="0" i="0" strike="noStrike" cap="none" spc="0" baseline="0" dirty="0">
            <a:solidFill>
              <a:srgbClr val="000000"/>
            </a:solidFill>
            <a:effectLst/>
            <a:latin typeface="Arial"/>
            <a:cs typeface="Arial"/>
          </a:endParaRPr>
        </a:p>
      </dgm:t>
    </dgm:pt>
    <dgm:pt modelId="{C23A1797-5D47-460F-862E-2742D642F966}" type="parTrans" cxnId="{CA0B722F-C340-4561-A4B5-7E5C5DC86200}">
      <dgm:prSet/>
      <dgm:spPr/>
      <dgm:t>
        <a:bodyPr/>
        <a:lstStyle/>
        <a:p>
          <a:endParaRPr lang="el-GR"/>
        </a:p>
      </dgm:t>
    </dgm:pt>
    <dgm:pt modelId="{5FE7FFBB-D9ED-478E-BDE1-2EA6A1E9BBCD}" type="sibTrans" cxnId="{CA0B722F-C340-4561-A4B5-7E5C5DC86200}">
      <dgm:prSet/>
      <dgm:spPr/>
      <dgm:t>
        <a:bodyPr/>
        <a:lstStyle/>
        <a:p>
          <a:endParaRPr lang="el-GR"/>
        </a:p>
      </dgm:t>
    </dgm:pt>
    <dgm:pt modelId="{95B82E4E-4A0A-4DE6-8492-23639482E325}">
      <dgm:prSet custT="1"/>
      <dgm:spPr/>
      <dgm:t>
        <a:bodyPr/>
        <a:lstStyle/>
        <a:p>
          <a:r>
            <a:rPr lang="el-GR" sz="1000" b="0" i="0" strike="noStrike" cap="none" spc="0" baseline="0" dirty="0" smtClean="0">
              <a:solidFill>
                <a:srgbClr val="000000"/>
              </a:solidFill>
              <a:effectLst/>
              <a:latin typeface="Arial"/>
              <a:cs typeface="Arial"/>
            </a:rPr>
            <a:t>Έκφραση </a:t>
          </a:r>
          <a:r>
            <a:rPr lang="el-GR" sz="1000" b="0" i="0" strike="noStrike" cap="none" spc="0" baseline="0" dirty="0">
              <a:solidFill>
                <a:srgbClr val="000000"/>
              </a:solidFill>
              <a:effectLst/>
              <a:latin typeface="Arial"/>
              <a:cs typeface="Arial"/>
            </a:rPr>
            <a:t>της </a:t>
          </a:r>
          <a:r>
            <a:rPr lang="el-GR" sz="1000" b="0" i="0" strike="noStrike" cap="none" spc="0" baseline="0" dirty="0" smtClean="0">
              <a:solidFill>
                <a:srgbClr val="000000"/>
              </a:solidFill>
              <a:effectLst/>
              <a:latin typeface="Arial"/>
              <a:cs typeface="Arial"/>
            </a:rPr>
            <a:t>ανάμειξης και </a:t>
          </a:r>
          <a:r>
            <a:rPr lang="el-GR" sz="1000" b="0" i="0" strike="noStrike" cap="none" spc="0" baseline="0" dirty="0">
              <a:solidFill>
                <a:srgbClr val="000000"/>
              </a:solidFill>
              <a:effectLst/>
              <a:latin typeface="Arial"/>
              <a:cs typeface="Arial"/>
            </a:rPr>
            <a:t>των συναισθημάτων</a:t>
          </a:r>
          <a:endParaRPr lang="el-GR" sz="1000" b="0" i="0" strike="noStrike" cap="none" spc="0" baseline="0" dirty="0">
            <a:solidFill>
              <a:srgbClr val="000000"/>
            </a:solidFill>
            <a:effectLst/>
            <a:latin typeface="Arial"/>
            <a:cs typeface="Arial"/>
          </a:endParaRPr>
        </a:p>
      </dgm:t>
    </dgm:pt>
    <dgm:pt modelId="{64C5CB02-03E0-45C9-A1A4-9B227CF44AC3}" type="parTrans" cxnId="{EB995C9D-4C76-4BE4-8EC2-9FD909BC7BBA}">
      <dgm:prSet/>
      <dgm:spPr/>
      <dgm:t>
        <a:bodyPr/>
        <a:lstStyle/>
        <a:p>
          <a:endParaRPr lang="el-GR"/>
        </a:p>
      </dgm:t>
    </dgm:pt>
    <dgm:pt modelId="{B1EE25EB-3404-4597-B90D-78D11883C08E}" type="sibTrans" cxnId="{EB995C9D-4C76-4BE4-8EC2-9FD909BC7BBA}">
      <dgm:prSet/>
      <dgm:spPr/>
      <dgm:t>
        <a:bodyPr/>
        <a:lstStyle/>
        <a:p>
          <a:endParaRPr lang="el-GR"/>
        </a:p>
      </dgm:t>
    </dgm:pt>
    <dgm:pt modelId="{93AA50E3-5893-4170-8DA7-E8CB3F391C22}">
      <dgm:prSet custT="1"/>
      <dgm:spPr/>
      <dgm:t>
        <a:bodyPr/>
        <a:lstStyle/>
        <a:p>
          <a:r>
            <a:rPr lang="el-GR" sz="1000" b="0" i="0" strike="noStrike" cap="none" spc="0" baseline="0" dirty="0">
              <a:solidFill>
                <a:srgbClr val="000000"/>
              </a:solidFill>
              <a:effectLst/>
              <a:latin typeface="Arial"/>
              <a:cs typeface="Arial"/>
            </a:rPr>
            <a:t>Συμμόρφωση με κανόνες και καθήκοντα</a:t>
          </a:r>
          <a:endParaRPr lang="el-GR" sz="1000" b="0" i="0" strike="noStrike" cap="none" spc="0" baseline="0" dirty="0">
            <a:solidFill>
              <a:srgbClr val="000000"/>
            </a:solidFill>
            <a:effectLst/>
            <a:latin typeface="Arial"/>
            <a:cs typeface="Arial"/>
          </a:endParaRPr>
        </a:p>
      </dgm:t>
    </dgm:pt>
    <dgm:pt modelId="{B2FF303D-D413-4A57-9404-FB9C2D64DC9A}" type="parTrans" cxnId="{03C0BD53-50CF-4FF3-BA7E-AA6CE1655A9A}">
      <dgm:prSet/>
      <dgm:spPr/>
      <dgm:t>
        <a:bodyPr/>
        <a:lstStyle/>
        <a:p>
          <a:endParaRPr lang="el-GR"/>
        </a:p>
      </dgm:t>
    </dgm:pt>
    <dgm:pt modelId="{D4AD5056-2D70-4BA1-8D03-F69608E22332}" type="sibTrans" cxnId="{03C0BD53-50CF-4FF3-BA7E-AA6CE1655A9A}">
      <dgm:prSet/>
      <dgm:spPr/>
      <dgm:t>
        <a:bodyPr/>
        <a:lstStyle/>
        <a:p>
          <a:endParaRPr lang="el-GR"/>
        </a:p>
      </dgm:t>
    </dgm:pt>
    <dgm:pt modelId="{47AD347D-ACF5-4D7A-967B-03FAFEEC0B20}">
      <dgm:prSet custT="1"/>
      <dgm:spPr/>
      <dgm:t>
        <a:bodyPr/>
        <a:lstStyle/>
        <a:p>
          <a:r>
            <a:rPr lang="el-GR" sz="1000" b="0" i="0" strike="noStrike" cap="none" spc="0" baseline="0" dirty="0">
              <a:solidFill>
                <a:srgbClr val="000000"/>
              </a:solidFill>
              <a:effectLst/>
              <a:latin typeface="Arial"/>
              <a:cs typeface="Arial"/>
            </a:rPr>
            <a:t>Ομαδική εργασία</a:t>
          </a:r>
          <a:endParaRPr lang="el-GR" sz="1000" b="0" i="0" strike="noStrike" cap="none" spc="0" baseline="0" dirty="0">
            <a:solidFill>
              <a:srgbClr val="000000"/>
            </a:solidFill>
            <a:effectLst/>
            <a:latin typeface="Arial"/>
            <a:cs typeface="Arial"/>
          </a:endParaRPr>
        </a:p>
      </dgm:t>
    </dgm:pt>
    <dgm:pt modelId="{805558F1-13D4-43B3-96BD-B2A63E770F8F}" type="parTrans" cxnId="{D33BDA84-7A05-409F-A9AE-B8B2152C20E9}">
      <dgm:prSet/>
      <dgm:spPr/>
      <dgm:t>
        <a:bodyPr/>
        <a:lstStyle/>
        <a:p>
          <a:endParaRPr lang="el-GR"/>
        </a:p>
      </dgm:t>
    </dgm:pt>
    <dgm:pt modelId="{E9A80E6B-E519-4022-9EA5-DBFC3630D721}" type="sibTrans" cxnId="{D33BDA84-7A05-409F-A9AE-B8B2152C20E9}">
      <dgm:prSet/>
      <dgm:spPr/>
      <dgm:t>
        <a:bodyPr/>
        <a:lstStyle/>
        <a:p>
          <a:endParaRPr lang="el-GR"/>
        </a:p>
      </dgm:t>
    </dgm:pt>
    <dgm:pt modelId="{DD5D4248-D3DA-4428-9245-0E62450EACEA}">
      <dgm:prSet custT="1"/>
      <dgm:spPr>
        <a:solidFill>
          <a:srgbClr val="FFFFFF"/>
        </a:solidFill>
        <a:ln w="25402">
          <a:solidFill>
            <a:srgbClr val="C0504D"/>
          </a:solidFill>
          <a:prstDash val="solid"/>
        </a:ln>
      </dgm:spPr>
      <dgm:t>
        <a:bodyPr/>
        <a:lstStyle/>
        <a:p>
          <a:pPr>
            <a:spcAft>
              <a:spcPct val="0"/>
            </a:spcAft>
          </a:pPr>
          <a:r>
            <a:rPr lang="el-GR" sz="1000" b="1" i="0" strike="noStrike" cap="none" spc="0" baseline="0" dirty="0" smtClean="0">
              <a:solidFill>
                <a:srgbClr val="000000"/>
              </a:solidFill>
              <a:effectLst/>
              <a:latin typeface="Arial"/>
              <a:ea typeface="Arial"/>
              <a:cs typeface="Arial"/>
            </a:rPr>
            <a:t>Κρίσιμη πολιτική συνείδηση</a:t>
          </a:r>
          <a:endParaRPr lang="en-GB" sz="1000" b="1" i="0" strike="noStrike" cap="none" spc="0" baseline="0" dirty="0" smtClean="0">
            <a:solidFill>
              <a:srgbClr val="000000"/>
            </a:solidFill>
            <a:effectLst/>
            <a:latin typeface="Arial"/>
            <a:ea typeface="Arial"/>
            <a:cs typeface="Arial"/>
          </a:endParaRPr>
        </a:p>
        <a:p>
          <a:pPr>
            <a:spcAft>
              <a:spcPct val="0"/>
            </a:spcAft>
          </a:pPr>
          <a:r>
            <a:rPr lang="el-GR" sz="1000" b="0" i="0" strike="noStrike" cap="none" spc="0" baseline="0" dirty="0" smtClean="0">
              <a:solidFill>
                <a:srgbClr val="000000"/>
              </a:solidFill>
              <a:effectLst/>
              <a:latin typeface="Arial"/>
              <a:ea typeface="Arial"/>
              <a:cs typeface="Arial"/>
            </a:rPr>
            <a:t>ευελιξία</a:t>
          </a:r>
          <a:endParaRPr lang="en-GB" sz="1000" b="0" i="0" strike="noStrike" cap="none" spc="0" baseline="0" dirty="0" smtClean="0">
            <a:solidFill>
              <a:srgbClr val="000000"/>
            </a:solidFill>
            <a:effectLst/>
            <a:latin typeface="Arial"/>
            <a:ea typeface="Arial"/>
            <a:cs typeface="Arial"/>
          </a:endParaRPr>
        </a:p>
        <a:p>
          <a:pPr>
            <a:spcAft>
              <a:spcPct val="0"/>
            </a:spcAft>
          </a:pPr>
          <a:r>
            <a:rPr lang="el-GR" sz="1000" b="1" i="0" strike="noStrike" cap="none" spc="0" baseline="0" dirty="0" smtClean="0">
              <a:solidFill>
                <a:srgbClr val="000000"/>
              </a:solidFill>
              <a:effectLst/>
              <a:latin typeface="Arial"/>
              <a:ea typeface="Arial"/>
              <a:cs typeface="Arial"/>
            </a:rPr>
            <a:t>ΑΠΟΦΑΣΗ ΓΙΑ ΤΗ ΖΩΗ ΤΟΥΣ ΚΑΙ ΑΝΑΠΤΥΞΗ</a:t>
          </a:r>
          <a:endParaRPr lang="en-GB" sz="1000" b="1" i="0" strike="noStrike" cap="none" spc="0" baseline="0" dirty="0" smtClean="0">
            <a:solidFill>
              <a:srgbClr val="000000"/>
            </a:solidFill>
            <a:effectLst/>
            <a:latin typeface="Arial"/>
            <a:ea typeface="Arial"/>
            <a:cs typeface="Arial"/>
          </a:endParaRPr>
        </a:p>
        <a:p>
          <a:pPr>
            <a:spcAft>
              <a:spcPct val="0"/>
            </a:spcAft>
          </a:pPr>
          <a:r>
            <a:rPr lang="el-GR" sz="1000" b="1" i="0" strike="noStrike" cap="none" spc="0" baseline="0" dirty="0" smtClean="0">
              <a:solidFill>
                <a:srgbClr val="000000"/>
              </a:solidFill>
              <a:effectLst/>
              <a:latin typeface="Arial"/>
              <a:ea typeface="Arial"/>
              <a:cs typeface="Arial"/>
            </a:rPr>
            <a:t>Πρωτοβουλία και λήψη αποφάσεων</a:t>
          </a:r>
          <a:r>
            <a:rPr lang="en-GB" sz="1000" b="1" i="0" strike="noStrike" cap="none" spc="0" baseline="0" dirty="0" smtClean="0">
              <a:solidFill>
                <a:srgbClr val="000000"/>
              </a:solidFill>
              <a:effectLst/>
              <a:latin typeface="Arial"/>
              <a:ea typeface="Arial"/>
              <a:cs typeface="Arial"/>
            </a:rPr>
            <a:t>, </a:t>
          </a:r>
          <a:endParaRPr lang="el-GR" sz="1000" b="1" i="0" strike="noStrike" cap="none" spc="0" baseline="0" dirty="0" smtClean="0">
            <a:solidFill>
              <a:srgbClr val="000000"/>
            </a:solidFill>
            <a:effectLst/>
            <a:latin typeface="Arial"/>
            <a:cs typeface="Arial"/>
          </a:endParaRPr>
        </a:p>
      </dgm:t>
    </dgm:pt>
    <dgm:pt modelId="{348600F2-B226-42D1-81B8-8064402F29FA}" type="parTrans" cxnId="{2D887718-E1C9-4163-8B8D-6A86F409036A}">
      <dgm:prSet/>
      <dgm:spPr/>
      <dgm:t>
        <a:bodyPr/>
        <a:lstStyle/>
        <a:p>
          <a:endParaRPr lang="el-GR"/>
        </a:p>
      </dgm:t>
    </dgm:pt>
    <dgm:pt modelId="{D6E0BBFD-9053-4588-9856-9AA3EE4B5C24}" type="sibTrans" cxnId="{2D887718-E1C9-4163-8B8D-6A86F409036A}">
      <dgm:prSet/>
      <dgm:spPr/>
      <dgm:t>
        <a:bodyPr/>
        <a:lstStyle/>
        <a:p>
          <a:endParaRPr lang="el-GR"/>
        </a:p>
      </dgm:t>
    </dgm:pt>
    <dgm:pt modelId="{F76D8A4E-AAA4-4B92-8B82-B077F4268DA8}">
      <dgm:prSet custT="1"/>
      <dgm:spPr/>
      <dgm:t>
        <a:bodyPr/>
        <a:lstStyle/>
        <a:p>
          <a:pPr>
            <a:spcAft>
              <a:spcPct val="0"/>
            </a:spcAft>
          </a:pPr>
          <a:r>
            <a:rPr lang="el-GR" sz="1000" b="1" i="0" strike="noStrike" cap="none" spc="0" baseline="0" dirty="0" smtClean="0">
              <a:solidFill>
                <a:srgbClr val="000000"/>
              </a:solidFill>
              <a:effectLst/>
              <a:latin typeface="Arial"/>
              <a:ea typeface="Arial"/>
              <a:cs typeface="Arial"/>
            </a:rPr>
            <a:t>Συναισθηματική ανάμειξη στην ανάπτυξη</a:t>
          </a:r>
          <a:endParaRPr lang="en-GB" sz="1000" b="1" i="0" strike="noStrike" cap="none" spc="0" baseline="0" dirty="0" smtClean="0">
            <a:solidFill>
              <a:srgbClr val="000000"/>
            </a:solidFill>
            <a:effectLst/>
            <a:latin typeface="Arial"/>
            <a:ea typeface="Arial"/>
            <a:cs typeface="Arial"/>
          </a:endParaRPr>
        </a:p>
        <a:p>
          <a:pPr>
            <a:spcAft>
              <a:spcPct val="0"/>
            </a:spcAft>
          </a:pPr>
          <a:r>
            <a:rPr lang="el-GR" sz="1000" b="0" i="0" strike="noStrike" cap="none" spc="0" baseline="0" dirty="0" smtClean="0">
              <a:solidFill>
                <a:srgbClr val="000000"/>
              </a:solidFill>
              <a:effectLst/>
              <a:latin typeface="Arial"/>
              <a:ea typeface="Arial"/>
              <a:cs typeface="Arial"/>
            </a:rPr>
            <a:t>Δημόσια έκφραση σκέψεων, ιδεών, πεποιθήσεων</a:t>
          </a:r>
          <a:endParaRPr lang="en-GB" sz="1000" b="0" i="0" strike="noStrike" cap="none" spc="0" baseline="0" dirty="0" smtClean="0">
            <a:solidFill>
              <a:srgbClr val="000000"/>
            </a:solidFill>
            <a:effectLst/>
            <a:latin typeface="Arial"/>
            <a:ea typeface="Arial"/>
            <a:cs typeface="Arial"/>
          </a:endParaRPr>
        </a:p>
        <a:p>
          <a:pPr>
            <a:spcAft>
              <a:spcPct val="0"/>
            </a:spcAft>
          </a:pPr>
          <a:r>
            <a:rPr lang="el-GR" sz="1000" b="0" i="0" strike="noStrike" cap="none" spc="0" baseline="0" smtClean="0">
              <a:solidFill>
                <a:srgbClr val="000000"/>
              </a:solidFill>
              <a:effectLst/>
              <a:latin typeface="Arial"/>
              <a:cs typeface="Arial"/>
            </a:rPr>
            <a:t>Αναζήτηση συνεργειών</a:t>
          </a:r>
          <a:endParaRPr lang="el-GR" sz="1000" b="1" i="0" strike="noStrike" cap="none" spc="0" baseline="0" dirty="0">
            <a:solidFill>
              <a:srgbClr val="000000"/>
            </a:solidFill>
            <a:effectLst/>
            <a:latin typeface="Arial"/>
            <a:cs typeface="Arial"/>
          </a:endParaRPr>
        </a:p>
      </dgm:t>
    </dgm:pt>
    <dgm:pt modelId="{786473DE-382F-4628-BECD-E95432FF1C53}" type="parTrans" cxnId="{64B0B957-FAE1-4E68-86E4-49084DDB715C}">
      <dgm:prSet/>
      <dgm:spPr/>
      <dgm:t>
        <a:bodyPr/>
        <a:lstStyle/>
        <a:p>
          <a:endParaRPr lang="el-GR"/>
        </a:p>
      </dgm:t>
    </dgm:pt>
    <dgm:pt modelId="{8513B621-A11F-4A17-A028-3134306EA6B5}" type="sibTrans" cxnId="{64B0B957-FAE1-4E68-86E4-49084DDB715C}">
      <dgm:prSet/>
      <dgm:spPr/>
      <dgm:t>
        <a:bodyPr/>
        <a:lstStyle/>
        <a:p>
          <a:endParaRPr lang="el-GR"/>
        </a:p>
      </dgm:t>
    </dgm:pt>
    <dgm:pt modelId="{4BDA7929-2B3E-4960-9089-1212709D0EA8}">
      <dgm:prSet custT="1"/>
      <dgm:spPr/>
      <dgm:t>
        <a:bodyPr/>
        <a:lstStyle/>
        <a:p>
          <a:r>
            <a:rPr lang="el-GR" sz="1000" b="0" i="0" strike="noStrike" cap="none" spc="0" baseline="0" dirty="0" smtClean="0">
              <a:solidFill>
                <a:srgbClr val="000000"/>
              </a:solidFill>
              <a:effectLst/>
              <a:latin typeface="Arial"/>
              <a:cs typeface="Arial"/>
            </a:rPr>
            <a:t>Ενισχύοντας τις δυνατότητες των άλλων</a:t>
          </a:r>
        </a:p>
        <a:p>
          <a:r>
            <a:rPr lang="el-GR" sz="1000" b="0" i="0" strike="noStrike" cap="none" spc="0" baseline="0" dirty="0" smtClean="0">
              <a:solidFill>
                <a:srgbClr val="000000"/>
              </a:solidFill>
              <a:effectLst/>
              <a:latin typeface="Arial"/>
              <a:cs typeface="Arial"/>
            </a:rPr>
            <a:t>Ορατότητα ως ομάδα</a:t>
          </a:r>
        </a:p>
      </dgm:t>
    </dgm:pt>
    <dgm:pt modelId="{F811F4F6-ECD9-4E32-9596-24EF0B2E893C}" type="parTrans" cxnId="{A0363C9F-6F30-40A6-81AA-63A1F8400D82}">
      <dgm:prSet/>
      <dgm:spPr/>
      <dgm:t>
        <a:bodyPr/>
        <a:lstStyle/>
        <a:p>
          <a:endParaRPr lang="el-GR"/>
        </a:p>
      </dgm:t>
    </dgm:pt>
    <dgm:pt modelId="{153A5AA1-39F5-49FA-B2E4-178EEF84DEF3}" type="sibTrans" cxnId="{A0363C9F-6F30-40A6-81AA-63A1F8400D82}">
      <dgm:prSet/>
      <dgm:spPr/>
      <dgm:t>
        <a:bodyPr/>
        <a:lstStyle/>
        <a:p>
          <a:endParaRPr lang="el-GR"/>
        </a:p>
      </dgm:t>
    </dgm:pt>
    <dgm:pt modelId="{3669A7D1-36C3-456E-AF96-8EBF9BB6A3EB}">
      <dgm:prSet custT="1"/>
      <dgm:spPr/>
      <dgm:t>
        <a:bodyPr/>
        <a:lstStyle/>
        <a:p>
          <a:pPr>
            <a:spcAft>
              <a:spcPct val="0"/>
            </a:spcAft>
          </a:pPr>
          <a:r>
            <a:rPr lang="el-GR" sz="1000" b="1" i="0" strike="noStrike" cap="none" spc="0" baseline="0" dirty="0" smtClean="0">
              <a:solidFill>
                <a:srgbClr val="000000"/>
              </a:solidFill>
              <a:effectLst/>
              <a:latin typeface="Arial"/>
              <a:ea typeface="Arial"/>
              <a:cs typeface="Arial"/>
            </a:rPr>
            <a:t>Ηγεσία</a:t>
          </a:r>
          <a:r>
            <a:rPr lang="en-GB" sz="1000" b="1" i="0" strike="noStrike" cap="none" spc="0" baseline="0" dirty="0" smtClean="0">
              <a:solidFill>
                <a:srgbClr val="000000"/>
              </a:solidFill>
              <a:effectLst/>
              <a:latin typeface="Arial"/>
              <a:ea typeface="Arial"/>
              <a:cs typeface="Arial"/>
            </a:rPr>
            <a:t> (</a:t>
          </a:r>
          <a:r>
            <a:rPr lang="el-GR" sz="1000" b="1" i="0" strike="noStrike" cap="none" spc="0" baseline="0" dirty="0" smtClean="0">
              <a:solidFill>
                <a:srgbClr val="000000"/>
              </a:solidFill>
              <a:effectLst/>
              <a:latin typeface="Arial"/>
              <a:ea typeface="Arial"/>
              <a:cs typeface="Arial"/>
            </a:rPr>
            <a:t>γυναίκες</a:t>
          </a:r>
          <a:r>
            <a:rPr lang="en-GB" sz="1000" b="1" i="0" strike="noStrike" cap="none" spc="0" baseline="0" dirty="0" smtClean="0">
              <a:solidFill>
                <a:srgbClr val="000000"/>
              </a:solidFill>
              <a:effectLst/>
              <a:latin typeface="Arial"/>
              <a:ea typeface="Arial"/>
              <a:cs typeface="Arial"/>
            </a:rPr>
            <a:t>)</a:t>
          </a:r>
        </a:p>
        <a:p>
          <a:pPr>
            <a:spcAft>
              <a:spcPct val="0"/>
            </a:spcAft>
          </a:pPr>
          <a:r>
            <a:rPr lang="el-GR" sz="1000" b="0" i="0" strike="noStrike" cap="none" spc="0" baseline="0" dirty="0" err="1" smtClean="0">
              <a:solidFill>
                <a:srgbClr val="000000"/>
              </a:solidFill>
              <a:effectLst/>
              <a:latin typeface="Arial"/>
              <a:cs typeface="Arial"/>
            </a:rPr>
            <a:t>Διπολικότητα</a:t>
          </a:r>
          <a:r>
            <a:rPr lang="el-GR" sz="1000" b="0" i="0" strike="noStrike" cap="none" spc="0" baseline="0" dirty="0" smtClean="0">
              <a:solidFill>
                <a:srgbClr val="000000"/>
              </a:solidFill>
              <a:effectLst/>
              <a:latin typeface="Arial"/>
              <a:cs typeface="Arial"/>
            </a:rPr>
            <a:t> εργαζομένων-επιχειρηματιών</a:t>
          </a:r>
          <a:endParaRPr lang="el-GR" sz="1000" b="0" i="0" strike="noStrike" cap="none" spc="0" baseline="0" dirty="0">
            <a:solidFill>
              <a:srgbClr val="000000"/>
            </a:solidFill>
            <a:effectLst/>
            <a:latin typeface="Arial"/>
            <a:cs typeface="Arial"/>
          </a:endParaRPr>
        </a:p>
      </dgm:t>
    </dgm:pt>
    <dgm:pt modelId="{A9CC13FC-7531-4122-9D7D-C9FC3A6DA457}" type="parTrans" cxnId="{32B1C37E-5E52-40DC-B57E-0EEA8B849C8F}">
      <dgm:prSet/>
      <dgm:spPr/>
      <dgm:t>
        <a:bodyPr/>
        <a:lstStyle/>
        <a:p>
          <a:endParaRPr lang="el-GR"/>
        </a:p>
      </dgm:t>
    </dgm:pt>
    <dgm:pt modelId="{9C677A93-3BC1-4C60-81F7-BFF021FE8836}" type="sibTrans" cxnId="{32B1C37E-5E52-40DC-B57E-0EEA8B849C8F}">
      <dgm:prSet/>
      <dgm:spPr/>
      <dgm:t>
        <a:bodyPr/>
        <a:lstStyle/>
        <a:p>
          <a:endParaRPr lang="el-GR"/>
        </a:p>
      </dgm:t>
    </dgm:pt>
    <dgm:pt modelId="{92C24EB9-0241-4538-8A31-84644C7E90A9}">
      <dgm:prSet custT="1"/>
      <dgm:spPr/>
      <dgm:t>
        <a:bodyPr/>
        <a:lstStyle/>
        <a:p>
          <a:r>
            <a:rPr lang="el-GR" sz="1000" b="0" i="0" strike="noStrike" cap="none" spc="0" baseline="0" dirty="0" smtClean="0">
              <a:solidFill>
                <a:srgbClr val="000000"/>
              </a:solidFill>
              <a:effectLst/>
              <a:latin typeface="Arial"/>
              <a:cs typeface="Arial"/>
            </a:rPr>
            <a:t>Οργανωτική ικανότητα</a:t>
          </a:r>
        </a:p>
      </dgm:t>
    </dgm:pt>
    <dgm:pt modelId="{2AA74548-37AA-4B1F-B6EE-AA77C0A9575E}" type="parTrans" cxnId="{9D5E833B-D75B-4A71-A838-0BC86AE7DF64}">
      <dgm:prSet/>
      <dgm:spPr/>
      <dgm:t>
        <a:bodyPr/>
        <a:lstStyle/>
        <a:p>
          <a:endParaRPr lang="el-GR"/>
        </a:p>
      </dgm:t>
    </dgm:pt>
    <dgm:pt modelId="{3CB54295-D9AF-464B-976C-EC958BBE3EE7}" type="sibTrans" cxnId="{9D5E833B-D75B-4A71-A838-0BC86AE7DF64}">
      <dgm:prSet/>
      <dgm:spPr/>
      <dgm:t>
        <a:bodyPr/>
        <a:lstStyle/>
        <a:p>
          <a:endParaRPr lang="el-GR"/>
        </a:p>
      </dgm:t>
    </dgm:pt>
    <dgm:pt modelId="{38E0207A-FC3F-4061-8EAA-AE33FCD98CCB}">
      <dgm:prSet custT="1"/>
      <dgm:spPr/>
      <dgm:t>
        <a:bodyPr/>
        <a:lstStyle/>
        <a:p>
          <a:r>
            <a:rPr lang="el-GR" sz="1000" b="0" i="0" strike="noStrike" cap="none" spc="0" baseline="0" dirty="0" smtClean="0">
              <a:solidFill>
                <a:srgbClr val="000000"/>
              </a:solidFill>
              <a:effectLst/>
              <a:latin typeface="Arial"/>
              <a:cs typeface="Arial"/>
            </a:rPr>
            <a:t>Δυνατότητα διαλόγου</a:t>
          </a:r>
        </a:p>
      </dgm:t>
    </dgm:pt>
    <dgm:pt modelId="{D2236991-67EF-4F72-A73D-AEEE5977DCDA}" type="parTrans" cxnId="{603B3406-ED20-40C6-AC0F-825EF052D69A}">
      <dgm:prSet/>
      <dgm:spPr/>
      <dgm:t>
        <a:bodyPr/>
        <a:lstStyle/>
        <a:p>
          <a:endParaRPr lang="el-GR"/>
        </a:p>
      </dgm:t>
    </dgm:pt>
    <dgm:pt modelId="{31A6FB7D-03C2-4C95-A037-63778DF60EDE}" type="sibTrans" cxnId="{603B3406-ED20-40C6-AC0F-825EF052D69A}">
      <dgm:prSet/>
      <dgm:spPr/>
      <dgm:t>
        <a:bodyPr/>
        <a:lstStyle/>
        <a:p>
          <a:endParaRPr lang="el-GR"/>
        </a:p>
      </dgm:t>
    </dgm:pt>
    <dgm:pt modelId="{B52591BF-9FB6-4911-9ABF-A8FB8B80D196}">
      <dgm:prSet custT="1"/>
      <dgm:spPr/>
      <dgm:t>
        <a:bodyPr/>
        <a:lstStyle/>
        <a:p>
          <a:pPr>
            <a:spcAft>
              <a:spcPct val="0"/>
            </a:spcAft>
          </a:pPr>
          <a:r>
            <a:rPr lang="el-GR" sz="1000" b="1" i="0" strike="noStrike" cap="none" spc="0" baseline="0" dirty="0" smtClean="0">
              <a:solidFill>
                <a:srgbClr val="000000"/>
              </a:solidFill>
              <a:effectLst/>
              <a:latin typeface="Arial"/>
              <a:cs typeface="Arial"/>
            </a:rPr>
            <a:t>ΜΕΤΑΤΡΟΠΗ ΠΕΡΙΒΑΛΛΟΝΤΟΣ/ΔΟΜΩΝ</a:t>
          </a:r>
          <a:endParaRPr lang="el-GR" dirty="0"/>
        </a:p>
      </dgm:t>
    </dgm:pt>
    <dgm:pt modelId="{45D920DF-F61E-4072-86DC-EF8CF20D2D0D}" type="parTrans" cxnId="{73F778D2-9957-4672-A5BB-5C9635EF77F1}">
      <dgm:prSet/>
      <dgm:spPr/>
      <dgm:t>
        <a:bodyPr/>
        <a:lstStyle/>
        <a:p>
          <a:endParaRPr lang="el-GR"/>
        </a:p>
      </dgm:t>
    </dgm:pt>
    <dgm:pt modelId="{A54EEE60-32EE-4AB8-8FA7-B94AF92D29EF}" type="sibTrans" cxnId="{73F778D2-9957-4672-A5BB-5C9635EF77F1}">
      <dgm:prSet/>
      <dgm:spPr/>
      <dgm:t>
        <a:bodyPr/>
        <a:lstStyle/>
        <a:p>
          <a:endParaRPr lang="el-GR"/>
        </a:p>
      </dgm:t>
    </dgm:pt>
    <dgm:pt modelId="{54FBFE20-59FB-4B01-ADE7-4204335B84BA}">
      <dgm:prSet custT="1"/>
      <dgm:spPr/>
      <dgm:t>
        <a:bodyPr/>
        <a:lstStyle/>
        <a:p>
          <a:r>
            <a:rPr lang="el-GR" sz="1000" b="0" i="0" strike="noStrike" cap="none" spc="0" baseline="0" dirty="0" smtClean="0">
              <a:solidFill>
                <a:srgbClr val="000000"/>
              </a:solidFill>
              <a:effectLst/>
              <a:latin typeface="Arial"/>
              <a:cs typeface="Arial"/>
            </a:rPr>
            <a:t>Δυνατότητα προβολής</a:t>
          </a:r>
        </a:p>
      </dgm:t>
    </dgm:pt>
    <dgm:pt modelId="{44E90338-5010-47E7-8168-773A6552E612}" type="parTrans" cxnId="{25D05CB4-45EC-4C32-8638-CA7D84B4D572}">
      <dgm:prSet/>
      <dgm:spPr/>
      <dgm:t>
        <a:bodyPr/>
        <a:lstStyle/>
        <a:p>
          <a:endParaRPr lang="el-GR"/>
        </a:p>
      </dgm:t>
    </dgm:pt>
    <dgm:pt modelId="{0F6E7FE2-F613-459D-84F8-43A3515CC843}" type="sibTrans" cxnId="{25D05CB4-45EC-4C32-8638-CA7D84B4D572}">
      <dgm:prSet/>
      <dgm:spPr/>
      <dgm:t>
        <a:bodyPr/>
        <a:lstStyle/>
        <a:p>
          <a:endParaRPr lang="el-GR"/>
        </a:p>
      </dgm:t>
    </dgm:pt>
    <dgm:pt modelId="{495B55E4-5760-4F02-9186-1228E3623B5B}">
      <dgm:prSet custT="1"/>
      <dgm:spPr/>
      <dgm:t>
        <a:bodyPr/>
        <a:lstStyle/>
        <a:p>
          <a:r>
            <a:rPr lang="el-GR" sz="1000" b="0" i="0" strike="noStrike" cap="none" spc="0" baseline="0" dirty="0" smtClean="0">
              <a:solidFill>
                <a:srgbClr val="000000"/>
              </a:solidFill>
              <a:effectLst/>
              <a:latin typeface="Arial"/>
              <a:cs typeface="Arial"/>
            </a:rPr>
            <a:t>Διαχείριση της αλλαγής</a:t>
          </a:r>
        </a:p>
      </dgm:t>
    </dgm:pt>
    <dgm:pt modelId="{2815D0E2-86F5-42E9-BE95-F88D5A7F073F}" type="parTrans" cxnId="{794BD02A-DF4A-49B9-B510-043D8F35F88F}">
      <dgm:prSet/>
      <dgm:spPr/>
      <dgm:t>
        <a:bodyPr/>
        <a:lstStyle/>
        <a:p>
          <a:endParaRPr lang="el-GR"/>
        </a:p>
      </dgm:t>
    </dgm:pt>
    <dgm:pt modelId="{BC9FED0E-1B1E-4884-8CF2-B74255DF2250}" type="sibTrans" cxnId="{794BD02A-DF4A-49B9-B510-043D8F35F88F}">
      <dgm:prSet/>
      <dgm:spPr/>
      <dgm:t>
        <a:bodyPr/>
        <a:lstStyle/>
        <a:p>
          <a:endParaRPr lang="el-GR"/>
        </a:p>
      </dgm:t>
    </dgm:pt>
    <dgm:pt modelId="{229E9161-A1B2-423B-9363-8293EAEDE11E}">
      <dgm:prSet custT="1"/>
      <dgm:spPr/>
      <dgm:t>
        <a:bodyPr/>
        <a:lstStyle/>
        <a:p>
          <a:r>
            <a:rPr lang="el-GR" sz="1000" b="0" i="0" strike="noStrike" cap="none" spc="0" baseline="0" dirty="0" smtClean="0">
              <a:solidFill>
                <a:srgbClr val="000000"/>
              </a:solidFill>
              <a:effectLst/>
              <a:latin typeface="Arial"/>
              <a:cs typeface="Arial"/>
            </a:rPr>
            <a:t>Δημιουργικότητα</a:t>
          </a:r>
        </a:p>
      </dgm:t>
    </dgm:pt>
    <dgm:pt modelId="{465108EE-0C02-47E7-A160-D2BAFE0D33DD}" type="parTrans" cxnId="{D792CC89-422C-4BD1-B5D7-CFC09FB38DEB}">
      <dgm:prSet/>
      <dgm:spPr/>
      <dgm:t>
        <a:bodyPr/>
        <a:lstStyle/>
        <a:p>
          <a:endParaRPr lang="el-GR"/>
        </a:p>
      </dgm:t>
    </dgm:pt>
    <dgm:pt modelId="{461009AC-B6E0-4DA7-81BE-A802D6233E55}" type="sibTrans" cxnId="{D792CC89-422C-4BD1-B5D7-CFC09FB38DEB}">
      <dgm:prSet/>
      <dgm:spPr/>
      <dgm:t>
        <a:bodyPr/>
        <a:lstStyle/>
        <a:p>
          <a:endParaRPr lang="el-GR"/>
        </a:p>
      </dgm:t>
    </dgm:pt>
    <dgm:pt modelId="{9C38BE8A-35D6-457A-9B40-45F1081B7A17}">
      <dgm:prSet custT="1"/>
      <dgm:spPr/>
      <dgm:t>
        <a:bodyPr/>
        <a:lstStyle/>
        <a:p>
          <a:r>
            <a:rPr lang="el-GR" sz="1000" b="0" i="0" strike="noStrike" cap="none" spc="0" baseline="0" dirty="0" smtClean="0">
              <a:solidFill>
                <a:srgbClr val="000000"/>
              </a:solidFill>
              <a:effectLst/>
              <a:latin typeface="Arial"/>
              <a:cs typeface="Arial"/>
            </a:rPr>
            <a:t>διαπραγμάτευση</a:t>
          </a:r>
        </a:p>
      </dgm:t>
    </dgm:pt>
    <dgm:pt modelId="{CC269AB6-49E7-4DB6-A77C-B3FF081B20CC}" type="parTrans" cxnId="{DC2C7F22-47D4-4F94-83A2-E731A8A97B3C}">
      <dgm:prSet/>
      <dgm:spPr/>
      <dgm:t>
        <a:bodyPr/>
        <a:lstStyle/>
        <a:p>
          <a:endParaRPr lang="el-GR"/>
        </a:p>
      </dgm:t>
    </dgm:pt>
    <dgm:pt modelId="{31CA152F-3F2C-466F-BDB8-BFD8C0B2B020}" type="sibTrans" cxnId="{DC2C7F22-47D4-4F94-83A2-E731A8A97B3C}">
      <dgm:prSet/>
      <dgm:spPr/>
      <dgm:t>
        <a:bodyPr/>
        <a:lstStyle/>
        <a:p>
          <a:endParaRPr lang="el-GR"/>
        </a:p>
      </dgm:t>
    </dgm:pt>
    <dgm:pt modelId="{2A9CB950-683E-4BD9-8A42-55C303D1757C}">
      <dgm:prSet custT="1"/>
      <dgm:spPr/>
      <dgm:t>
        <a:bodyPr/>
        <a:lstStyle/>
        <a:p>
          <a:r>
            <a:rPr lang="el-GR" sz="1000" b="0" i="0" strike="noStrike" cap="none" spc="0" baseline="0" dirty="0" smtClean="0">
              <a:solidFill>
                <a:srgbClr val="000000"/>
              </a:solidFill>
              <a:effectLst/>
              <a:latin typeface="Arial"/>
              <a:cs typeface="Arial"/>
            </a:rPr>
            <a:t>Ορατότητα</a:t>
          </a:r>
        </a:p>
      </dgm:t>
    </dgm:pt>
    <dgm:pt modelId="{1E0E0B36-AD0C-4891-915A-A061B6F4E53F}" type="parTrans" cxnId="{DFE4703E-2F00-4BF0-9D43-985A0B235347}">
      <dgm:prSet/>
      <dgm:spPr/>
      <dgm:t>
        <a:bodyPr/>
        <a:lstStyle/>
        <a:p>
          <a:endParaRPr lang="el-GR"/>
        </a:p>
      </dgm:t>
    </dgm:pt>
    <dgm:pt modelId="{50420B2E-DEC8-422B-8E54-58FD0B0952B1}" type="sibTrans" cxnId="{DFE4703E-2F00-4BF0-9D43-985A0B235347}">
      <dgm:prSet/>
      <dgm:spPr/>
      <dgm:t>
        <a:bodyPr/>
        <a:lstStyle/>
        <a:p>
          <a:endParaRPr lang="el-GR"/>
        </a:p>
      </dgm:t>
    </dgm:pt>
    <dgm:pt modelId="{1B05B3DB-6B6B-44A7-92BA-BE9D9450A513}">
      <dgm:prSet custT="1"/>
      <dgm:spPr/>
      <dgm:t>
        <a:bodyPr/>
        <a:lstStyle/>
        <a:p>
          <a:r>
            <a:rPr lang="el-GR" sz="1000" b="0" i="0" strike="noStrike" cap="none" spc="0" baseline="0" dirty="0" smtClean="0">
              <a:solidFill>
                <a:srgbClr val="000000"/>
              </a:solidFill>
              <a:effectLst/>
              <a:latin typeface="Arial"/>
              <a:cs typeface="Arial"/>
            </a:rPr>
            <a:t>Αντιπροσώπευση σε μια ομάδα</a:t>
          </a:r>
        </a:p>
      </dgm:t>
    </dgm:pt>
    <dgm:pt modelId="{9E930AA7-D4B0-49D4-8A84-6688FA5F91B9}" type="parTrans" cxnId="{7DE97ED9-2A69-4AC7-A271-722F5069556A}">
      <dgm:prSet/>
      <dgm:spPr/>
      <dgm:t>
        <a:bodyPr/>
        <a:lstStyle/>
        <a:p>
          <a:endParaRPr lang="el-GR"/>
        </a:p>
      </dgm:t>
    </dgm:pt>
    <dgm:pt modelId="{93B93F4A-18A5-456A-8806-FABA771A009D}" type="sibTrans" cxnId="{7DE97ED9-2A69-4AC7-A271-722F5069556A}">
      <dgm:prSet/>
      <dgm:spPr/>
      <dgm:t>
        <a:bodyPr/>
        <a:lstStyle/>
        <a:p>
          <a:endParaRPr lang="el-GR"/>
        </a:p>
      </dgm:t>
    </dgm:pt>
    <dgm:pt modelId="{07D2F284-7EAA-46D5-9589-53CEF1D8E28B}">
      <dgm:prSet custT="1"/>
      <dgm:spPr/>
      <dgm:t>
        <a:bodyPr/>
        <a:lstStyle/>
        <a:p>
          <a:r>
            <a:rPr lang="el-GR" sz="1000" b="0" i="0" strike="noStrike" cap="none" spc="0" baseline="0" dirty="0" smtClean="0">
              <a:solidFill>
                <a:srgbClr val="000000"/>
              </a:solidFill>
              <a:effectLst/>
              <a:latin typeface="Arial"/>
              <a:cs typeface="Arial"/>
            </a:rPr>
            <a:t>Δημοκρατική διαχείριση των ομάδων εργασίας</a:t>
          </a:r>
        </a:p>
      </dgm:t>
    </dgm:pt>
    <dgm:pt modelId="{C5AAA38D-D7B5-4819-81D9-1F71B6860C7C}" type="parTrans" cxnId="{32640E2A-DB6A-4ADE-896A-B6C6FD92E5E5}">
      <dgm:prSet/>
      <dgm:spPr/>
      <dgm:t>
        <a:bodyPr/>
        <a:lstStyle/>
        <a:p>
          <a:endParaRPr lang="el-GR"/>
        </a:p>
      </dgm:t>
    </dgm:pt>
    <dgm:pt modelId="{911B5B81-9A89-4F65-9AD2-580B8E068CED}" type="sibTrans" cxnId="{32640E2A-DB6A-4ADE-896A-B6C6FD92E5E5}">
      <dgm:prSet/>
      <dgm:spPr/>
      <dgm:t>
        <a:bodyPr/>
        <a:lstStyle/>
        <a:p>
          <a:endParaRPr lang="el-GR"/>
        </a:p>
      </dgm:t>
    </dgm:pt>
    <dgm:pt modelId="{37891A83-EBDD-4AC9-9183-9F76E2DE7C93}" type="pres">
      <dgm:prSet presAssocID="{B748C4CF-4377-4B63-BE6E-97B11D643A62}" presName="Name0" presStyleCnt="0">
        <dgm:presLayoutVars>
          <dgm:chMax val="7"/>
          <dgm:chPref val="7"/>
          <dgm:dir/>
          <dgm:animOne val="branch"/>
          <dgm:animLvl val="lvl"/>
        </dgm:presLayoutVars>
      </dgm:prSet>
      <dgm:spPr/>
      <dgm:t>
        <a:bodyPr/>
        <a:lstStyle/>
        <a:p>
          <a:endParaRPr lang="el-GR"/>
        </a:p>
      </dgm:t>
    </dgm:pt>
    <dgm:pt modelId="{914DD8C7-F6CE-475B-8A3A-03CECF6222EA}" type="pres">
      <dgm:prSet presAssocID="{899C4D1E-EF35-4F98-A77E-26C56EC1F31B}" presName="composite" presStyleCnt="0"/>
      <dgm:spPr/>
    </dgm:pt>
    <dgm:pt modelId="{2262C789-E91E-4420-B68B-AC0F1CED9AE4}" type="pres">
      <dgm:prSet presAssocID="{899C4D1E-EF35-4F98-A77E-26C56EC1F31B}" presName="BackAccent" presStyleLbl="bgShp" presStyleIdx="0" presStyleCnt="3" custLinFactNeighborX="11631" custLinFactNeighborY="-25201"/>
      <dgm:spPr/>
    </dgm:pt>
    <dgm:pt modelId="{ED8A1F4E-A2A8-4BCF-824C-9125AAA5DB6F}" type="pres">
      <dgm:prSet presAssocID="{899C4D1E-EF35-4F98-A77E-26C56EC1F31B}" presName="Accent" presStyleLbl="alignNode1" presStyleIdx="0" presStyleCnt="3" custLinFactNeighborX="14539" custLinFactNeighborY="-31501"/>
      <dgm:spPr/>
    </dgm:pt>
    <dgm:pt modelId="{90AC4345-9932-4BA2-882F-9947B05E83F5}" type="pres">
      <dgm:prSet presAssocID="{899C4D1E-EF35-4F98-A77E-26C56EC1F31B}" presName="Child" presStyleLbl="revTx" presStyleIdx="0" presStyleCnt="6" custScaleX="152143" custLinFactNeighborX="-52331" custLinFactNeighborY="-499">
        <dgm:presLayoutVars>
          <dgm:chMax val="0"/>
          <dgm:chPref val="0"/>
          <dgm:bulletEnabled val="1"/>
        </dgm:presLayoutVars>
      </dgm:prSet>
      <dgm:spPr>
        <a:xfrm>
          <a:off x="0" y="740017"/>
          <a:ext cx="1700389" cy="2530246"/>
        </a:xfrm>
        <a:prstGeom prst="rect">
          <a:avLst/>
        </a:prstGeom>
      </dgm:spPr>
      <dgm:t>
        <a:bodyPr/>
        <a:lstStyle/>
        <a:p>
          <a:endParaRPr lang="el-GR"/>
        </a:p>
      </dgm:t>
    </dgm:pt>
    <dgm:pt modelId="{2464B7A7-CB85-48FE-AD47-C836373EA1B1}" type="pres">
      <dgm:prSet presAssocID="{899C4D1E-EF35-4F98-A77E-26C56EC1F31B}" presName="Parent" presStyleLbl="revTx" presStyleIdx="1" presStyleCnt="6" custScaleX="88161" custScaleY="61188" custLinFactNeighborX="-655" custLinFactNeighborY="-29078">
        <dgm:presLayoutVars>
          <dgm:chMax val="1"/>
          <dgm:chPref val="1"/>
          <dgm:bulletEnabled val="1"/>
        </dgm:presLayoutVars>
      </dgm:prSet>
      <dgm:spPr/>
      <dgm:t>
        <a:bodyPr/>
        <a:lstStyle/>
        <a:p>
          <a:endParaRPr lang="el-GR"/>
        </a:p>
      </dgm:t>
    </dgm:pt>
    <dgm:pt modelId="{1D7DDD69-2CC8-49B9-B4E2-73CBCE08257B}" type="pres">
      <dgm:prSet presAssocID="{AF7BB730-CBE5-48D6-B73D-B32E361CDFC4}" presName="sibTrans" presStyleCnt="0"/>
      <dgm:spPr/>
    </dgm:pt>
    <dgm:pt modelId="{949CEB8B-7005-4CBD-A3BE-2EA74414BFB7}" type="pres">
      <dgm:prSet presAssocID="{93758124-8F6E-43FE-9DC4-443739167628}" presName="composite" presStyleCnt="0"/>
      <dgm:spPr/>
    </dgm:pt>
    <dgm:pt modelId="{EC16661B-F2D6-4A2F-BA95-5922781CC613}" type="pres">
      <dgm:prSet presAssocID="{93758124-8F6E-43FE-9DC4-443739167628}" presName="BackAccent" presStyleLbl="bgShp" presStyleIdx="1" presStyleCnt="3" custLinFactNeighborY="-13570"/>
      <dgm:spPr/>
    </dgm:pt>
    <dgm:pt modelId="{43CDF049-3641-4BAA-A087-B669C78E5B0E}" type="pres">
      <dgm:prSet presAssocID="{93758124-8F6E-43FE-9DC4-443739167628}" presName="Accent" presStyleLbl="alignNode1" presStyleIdx="1" presStyleCnt="3" custLinFactNeighborY="-16962"/>
      <dgm:spPr/>
    </dgm:pt>
    <dgm:pt modelId="{C66DFFD6-2BFE-4ADD-BF15-50E13DABC3D6}" type="pres">
      <dgm:prSet presAssocID="{93758124-8F6E-43FE-9DC4-443739167628}" presName="Child" presStyleLbl="revTx" presStyleIdx="2" presStyleCnt="6" custScaleX="193708" custScaleY="105636" custLinFactNeighborX="-16552" custLinFactNeighborY="4189">
        <dgm:presLayoutVars>
          <dgm:chMax val="0"/>
          <dgm:chPref val="0"/>
          <dgm:bulletEnabled val="1"/>
        </dgm:presLayoutVars>
      </dgm:prSet>
      <dgm:spPr>
        <a:xfrm>
          <a:off x="2780259" y="740017"/>
          <a:ext cx="2041880" cy="2672850"/>
        </a:xfrm>
        <a:prstGeom prst="rect">
          <a:avLst/>
        </a:prstGeom>
      </dgm:spPr>
      <dgm:t>
        <a:bodyPr/>
        <a:lstStyle/>
        <a:p>
          <a:endParaRPr lang="el-GR"/>
        </a:p>
      </dgm:t>
    </dgm:pt>
    <dgm:pt modelId="{4AB510C5-7280-467E-A4FC-915CD7E5470C}" type="pres">
      <dgm:prSet presAssocID="{93758124-8F6E-43FE-9DC4-443739167628}" presName="Parent" presStyleLbl="revTx" presStyleIdx="3" presStyleCnt="6" custScaleY="49329" custLinFactNeighborX="-3055" custLinFactNeighborY="-10014">
        <dgm:presLayoutVars>
          <dgm:chMax val="1"/>
          <dgm:chPref val="1"/>
          <dgm:bulletEnabled val="1"/>
        </dgm:presLayoutVars>
      </dgm:prSet>
      <dgm:spPr/>
      <dgm:t>
        <a:bodyPr/>
        <a:lstStyle/>
        <a:p>
          <a:endParaRPr lang="el-GR"/>
        </a:p>
      </dgm:t>
    </dgm:pt>
    <dgm:pt modelId="{1F520106-C2BF-4E4F-89DA-0823EC4EF86C}" type="pres">
      <dgm:prSet presAssocID="{E7DF47D3-0C0A-4316-93F4-4B4AF720647A}" presName="sibTrans" presStyleCnt="0"/>
      <dgm:spPr/>
    </dgm:pt>
    <dgm:pt modelId="{BE94BA0D-1049-4FBF-88BD-AADB63AEE44E}" type="pres">
      <dgm:prSet presAssocID="{927B48B6-8FF8-46FA-831E-A7BBDB07157F}" presName="composite" presStyleCnt="0"/>
      <dgm:spPr/>
    </dgm:pt>
    <dgm:pt modelId="{473B67B6-CC6F-4E09-870E-13282D905E6B}" type="pres">
      <dgm:prSet presAssocID="{927B48B6-8FF8-46FA-831E-A7BBDB07157F}" presName="BackAccent" presStyleLbl="bgShp" presStyleIdx="2" presStyleCnt="3" custLinFactNeighborX="-1939" custLinFactNeighborY="31017"/>
      <dgm:spPr/>
    </dgm:pt>
    <dgm:pt modelId="{FB0AF80B-228A-46CD-9F66-A0EECE124F58}" type="pres">
      <dgm:prSet presAssocID="{927B48B6-8FF8-46FA-831E-A7BBDB07157F}" presName="Accent" presStyleLbl="alignNode1" presStyleIdx="2" presStyleCnt="3" custLinFactNeighborX="-4846" custLinFactNeighborY="43618"/>
      <dgm:spPr/>
    </dgm:pt>
    <dgm:pt modelId="{B1A6BFD6-4BC2-4669-9289-69A4A26E2E15}" type="pres">
      <dgm:prSet presAssocID="{927B48B6-8FF8-46FA-831E-A7BBDB07157F}" presName="Child" presStyleLbl="revTx" presStyleIdx="4" presStyleCnt="6" custScaleX="226538" custScaleY="165763" custLinFactNeighborX="-21130" custLinFactNeighborY="22503">
        <dgm:presLayoutVars>
          <dgm:chMax val="0"/>
          <dgm:chPref val="0"/>
          <dgm:bulletEnabled val="1"/>
        </dgm:presLayoutVars>
      </dgm:prSet>
      <dgm:spPr>
        <a:xfrm>
          <a:off x="5297409" y="550338"/>
          <a:ext cx="3349784" cy="3135835"/>
        </a:xfrm>
        <a:prstGeom prst="rect">
          <a:avLst/>
        </a:prstGeom>
      </dgm:spPr>
      <dgm:t>
        <a:bodyPr/>
        <a:lstStyle/>
        <a:p>
          <a:endParaRPr lang="el-GR"/>
        </a:p>
      </dgm:t>
    </dgm:pt>
    <dgm:pt modelId="{14730419-BEBA-47F7-B76F-CE2757875AE3}" type="pres">
      <dgm:prSet presAssocID="{927B48B6-8FF8-46FA-831E-A7BBDB07157F}" presName="Parent" presStyleLbl="revTx" presStyleIdx="5" presStyleCnt="6" custScaleY="57352" custLinFactNeighborX="-3482" custLinFactNeighborY="-17543">
        <dgm:presLayoutVars>
          <dgm:chMax val="1"/>
          <dgm:chPref val="1"/>
          <dgm:bulletEnabled val="1"/>
        </dgm:presLayoutVars>
      </dgm:prSet>
      <dgm:spPr/>
      <dgm:t>
        <a:bodyPr/>
        <a:lstStyle/>
        <a:p>
          <a:endParaRPr lang="el-GR"/>
        </a:p>
      </dgm:t>
    </dgm:pt>
  </dgm:ptLst>
  <dgm:cxnLst>
    <dgm:cxn modelId="{2BF7F6ED-01C2-4958-B083-753C7EA9570B}" type="presOf" srcId="{0C94DF30-4655-4EA7-B456-3D6FECDBBCCF}" destId="{90AC4345-9932-4BA2-882F-9947B05E83F5}" srcOrd="0" destOrd="1" presId="urn:microsoft.com/office/officeart/2008/layout/IncreasingCircleProcess"/>
    <dgm:cxn modelId="{2C1337D5-393C-4BA4-8624-304B78F64826}" type="presOf" srcId="{3669A7D1-36C3-456E-AF96-8EBF9BB6A3EB}" destId="{B1A6BFD6-4BC2-4669-9289-69A4A26E2E15}" srcOrd="0" destOrd="5" presId="urn:microsoft.com/office/officeart/2008/layout/IncreasingCircleProcess"/>
    <dgm:cxn modelId="{1F7A7DF3-4B2C-43D0-BF32-8D38E7D89817}" type="presOf" srcId="{9C38BE8A-35D6-457A-9B40-45F1081B7A17}" destId="{B1A6BFD6-4BC2-4669-9289-69A4A26E2E15}" srcOrd="0" destOrd="12" presId="urn:microsoft.com/office/officeart/2008/layout/IncreasingCircleProcess"/>
    <dgm:cxn modelId="{75A1015C-D80D-4C18-AFDD-D0DC37370159}" srcId="{93758124-8F6E-43FE-9DC4-443739167628}" destId="{6F39AFE5-7D9C-4460-B8CE-9C23F28CEA6A}" srcOrd="0" destOrd="0" parTransId="{B9CBC037-3439-42DA-BEDC-86BB7B3EBA0F}" sibTransId="{39B0E0FD-9F6E-4E5D-88D2-843F7874D207}"/>
    <dgm:cxn modelId="{48C18C8F-CD38-46AA-9A49-606A32FC209F}" type="presOf" srcId="{47AD347D-ACF5-4D7A-967B-03FAFEEC0B20}" destId="{C66DFFD6-2BFE-4ADD-BF15-50E13DABC3D6}" srcOrd="0" destOrd="6" presId="urn:microsoft.com/office/officeart/2008/layout/IncreasingCircleProcess"/>
    <dgm:cxn modelId="{2D887718-E1C9-4163-8B8D-6A86F409036A}" srcId="{93758124-8F6E-43FE-9DC4-443739167628}" destId="{DD5D4248-D3DA-4428-9245-0E62450EACEA}" srcOrd="8" destOrd="0" parTransId="{348600F2-B226-42D1-81B8-8064402F29FA}" sibTransId="{D6E0BBFD-9053-4588-9856-9AA3EE4B5C24}"/>
    <dgm:cxn modelId="{261F24F0-528A-4E19-B4CE-4B92B9AC90A6}" srcId="{927B48B6-8FF8-46FA-831E-A7BBDB07157F}" destId="{B7921784-8B13-41A2-8310-62134D070B92}" srcOrd="0" destOrd="0" parTransId="{FD93A552-A877-4762-9B07-E4819FA5AC98}" sibTransId="{205F1CBB-BBBE-4BDE-B080-5854AB83AB6A}"/>
    <dgm:cxn modelId="{4DAEAD8B-1FF9-4FF9-99FE-BCDAB3252AA8}" type="presOf" srcId="{1816504F-6855-4279-B624-252F3016B8F5}" destId="{C66DFFD6-2BFE-4ADD-BF15-50E13DABC3D6}" srcOrd="0" destOrd="1" presId="urn:microsoft.com/office/officeart/2008/layout/IncreasingCircleProcess"/>
    <dgm:cxn modelId="{FFAC3DDA-F8B2-4609-B07D-D38F52C4C8E7}" type="presOf" srcId="{DD5D4248-D3DA-4428-9245-0E62450EACEA}" destId="{C66DFFD6-2BFE-4ADD-BF15-50E13DABC3D6}" srcOrd="0" destOrd="8" presId="urn:microsoft.com/office/officeart/2008/layout/IncreasingCircleProcess"/>
    <dgm:cxn modelId="{DBD3E5A8-B5C0-4F71-A672-5A2F1322D124}" srcId="{927B48B6-8FF8-46FA-831E-A7BBDB07157F}" destId="{939A458A-75FC-44AA-AC3C-87B0DC9CD9A6}" srcOrd="16" destOrd="0" parTransId="{7ECC9A1A-5D00-4534-8BEB-6EB149D7696A}" sibTransId="{A05742F3-32F0-4662-9A65-A1306843014C}"/>
    <dgm:cxn modelId="{9D5E833B-D75B-4A71-A838-0BC86AE7DF64}" srcId="{927B48B6-8FF8-46FA-831E-A7BBDB07157F}" destId="{92C24EB9-0241-4538-8A31-84644C7E90A9}" srcOrd="6" destOrd="0" parTransId="{2AA74548-37AA-4B1F-B6EE-AA77C0A9575E}" sibTransId="{3CB54295-D9AF-464B-976C-EC958BBE3EE7}"/>
    <dgm:cxn modelId="{084C9C03-71EB-4502-A3C6-DE0A1DD8273D}" type="presOf" srcId="{2A9CB950-683E-4BD9-8A42-55C303D1757C}" destId="{B1A6BFD6-4BC2-4669-9289-69A4A26E2E15}" srcOrd="0" destOrd="13" presId="urn:microsoft.com/office/officeart/2008/layout/IncreasingCircleProcess"/>
    <dgm:cxn modelId="{783F8313-6C66-4D8C-AD66-5D7982016C6A}" type="presOf" srcId="{3897836A-C76A-4F00-96F7-B9F04BFBF311}" destId="{B1A6BFD6-4BC2-4669-9289-69A4A26E2E15}" srcOrd="0" destOrd="17" presId="urn:microsoft.com/office/officeart/2008/layout/IncreasingCircleProcess"/>
    <dgm:cxn modelId="{601C9157-D75D-4A8D-9227-D98806F316D9}" type="presOf" srcId="{B748C4CF-4377-4B63-BE6E-97B11D643A62}" destId="{37891A83-EBDD-4AC9-9183-9F76E2DE7C93}" srcOrd="0" destOrd="0" presId="urn:microsoft.com/office/officeart/2008/layout/IncreasingCircleProcess"/>
    <dgm:cxn modelId="{599A4B9E-B791-4309-BC6A-CF77737CE93B}" type="presOf" srcId="{36D4A60F-2036-41A9-BF97-E770BE934078}" destId="{C66DFFD6-2BFE-4ADD-BF15-50E13DABC3D6}" srcOrd="0" destOrd="2" presId="urn:microsoft.com/office/officeart/2008/layout/IncreasingCircleProcess"/>
    <dgm:cxn modelId="{968368BE-682B-4693-9E25-E83A032AB458}" type="presOf" srcId="{268A25B9-5FC1-4BFC-877E-79ADCDE4F805}" destId="{B1A6BFD6-4BC2-4669-9289-69A4A26E2E15}" srcOrd="0" destOrd="18" presId="urn:microsoft.com/office/officeart/2008/layout/IncreasingCircleProcess"/>
    <dgm:cxn modelId="{25D05CB4-45EC-4C32-8638-CA7D84B4D572}" srcId="{927B48B6-8FF8-46FA-831E-A7BBDB07157F}" destId="{54FBFE20-59FB-4B01-ADE7-4204335B84BA}" srcOrd="9" destOrd="0" parTransId="{44E90338-5010-47E7-8168-773A6552E612}" sibTransId="{0F6E7FE2-F613-459D-84F8-43A3515CC843}"/>
    <dgm:cxn modelId="{AE7A51DD-C944-4467-8481-61BA9DA5A0FB}" srcId="{B748C4CF-4377-4B63-BE6E-97B11D643A62}" destId="{899C4D1E-EF35-4F98-A77E-26C56EC1F31B}" srcOrd="0" destOrd="0" parTransId="{11A99E64-4B79-4082-B890-ACE2D2181BB5}" sibTransId="{AF7BB730-CBE5-48D6-B73D-B32E361CDFC4}"/>
    <dgm:cxn modelId="{7DE97ED9-2A69-4AC7-A271-722F5069556A}" srcId="{927B48B6-8FF8-46FA-831E-A7BBDB07157F}" destId="{1B05B3DB-6B6B-44A7-92BA-BE9D9450A513}" srcOrd="14" destOrd="0" parTransId="{9E930AA7-D4B0-49D4-8A84-6688FA5F91B9}" sibTransId="{93B93F4A-18A5-456A-8806-FABA771A009D}"/>
    <dgm:cxn modelId="{67B335E7-5C15-41D2-B690-BD477D881E03}" srcId="{B748C4CF-4377-4B63-BE6E-97B11D643A62}" destId="{93758124-8F6E-43FE-9DC4-443739167628}" srcOrd="1" destOrd="0" parTransId="{70DE73E7-D63A-4DA8-B0F9-26E2561F70CA}" sibTransId="{E7DF47D3-0C0A-4316-93F4-4B4AF720647A}"/>
    <dgm:cxn modelId="{DFE4703E-2F00-4BF0-9D43-985A0B235347}" srcId="{927B48B6-8FF8-46FA-831E-A7BBDB07157F}" destId="{2A9CB950-683E-4BD9-8A42-55C303D1757C}" srcOrd="13" destOrd="0" parTransId="{1E0E0B36-AD0C-4891-915A-A061B6F4E53F}" sibTransId="{50420B2E-DEC8-422B-8E54-58FD0B0952B1}"/>
    <dgm:cxn modelId="{E549AF50-2603-4D3C-B3A9-C125A191D04F}" type="presOf" srcId="{92C24EB9-0241-4538-8A31-84644C7E90A9}" destId="{B1A6BFD6-4BC2-4669-9289-69A4A26E2E15}" srcOrd="0" destOrd="6" presId="urn:microsoft.com/office/officeart/2008/layout/IncreasingCircleProcess"/>
    <dgm:cxn modelId="{304E6C39-6760-4CCE-90B4-8837140BEBD8}" srcId="{927B48B6-8FF8-46FA-831E-A7BBDB07157F}" destId="{268A25B9-5FC1-4BFC-877E-79ADCDE4F805}" srcOrd="18" destOrd="0" parTransId="{39D5FD01-D97A-4F1D-864C-69A257984C12}" sibTransId="{D36969DB-8E01-4D25-AD48-2B1B163FEF92}"/>
    <dgm:cxn modelId="{794BD02A-DF4A-49B9-B510-043D8F35F88F}" srcId="{927B48B6-8FF8-46FA-831E-A7BBDB07157F}" destId="{495B55E4-5760-4F02-9186-1228E3623B5B}" srcOrd="10" destOrd="0" parTransId="{2815D0E2-86F5-42E9-BE95-F88D5A7F073F}" sibTransId="{BC9FED0E-1B1E-4884-8CF2-B74255DF2250}"/>
    <dgm:cxn modelId="{9DB7DA57-9DB6-4E35-AC31-EAA1376AE64F}" type="presOf" srcId="{2057DE11-3461-47BD-A3F4-733214DE9E4D}" destId="{90AC4345-9932-4BA2-882F-9947B05E83F5}" srcOrd="0" destOrd="2" presId="urn:microsoft.com/office/officeart/2008/layout/IncreasingCircleProcess"/>
    <dgm:cxn modelId="{32640E2A-DB6A-4ADE-896A-B6C6FD92E5E5}" srcId="{927B48B6-8FF8-46FA-831E-A7BBDB07157F}" destId="{07D2F284-7EAA-46D5-9589-53CEF1D8E28B}" srcOrd="15" destOrd="0" parTransId="{C5AAA38D-D7B5-4819-81D9-1F71B6860C7C}" sibTransId="{911B5B81-9A89-4F65-9AD2-580B8E068CED}"/>
    <dgm:cxn modelId="{E7220942-3C60-4369-86AA-F06EE487B8CE}" srcId="{93758124-8F6E-43FE-9DC4-443739167628}" destId="{1816504F-6855-4279-B624-252F3016B8F5}" srcOrd="1" destOrd="0" parTransId="{6AD0848B-0D60-43EE-A454-A9C9C446890E}" sibTransId="{BB3345E2-FBEF-4A2F-8613-ADDB69CE102F}"/>
    <dgm:cxn modelId="{64B0B957-FAE1-4E68-86E4-49084DDB715C}" srcId="{927B48B6-8FF8-46FA-831E-A7BBDB07157F}" destId="{F76D8A4E-AAA4-4B92-8B82-B077F4268DA8}" srcOrd="1" destOrd="0" parTransId="{786473DE-382F-4628-BECD-E95432FF1C53}" sibTransId="{8513B621-A11F-4A17-A028-3134306EA6B5}"/>
    <dgm:cxn modelId="{103B5095-C687-4CA5-8E14-F8504B149030}" srcId="{927B48B6-8FF8-46FA-831E-A7BBDB07157F}" destId="{3897836A-C76A-4F00-96F7-B9F04BFBF311}" srcOrd="17" destOrd="0" parTransId="{30B3478A-A674-43E8-89BF-0A7CCAF9D2F2}" sibTransId="{B8A8F527-8497-43E7-9A2A-4D0EBE2ED778}"/>
    <dgm:cxn modelId="{956B7F59-B77C-47C2-B501-813F8AD67FC1}" type="presOf" srcId="{95B82E4E-4A0A-4DE6-8492-23639482E325}" destId="{C66DFFD6-2BFE-4ADD-BF15-50E13DABC3D6}" srcOrd="0" destOrd="4" presId="urn:microsoft.com/office/officeart/2008/layout/IncreasingCircleProcess"/>
    <dgm:cxn modelId="{7B16AAC7-C99F-4463-8C90-56174DEDA2FD}" type="presOf" srcId="{927B48B6-8FF8-46FA-831E-A7BBDB07157F}" destId="{14730419-BEBA-47F7-B76F-CE2757875AE3}" srcOrd="0" destOrd="0" presId="urn:microsoft.com/office/officeart/2008/layout/IncreasingCircleProcess"/>
    <dgm:cxn modelId="{47A40B58-C69C-4C87-BBA6-1EBC23D79053}" type="presOf" srcId="{495B55E4-5760-4F02-9186-1228E3623B5B}" destId="{B1A6BFD6-4BC2-4669-9289-69A4A26E2E15}" srcOrd="0" destOrd="10" presId="urn:microsoft.com/office/officeart/2008/layout/IncreasingCircleProcess"/>
    <dgm:cxn modelId="{9C1D32D9-82F0-4E23-BD22-D47C8497983C}" srcId="{899C4D1E-EF35-4F98-A77E-26C56EC1F31B}" destId="{920CACCD-039B-45BB-83AA-5879BE7BDF24}" srcOrd="0" destOrd="0" parTransId="{A0EC0E8A-80B0-4A79-B347-7B251A6E44D8}" sibTransId="{86442DE5-5E08-4F8B-85B4-A7B010FD7D95}"/>
    <dgm:cxn modelId="{82CF27AE-9920-4486-850D-F8A7B72E8081}" srcId="{93758124-8F6E-43FE-9DC4-443739167628}" destId="{36D4A60F-2036-41A9-BF97-E770BE934078}" srcOrd="2" destOrd="0" parTransId="{A7BCA7B3-FC97-40B2-A0EA-A5A5B6322993}" sibTransId="{CF4D6446-8145-41D6-AB7B-44E28BB2B7B8}"/>
    <dgm:cxn modelId="{A0363C9F-6F30-40A6-81AA-63A1F8400D82}" srcId="{927B48B6-8FF8-46FA-831E-A7BBDB07157F}" destId="{4BDA7929-2B3E-4960-9089-1212709D0EA8}" srcOrd="2" destOrd="0" parTransId="{F811F4F6-ECD9-4E32-9596-24EF0B2E893C}" sibTransId="{153A5AA1-39F5-49FA-B2E4-178EEF84DEF3}"/>
    <dgm:cxn modelId="{32B1C37E-5E52-40DC-B57E-0EEA8B849C8F}" srcId="{927B48B6-8FF8-46FA-831E-A7BBDB07157F}" destId="{3669A7D1-36C3-456E-AF96-8EBF9BB6A3EB}" srcOrd="5" destOrd="0" parTransId="{A9CC13FC-7531-4122-9D7D-C9FC3A6DA457}" sibTransId="{9C677A93-3BC1-4C60-81F7-BFF021FE8836}"/>
    <dgm:cxn modelId="{783B0868-D094-4213-9F8A-C3D91019AEDB}" type="presOf" srcId="{229E9161-A1B2-423B-9363-8293EAEDE11E}" destId="{B1A6BFD6-4BC2-4669-9289-69A4A26E2E15}" srcOrd="0" destOrd="11" presId="urn:microsoft.com/office/officeart/2008/layout/IncreasingCircleProcess"/>
    <dgm:cxn modelId="{C8A7BE9D-F2E6-4ADA-BB79-F7F684A3DE75}" srcId="{B748C4CF-4377-4B63-BE6E-97B11D643A62}" destId="{927B48B6-8FF8-46FA-831E-A7BBDB07157F}" srcOrd="2" destOrd="0" parTransId="{77FC1CCC-71E3-42DF-B442-8FC6355FC8EB}" sibTransId="{2547786E-7B6F-4DDB-AEC1-65EDF07390ED}"/>
    <dgm:cxn modelId="{4FD4E7B6-CD88-4FB3-8E50-BDC5CD7C17B0}" type="presOf" srcId="{53F0D8C2-0FC4-435E-A8A4-8A782B3D67F9}" destId="{90AC4345-9932-4BA2-882F-9947B05E83F5}" srcOrd="0" destOrd="3" presId="urn:microsoft.com/office/officeart/2008/layout/IncreasingCircleProcess"/>
    <dgm:cxn modelId="{F72D3FC2-A171-4F14-8608-58186FB60248}" srcId="{899C4D1E-EF35-4F98-A77E-26C56EC1F31B}" destId="{53F0D8C2-0FC4-435E-A8A4-8A782B3D67F9}" srcOrd="3" destOrd="0" parTransId="{C30D626D-5D45-40DC-A21B-8081EBDA6701}" sibTransId="{B14A774B-B29A-4012-BAA4-83E3F6E7959E}"/>
    <dgm:cxn modelId="{FB15E88F-0E56-4F22-9542-8160607A5DB0}" srcId="{927B48B6-8FF8-46FA-831E-A7BBDB07157F}" destId="{D4FCA557-5A6C-41D6-9CE8-CAFE350812EF}" srcOrd="4" destOrd="0" parTransId="{556E0D7C-AAC0-48F4-A644-8295B6ABBA2C}" sibTransId="{8F62BBEF-5D14-4808-9442-C00AE5AF66DF}"/>
    <dgm:cxn modelId="{B575F80F-04C1-4120-8C0D-D4972046BDBF}" type="presOf" srcId="{920CACCD-039B-45BB-83AA-5879BE7BDF24}" destId="{90AC4345-9932-4BA2-882F-9947B05E83F5}" srcOrd="0" destOrd="0" presId="urn:microsoft.com/office/officeart/2008/layout/IncreasingCircleProcess"/>
    <dgm:cxn modelId="{30B763CB-3CE9-4628-8496-67DEECBE9C24}" type="presOf" srcId="{54FBFE20-59FB-4B01-ADE7-4204335B84BA}" destId="{B1A6BFD6-4BC2-4669-9289-69A4A26E2E15}" srcOrd="0" destOrd="9" presId="urn:microsoft.com/office/officeart/2008/layout/IncreasingCircleProcess"/>
    <dgm:cxn modelId="{33222435-22C4-4506-B885-A8437902DFDA}" type="presOf" srcId="{1B05B3DB-6B6B-44A7-92BA-BE9D9450A513}" destId="{B1A6BFD6-4BC2-4669-9289-69A4A26E2E15}" srcOrd="0" destOrd="14" presId="urn:microsoft.com/office/officeart/2008/layout/IncreasingCircleProcess"/>
    <dgm:cxn modelId="{67B77290-6FD7-499C-AB64-6EDFF13567D9}" srcId="{899C4D1E-EF35-4F98-A77E-26C56EC1F31B}" destId="{2057DE11-3461-47BD-A3F4-733214DE9E4D}" srcOrd="2" destOrd="0" parTransId="{6256BE39-BFEB-4CE4-A4C5-2311D11CB715}" sibTransId="{119DE6FB-D993-4522-8106-65E1086C2C05}"/>
    <dgm:cxn modelId="{217FA7D5-81D4-455C-B8F3-A9869EA898F2}" type="presOf" srcId="{899C4D1E-EF35-4F98-A77E-26C56EC1F31B}" destId="{2464B7A7-CB85-48FE-AD47-C836373EA1B1}" srcOrd="0" destOrd="0" presId="urn:microsoft.com/office/officeart/2008/layout/IncreasingCircleProcess"/>
    <dgm:cxn modelId="{FC25FD32-FFEA-4721-995C-13653BD4F66F}" type="presOf" srcId="{72FB93EC-11EA-41E8-9E31-2F11833D5EB3}" destId="{B1A6BFD6-4BC2-4669-9289-69A4A26E2E15}" srcOrd="0" destOrd="3" presId="urn:microsoft.com/office/officeart/2008/layout/IncreasingCircleProcess"/>
    <dgm:cxn modelId="{DF863C26-DDC3-4E11-980F-570E2704E042}" srcId="{93758124-8F6E-43FE-9DC4-443739167628}" destId="{071C5479-8E78-4E7B-85F2-EE5A15D65A45}" srcOrd="7" destOrd="0" parTransId="{BB09C856-0537-4AAA-BED1-062A55E37FDE}" sibTransId="{D3BA3180-D463-4607-9A55-08B188477255}"/>
    <dgm:cxn modelId="{BCB699FC-D9C9-44BD-9000-8053418064C0}" type="presOf" srcId="{93758124-8F6E-43FE-9DC4-443739167628}" destId="{4AB510C5-7280-467E-A4FC-915CD7E5470C}" srcOrd="0" destOrd="0" presId="urn:microsoft.com/office/officeart/2008/layout/IncreasingCircleProcess"/>
    <dgm:cxn modelId="{CA0B722F-C340-4561-A4B5-7E5C5DC86200}" srcId="{93758124-8F6E-43FE-9DC4-443739167628}" destId="{B2A7E977-9EDE-4845-A458-CD80BC8E7A3F}" srcOrd="3" destOrd="0" parTransId="{C23A1797-5D47-460F-862E-2742D642F966}" sibTransId="{5FE7FFBB-D9ED-478E-BDE1-2EA6A1E9BBCD}"/>
    <dgm:cxn modelId="{343B5771-0915-4149-B7F3-8240A8BF1B0C}" type="presOf" srcId="{6F39AFE5-7D9C-4460-B8CE-9C23F28CEA6A}" destId="{C66DFFD6-2BFE-4ADD-BF15-50E13DABC3D6}" srcOrd="0" destOrd="0" presId="urn:microsoft.com/office/officeart/2008/layout/IncreasingCircleProcess"/>
    <dgm:cxn modelId="{78A0EE50-A6B1-46EE-9709-1AF013BD24F1}" srcId="{927B48B6-8FF8-46FA-831E-A7BBDB07157F}" destId="{72FB93EC-11EA-41E8-9E31-2F11833D5EB3}" srcOrd="3" destOrd="0" parTransId="{F3661674-1F7E-4E91-8786-0C503A260275}" sibTransId="{EFC85169-34EA-4BF1-9443-9A341DE7D989}"/>
    <dgm:cxn modelId="{521DEA58-F142-46D0-A725-2A9D177DC3B9}" type="presOf" srcId="{D4FCA557-5A6C-41D6-9CE8-CAFE350812EF}" destId="{B1A6BFD6-4BC2-4669-9289-69A4A26E2E15}" srcOrd="0" destOrd="4" presId="urn:microsoft.com/office/officeart/2008/layout/IncreasingCircleProcess"/>
    <dgm:cxn modelId="{603B3406-ED20-40C6-AC0F-825EF052D69A}" srcId="{927B48B6-8FF8-46FA-831E-A7BBDB07157F}" destId="{38E0207A-FC3F-4061-8EAA-AE33FCD98CCB}" srcOrd="7" destOrd="0" parTransId="{D2236991-67EF-4F72-A73D-AEEE5977DCDA}" sibTransId="{31A6FB7D-03C2-4C95-A037-63778DF60EDE}"/>
    <dgm:cxn modelId="{2464ACDB-1503-4F0B-9384-1909FE2E403F}" type="presOf" srcId="{B2A7E977-9EDE-4845-A458-CD80BC8E7A3F}" destId="{C66DFFD6-2BFE-4ADD-BF15-50E13DABC3D6}" srcOrd="0" destOrd="3" presId="urn:microsoft.com/office/officeart/2008/layout/IncreasingCircleProcess"/>
    <dgm:cxn modelId="{DC2C7F22-47D4-4F94-83A2-E731A8A97B3C}" srcId="{927B48B6-8FF8-46FA-831E-A7BBDB07157F}" destId="{9C38BE8A-35D6-457A-9B40-45F1081B7A17}" srcOrd="12" destOrd="0" parTransId="{CC269AB6-49E7-4DB6-A77C-B3FF081B20CC}" sibTransId="{31CA152F-3F2C-466F-BDB8-BFD8C0B2B020}"/>
    <dgm:cxn modelId="{E464026D-10CF-4865-BDDB-BE63B4172921}" type="presOf" srcId="{4BDA7929-2B3E-4960-9089-1212709D0EA8}" destId="{B1A6BFD6-4BC2-4669-9289-69A4A26E2E15}" srcOrd="0" destOrd="2" presId="urn:microsoft.com/office/officeart/2008/layout/IncreasingCircleProcess"/>
    <dgm:cxn modelId="{EB995C9D-4C76-4BE4-8EC2-9FD909BC7BBA}" srcId="{93758124-8F6E-43FE-9DC4-443739167628}" destId="{95B82E4E-4A0A-4DE6-8492-23639482E325}" srcOrd="4" destOrd="0" parTransId="{64C5CB02-03E0-45C9-A1A4-9B227CF44AC3}" sibTransId="{B1EE25EB-3404-4597-B90D-78D11883C08E}"/>
    <dgm:cxn modelId="{21CDDDA6-3F16-4BA4-BA5E-CC2EA6224F1D}" type="presOf" srcId="{93AA50E3-5893-4170-8DA7-E8CB3F391C22}" destId="{C66DFFD6-2BFE-4ADD-BF15-50E13DABC3D6}" srcOrd="0" destOrd="5" presId="urn:microsoft.com/office/officeart/2008/layout/IncreasingCircleProcess"/>
    <dgm:cxn modelId="{73F778D2-9957-4672-A5BB-5C9635EF77F1}" srcId="{927B48B6-8FF8-46FA-831E-A7BBDB07157F}" destId="{B52591BF-9FB6-4911-9ABF-A8FB8B80D196}" srcOrd="8" destOrd="0" parTransId="{45D920DF-F61E-4072-86DC-EF8CF20D2D0D}" sibTransId="{A54EEE60-32EE-4AB8-8FA7-B94AF92D29EF}"/>
    <dgm:cxn modelId="{F9D9D44F-F237-4B74-974A-08843E849530}" type="presOf" srcId="{939A458A-75FC-44AA-AC3C-87B0DC9CD9A6}" destId="{B1A6BFD6-4BC2-4669-9289-69A4A26E2E15}" srcOrd="0" destOrd="16" presId="urn:microsoft.com/office/officeart/2008/layout/IncreasingCircleProcess"/>
    <dgm:cxn modelId="{00540D2D-35C2-4B8B-B862-918B24F935E5}" type="presOf" srcId="{38E0207A-FC3F-4061-8EAA-AE33FCD98CCB}" destId="{B1A6BFD6-4BC2-4669-9289-69A4A26E2E15}" srcOrd="0" destOrd="7" presId="urn:microsoft.com/office/officeart/2008/layout/IncreasingCircleProcess"/>
    <dgm:cxn modelId="{1242571A-66DD-4428-9470-5ED6C8C3A74A}" type="presOf" srcId="{B7921784-8B13-41A2-8310-62134D070B92}" destId="{B1A6BFD6-4BC2-4669-9289-69A4A26E2E15}" srcOrd="0" destOrd="0" presId="urn:microsoft.com/office/officeart/2008/layout/IncreasingCircleProcess"/>
    <dgm:cxn modelId="{D33BDA84-7A05-409F-A9AE-B8B2152C20E9}" srcId="{93758124-8F6E-43FE-9DC4-443739167628}" destId="{47AD347D-ACF5-4D7A-967B-03FAFEEC0B20}" srcOrd="6" destOrd="0" parTransId="{805558F1-13D4-43B3-96BD-B2A63E770F8F}" sibTransId="{E9A80E6B-E519-4022-9EA5-DBFC3630D721}"/>
    <dgm:cxn modelId="{D792CC89-422C-4BD1-B5D7-CFC09FB38DEB}" srcId="{927B48B6-8FF8-46FA-831E-A7BBDB07157F}" destId="{229E9161-A1B2-423B-9363-8293EAEDE11E}" srcOrd="11" destOrd="0" parTransId="{465108EE-0C02-47E7-A160-D2BAFE0D33DD}" sibTransId="{461009AC-B6E0-4DA7-81BE-A802D6233E55}"/>
    <dgm:cxn modelId="{175BE23E-8804-4E99-8F75-C3F59D38B7CE}" srcId="{899C4D1E-EF35-4F98-A77E-26C56EC1F31B}" destId="{0C94DF30-4655-4EA7-B456-3D6FECDBBCCF}" srcOrd="1" destOrd="0" parTransId="{499ADE5D-57BB-4864-9A49-381DEF658AC4}" sibTransId="{8BAA0EB6-2A3B-482C-AA1C-868BC9C5B851}"/>
    <dgm:cxn modelId="{03C0BD53-50CF-4FF3-BA7E-AA6CE1655A9A}" srcId="{93758124-8F6E-43FE-9DC4-443739167628}" destId="{93AA50E3-5893-4170-8DA7-E8CB3F391C22}" srcOrd="5" destOrd="0" parTransId="{B2FF303D-D413-4A57-9404-FB9C2D64DC9A}" sibTransId="{D4AD5056-2D70-4BA1-8D03-F69608E22332}"/>
    <dgm:cxn modelId="{30A61273-4B29-475A-8378-57D893870DA0}" type="presOf" srcId="{B52591BF-9FB6-4911-9ABF-A8FB8B80D196}" destId="{B1A6BFD6-4BC2-4669-9289-69A4A26E2E15}" srcOrd="0" destOrd="8" presId="urn:microsoft.com/office/officeart/2008/layout/IncreasingCircleProcess"/>
    <dgm:cxn modelId="{2075E8A8-CF40-4D19-B0A1-30B3C4108628}" type="presOf" srcId="{071C5479-8E78-4E7B-85F2-EE5A15D65A45}" destId="{C66DFFD6-2BFE-4ADD-BF15-50E13DABC3D6}" srcOrd="0" destOrd="7" presId="urn:microsoft.com/office/officeart/2008/layout/IncreasingCircleProcess"/>
    <dgm:cxn modelId="{9B52C5F5-2F6A-491C-9BFD-5B97C604B040}" srcId="{899C4D1E-EF35-4F98-A77E-26C56EC1F31B}" destId="{7CDCC489-8922-4C93-B044-1001EF9F3BBB}" srcOrd="4" destOrd="0" parTransId="{C5C4F335-AD58-482E-B54D-775F802BA41B}" sibTransId="{4F664D0C-AD5B-4B89-8B23-BD64FDE1277A}"/>
    <dgm:cxn modelId="{39285599-9195-4579-8AF4-B65F9212EB46}" type="presOf" srcId="{F76D8A4E-AAA4-4B92-8B82-B077F4268DA8}" destId="{B1A6BFD6-4BC2-4669-9289-69A4A26E2E15}" srcOrd="0" destOrd="1" presId="urn:microsoft.com/office/officeart/2008/layout/IncreasingCircleProcess"/>
    <dgm:cxn modelId="{52D8F1C3-254E-401A-A090-7269E29D8A19}" type="presOf" srcId="{07D2F284-7EAA-46D5-9589-53CEF1D8E28B}" destId="{B1A6BFD6-4BC2-4669-9289-69A4A26E2E15}" srcOrd="0" destOrd="15" presId="urn:microsoft.com/office/officeart/2008/layout/IncreasingCircleProcess"/>
    <dgm:cxn modelId="{0678910D-56E4-4741-BBBB-DAF6ECF60B97}" type="presOf" srcId="{7CDCC489-8922-4C93-B044-1001EF9F3BBB}" destId="{90AC4345-9932-4BA2-882F-9947B05E83F5}" srcOrd="0" destOrd="4" presId="urn:microsoft.com/office/officeart/2008/layout/IncreasingCircleProcess"/>
    <dgm:cxn modelId="{6A837BBE-131E-4362-8B88-E0B97DD5A220}" type="presParOf" srcId="{37891A83-EBDD-4AC9-9183-9F76E2DE7C93}" destId="{914DD8C7-F6CE-475B-8A3A-03CECF6222EA}" srcOrd="0" destOrd="0" presId="urn:microsoft.com/office/officeart/2008/layout/IncreasingCircleProcess"/>
    <dgm:cxn modelId="{38809519-D769-4623-B6CE-88A8EA6E8EE2}" type="presParOf" srcId="{914DD8C7-F6CE-475B-8A3A-03CECF6222EA}" destId="{2262C789-E91E-4420-B68B-AC0F1CED9AE4}" srcOrd="0" destOrd="0" presId="urn:microsoft.com/office/officeart/2008/layout/IncreasingCircleProcess"/>
    <dgm:cxn modelId="{C997BC8C-2F9A-468E-ACDF-65397DD179EB}" type="presParOf" srcId="{914DD8C7-F6CE-475B-8A3A-03CECF6222EA}" destId="{ED8A1F4E-A2A8-4BCF-824C-9125AAA5DB6F}" srcOrd="1" destOrd="0" presId="urn:microsoft.com/office/officeart/2008/layout/IncreasingCircleProcess"/>
    <dgm:cxn modelId="{FD4323AC-11E8-4B62-8CC7-A702CB19DBB5}" type="presParOf" srcId="{914DD8C7-F6CE-475B-8A3A-03CECF6222EA}" destId="{90AC4345-9932-4BA2-882F-9947B05E83F5}" srcOrd="2" destOrd="0" presId="urn:microsoft.com/office/officeart/2008/layout/IncreasingCircleProcess"/>
    <dgm:cxn modelId="{9E347937-24C2-4932-9974-0823D585D286}" type="presParOf" srcId="{914DD8C7-F6CE-475B-8A3A-03CECF6222EA}" destId="{2464B7A7-CB85-48FE-AD47-C836373EA1B1}" srcOrd="3" destOrd="0" presId="urn:microsoft.com/office/officeart/2008/layout/IncreasingCircleProcess"/>
    <dgm:cxn modelId="{110B6B2A-8A4B-402B-ABD7-FA64747145A2}" type="presParOf" srcId="{37891A83-EBDD-4AC9-9183-9F76E2DE7C93}" destId="{1D7DDD69-2CC8-49B9-B4E2-73CBCE08257B}" srcOrd="1" destOrd="0" presId="urn:microsoft.com/office/officeart/2008/layout/IncreasingCircleProcess"/>
    <dgm:cxn modelId="{C7D92280-74A9-4830-96B7-74E8EF1E7BEB}" type="presParOf" srcId="{37891A83-EBDD-4AC9-9183-9F76E2DE7C93}" destId="{949CEB8B-7005-4CBD-A3BE-2EA74414BFB7}" srcOrd="2" destOrd="0" presId="urn:microsoft.com/office/officeart/2008/layout/IncreasingCircleProcess"/>
    <dgm:cxn modelId="{81F940FA-500C-4C3C-BD43-A5FDF283E91B}" type="presParOf" srcId="{949CEB8B-7005-4CBD-A3BE-2EA74414BFB7}" destId="{EC16661B-F2D6-4A2F-BA95-5922781CC613}" srcOrd="0" destOrd="0" presId="urn:microsoft.com/office/officeart/2008/layout/IncreasingCircleProcess"/>
    <dgm:cxn modelId="{9F9F08A1-6258-431D-8295-1175A26C1130}" type="presParOf" srcId="{949CEB8B-7005-4CBD-A3BE-2EA74414BFB7}" destId="{43CDF049-3641-4BAA-A087-B669C78E5B0E}" srcOrd="1" destOrd="0" presId="urn:microsoft.com/office/officeart/2008/layout/IncreasingCircleProcess"/>
    <dgm:cxn modelId="{C6D14FF8-5DBD-4194-960C-647459166380}" type="presParOf" srcId="{949CEB8B-7005-4CBD-A3BE-2EA74414BFB7}" destId="{C66DFFD6-2BFE-4ADD-BF15-50E13DABC3D6}" srcOrd="2" destOrd="0" presId="urn:microsoft.com/office/officeart/2008/layout/IncreasingCircleProcess"/>
    <dgm:cxn modelId="{0ABEEA1F-E4AA-45EB-B5E7-C90F83DF0759}" type="presParOf" srcId="{949CEB8B-7005-4CBD-A3BE-2EA74414BFB7}" destId="{4AB510C5-7280-467E-A4FC-915CD7E5470C}" srcOrd="3" destOrd="0" presId="urn:microsoft.com/office/officeart/2008/layout/IncreasingCircleProcess"/>
    <dgm:cxn modelId="{718F7CED-C740-45FE-8841-9185D5E2050F}" type="presParOf" srcId="{37891A83-EBDD-4AC9-9183-9F76E2DE7C93}" destId="{1F520106-C2BF-4E4F-89DA-0823EC4EF86C}" srcOrd="3" destOrd="0" presId="urn:microsoft.com/office/officeart/2008/layout/IncreasingCircleProcess"/>
    <dgm:cxn modelId="{8D0F2436-3D5F-4B69-A845-3B33381F060D}" type="presParOf" srcId="{37891A83-EBDD-4AC9-9183-9F76E2DE7C93}" destId="{BE94BA0D-1049-4FBF-88BD-AADB63AEE44E}" srcOrd="4" destOrd="0" presId="urn:microsoft.com/office/officeart/2008/layout/IncreasingCircleProcess"/>
    <dgm:cxn modelId="{35B9AD1D-DA5C-4DAA-87C6-7A886573AB1F}" type="presParOf" srcId="{BE94BA0D-1049-4FBF-88BD-AADB63AEE44E}" destId="{473B67B6-CC6F-4E09-870E-13282D905E6B}" srcOrd="0" destOrd="0" presId="urn:microsoft.com/office/officeart/2008/layout/IncreasingCircleProcess"/>
    <dgm:cxn modelId="{43803819-6A41-409F-8B5B-6C8BD8EA656B}" type="presParOf" srcId="{BE94BA0D-1049-4FBF-88BD-AADB63AEE44E}" destId="{FB0AF80B-228A-46CD-9F66-A0EECE124F58}" srcOrd="1" destOrd="0" presId="urn:microsoft.com/office/officeart/2008/layout/IncreasingCircleProcess"/>
    <dgm:cxn modelId="{B04695C6-434F-4096-B5C1-008202138C53}" type="presParOf" srcId="{BE94BA0D-1049-4FBF-88BD-AADB63AEE44E}" destId="{B1A6BFD6-4BC2-4669-9289-69A4A26E2E15}" srcOrd="2" destOrd="0" presId="urn:microsoft.com/office/officeart/2008/layout/IncreasingCircleProcess"/>
    <dgm:cxn modelId="{814C27FD-FFAC-4D8B-843D-49B6570D4D09}" type="presParOf" srcId="{BE94BA0D-1049-4FBF-88BD-AADB63AEE44E}" destId="{14730419-BEBA-47F7-B76F-CE2757875AE3}"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67CF4D-0FD6-474C-BB08-6C57EF215AC1}" type="doc">
      <dgm:prSet loTypeId="urn:microsoft.com/office/officeart/2008/layout/HexagonCluster" loCatId="relationship" qsTypeId="urn:microsoft.com/office/officeart/2005/8/quickstyle/3d3" qsCatId="3D" csTypeId="urn:microsoft.com/office/officeart/2005/8/colors/colorful5" csCatId="colorful" phldr="1"/>
      <dgm:spPr/>
      <dgm:t>
        <a:bodyPr/>
        <a:lstStyle/>
        <a:p>
          <a:endParaRPr lang="es-ES"/>
        </a:p>
      </dgm:t>
    </dgm:pt>
    <dgm:pt modelId="{10107A30-47E7-4FAB-BDD9-B95910905192}" type="parTrans" cxnId="{0006598D-2F2C-4A86-A7F1-DBC4CF4F324B}">
      <dgm:prSet custT="1"/>
      <dgm:spPr/>
      <dgm:t>
        <a:bodyPr/>
        <a:lstStyle/>
        <a:p>
          <a:endParaRPr lang="es-ES" sz="2000"/>
        </a:p>
      </dgm:t>
    </dgm:pt>
    <dgm:pt modelId="{EF516CC7-0440-45E9-A84C-1A8B2C3FF8C6}">
      <dgm:prSet phldrT="[Texto]" custT="1"/>
      <dgm:spPr/>
      <dgm:t>
        <a:bodyPr/>
        <a:lstStyle/>
        <a:p>
          <a:r>
            <a:rPr lang="el-GR" sz="1050" b="0" i="0" strike="noStrike" cap="none" spc="0" baseline="0" dirty="0" smtClean="0">
              <a:solidFill>
                <a:srgbClr val="000000"/>
              </a:solidFill>
              <a:effectLst/>
              <a:latin typeface="Arial"/>
              <a:ea typeface="Arial"/>
              <a:cs typeface="Arial"/>
            </a:rPr>
            <a:t>Αναπτύσσοντας την δημιουργικότητα</a:t>
          </a:r>
          <a:endParaRPr lang="en-GB" sz="1050" b="0" i="0" strike="noStrike" cap="none" spc="0" baseline="0" dirty="0">
            <a:solidFill>
              <a:srgbClr val="000000"/>
            </a:solidFill>
            <a:effectLst/>
            <a:latin typeface="Arial"/>
            <a:ea typeface="Arial"/>
            <a:cs typeface="Arial"/>
          </a:endParaRPr>
        </a:p>
      </dgm:t>
    </dgm:pt>
    <dgm:pt modelId="{34FD27CB-042F-4A37-BE69-258358890630}" type="sibTrans" cxnId="{0006598D-2F2C-4A86-A7F1-DBC4CF4F324B}">
      <dgm:prSet custT="1"/>
      <dgm:spPr>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dgm:spPr>
      <dgm:t>
        <a:bodyPr/>
        <a:lstStyle/>
        <a:p>
          <a:endParaRPr lang="es-ES" sz="2000"/>
        </a:p>
      </dgm:t>
    </dgm:pt>
    <dgm:pt modelId="{A011C32C-515F-4489-88B0-6EF41AAA7EC0}" type="parTrans" cxnId="{099CE070-1A4D-4FD4-86AE-4FB4FAE3D9FB}">
      <dgm:prSet custT="1"/>
      <dgm:spPr/>
      <dgm:t>
        <a:bodyPr/>
        <a:lstStyle/>
        <a:p>
          <a:endParaRPr lang="es-ES" sz="2000"/>
        </a:p>
      </dgm:t>
    </dgm:pt>
    <dgm:pt modelId="{663C6812-D40B-4FD2-9310-D269C200A94C}">
      <dgm:prSet phldrT="[Texto]" custT="1"/>
      <dgm:spPr/>
      <dgm:t>
        <a:bodyPr/>
        <a:lstStyle/>
        <a:p>
          <a:r>
            <a:rPr lang="el-GR" sz="1000" b="0" i="0" strike="noStrike" cap="none" spc="0" baseline="0" dirty="0" smtClean="0">
              <a:solidFill>
                <a:srgbClr val="000000"/>
              </a:solidFill>
              <a:effectLst/>
              <a:latin typeface="Arial"/>
              <a:ea typeface="Arial"/>
              <a:cs typeface="Arial"/>
            </a:rPr>
            <a:t>Μαθαίνοντας σε περιβάλλον παραγωγής</a:t>
          </a:r>
          <a:endParaRPr lang="en-GB" sz="1000" b="0" i="0" strike="noStrike" cap="none" spc="0" baseline="0" dirty="0">
            <a:solidFill>
              <a:srgbClr val="000000"/>
            </a:solidFill>
            <a:effectLst/>
            <a:latin typeface="Arial"/>
            <a:ea typeface="Arial"/>
            <a:cs typeface="Arial"/>
          </a:endParaRPr>
        </a:p>
      </dgm:t>
    </dgm:pt>
    <dgm:pt modelId="{5990C9A4-F9DB-4AB9-96D6-F6AC0597EE01}" type="sibTrans" cxnId="{099CE070-1A4D-4FD4-86AE-4FB4FAE3D9FB}">
      <dgm:prSet custT="1"/>
      <dgm:spPr>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dgm:spPr>
      <dgm:t>
        <a:bodyPr/>
        <a:lstStyle/>
        <a:p>
          <a:endParaRPr lang="es-ES" sz="2000"/>
        </a:p>
      </dgm:t>
    </dgm:pt>
    <dgm:pt modelId="{2F3ABE39-9731-48B4-A786-1C5D19D1E9AB}" type="parTrans" cxnId="{EDC8D5A1-86D1-4536-9DFB-5C3E8BF870CC}">
      <dgm:prSet custT="1"/>
      <dgm:spPr/>
      <dgm:t>
        <a:bodyPr/>
        <a:lstStyle/>
        <a:p>
          <a:endParaRPr lang="es-ES" sz="2000"/>
        </a:p>
      </dgm:t>
    </dgm:pt>
    <dgm:pt modelId="{7DE6F74C-31F2-4CE1-9044-D0C0148FDC45}">
      <dgm:prSet phldrT="[Texto]" custT="1"/>
      <dgm:spPr/>
      <dgm:t>
        <a:bodyPr/>
        <a:lstStyle/>
        <a:p>
          <a:r>
            <a:rPr lang="el-GR" sz="900" b="0" i="0" strike="noStrike" cap="none" spc="0" baseline="0" dirty="0" smtClean="0">
              <a:solidFill>
                <a:srgbClr val="000000"/>
              </a:solidFill>
              <a:effectLst/>
              <a:latin typeface="Arial"/>
              <a:ea typeface="Arial"/>
              <a:cs typeface="Arial"/>
            </a:rPr>
            <a:t>Διαχείριση δικτύου κοινοτικών πόρων</a:t>
          </a:r>
          <a:endParaRPr lang="en-GB" sz="900" b="0" i="0" strike="noStrike" cap="none" spc="0" baseline="0" dirty="0">
            <a:solidFill>
              <a:srgbClr val="000000"/>
            </a:solidFill>
            <a:effectLst/>
            <a:latin typeface="Arial"/>
            <a:ea typeface="Arial"/>
            <a:cs typeface="Arial"/>
          </a:endParaRPr>
        </a:p>
      </dgm:t>
    </dgm:pt>
    <dgm:pt modelId="{4198D89D-21F3-4A68-8763-DB9A00A7B0B2}" type="sibTrans" cxnId="{EDC8D5A1-86D1-4536-9DFB-5C3E8BF870CC}">
      <dgm:prSet custT="1"/>
      <dgm:spPr>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dgm:spPr>
      <dgm:t>
        <a:bodyPr/>
        <a:lstStyle/>
        <a:p>
          <a:endParaRPr lang="es-ES" sz="2000"/>
        </a:p>
      </dgm:t>
    </dgm:pt>
    <dgm:pt modelId="{EC71FD14-674E-401B-A7C2-BB2FA554E3D6}" type="parTrans" cxnId="{35203D64-9170-47C3-A3D3-59B367D6767A}">
      <dgm:prSet custT="1"/>
      <dgm:spPr/>
      <dgm:t>
        <a:bodyPr/>
        <a:lstStyle/>
        <a:p>
          <a:endParaRPr lang="es-ES" sz="2000"/>
        </a:p>
      </dgm:t>
    </dgm:pt>
    <dgm:pt modelId="{C964F5CF-D2F2-47A3-95E0-0CBF6D62E4CD}">
      <dgm:prSet phldrT="[Texto]" custT="1"/>
      <dgm:spPr/>
      <dgm:t>
        <a:bodyPr/>
        <a:lstStyle/>
        <a:p>
          <a:r>
            <a:rPr lang="el-GR" sz="1050" b="0" i="0" strike="noStrike" cap="none" spc="0" baseline="0" dirty="0" smtClean="0">
              <a:solidFill>
                <a:srgbClr val="000000"/>
              </a:solidFill>
              <a:effectLst/>
              <a:latin typeface="Arial"/>
              <a:ea typeface="Arial"/>
              <a:cs typeface="Arial"/>
            </a:rPr>
            <a:t>Επιχειρηματική στάση</a:t>
          </a:r>
          <a:endParaRPr lang="en-GB" sz="1050" b="0" i="0" strike="noStrike" cap="none" spc="0" baseline="0" dirty="0">
            <a:solidFill>
              <a:srgbClr val="000000"/>
            </a:solidFill>
            <a:effectLst/>
            <a:latin typeface="Arial"/>
            <a:ea typeface="Arial"/>
            <a:cs typeface="Arial"/>
          </a:endParaRPr>
        </a:p>
      </dgm:t>
    </dgm:pt>
    <dgm:pt modelId="{A49056F3-F3C6-470E-B394-FB7DA87372B0}" type="sibTrans" cxnId="{35203D64-9170-47C3-A3D3-59B367D6767A}">
      <dgm:prSet custT="1"/>
      <dgm:spPr/>
      <dgm:t>
        <a:bodyPr/>
        <a:lstStyle/>
        <a:p>
          <a:endParaRPr lang="es-ES" sz="2000"/>
        </a:p>
      </dgm:t>
    </dgm:pt>
    <dgm:pt modelId="{16E5A3B5-6929-4D36-B8C9-B7BFC3915933}" type="parTrans" cxnId="{C2B17853-3BCC-4A80-A3BF-96528356C296}">
      <dgm:prSet custT="1"/>
      <dgm:spPr/>
      <dgm:t>
        <a:bodyPr/>
        <a:lstStyle/>
        <a:p>
          <a:endParaRPr lang="es-ES" sz="2000"/>
        </a:p>
      </dgm:t>
    </dgm:pt>
    <dgm:pt modelId="{825F3708-D449-4A39-82B2-21B1E4139377}">
      <dgm:prSet custT="1"/>
      <dgm:spPr/>
      <dgm:t>
        <a:bodyPr/>
        <a:lstStyle/>
        <a:p>
          <a:r>
            <a:rPr lang="el-GR" sz="1050" b="0" i="0" strike="noStrike" cap="none" spc="0" baseline="0" dirty="0" smtClean="0">
              <a:solidFill>
                <a:srgbClr val="000000"/>
              </a:solidFill>
              <a:effectLst/>
              <a:latin typeface="Arial"/>
              <a:ea typeface="Arial"/>
              <a:cs typeface="Arial"/>
            </a:rPr>
            <a:t>Ορατότητα</a:t>
          </a:r>
          <a:endParaRPr lang="en-GB" sz="1050" b="0" i="0" strike="noStrike" cap="none" spc="0" baseline="0" dirty="0">
            <a:solidFill>
              <a:srgbClr val="000000"/>
            </a:solidFill>
            <a:effectLst/>
            <a:latin typeface="Arial"/>
            <a:ea typeface="Arial"/>
            <a:cs typeface="Arial"/>
          </a:endParaRPr>
        </a:p>
      </dgm:t>
    </dgm:pt>
    <dgm:pt modelId="{A82B565A-3A0C-4B49-88ED-E0A1433C6D80}" type="sibTrans" cxnId="{C2B17853-3BCC-4A80-A3BF-96528356C296}">
      <dgm:prSet custT="1"/>
      <dgm:spPr>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dgm:spPr>
      <dgm:t>
        <a:bodyPr/>
        <a:lstStyle/>
        <a:p>
          <a:endParaRPr lang="es-ES" sz="2000"/>
        </a:p>
      </dgm:t>
    </dgm:pt>
    <dgm:pt modelId="{2BD3E6DD-19EC-4CB3-A4F6-2D811052C337}" type="parTrans" cxnId="{00954B37-06FA-42E7-B728-D3EF2FA8ECB0}">
      <dgm:prSet custT="1"/>
      <dgm:spPr/>
      <dgm:t>
        <a:bodyPr/>
        <a:lstStyle/>
        <a:p>
          <a:endParaRPr lang="es-ES" sz="2000"/>
        </a:p>
      </dgm:t>
    </dgm:pt>
    <dgm:pt modelId="{A6A4F6CA-C035-4520-9B3B-5E10990E3BFA}">
      <dgm:prSet custT="1"/>
      <dgm:spPr/>
      <dgm:t>
        <a:bodyPr/>
        <a:lstStyle/>
        <a:p>
          <a:r>
            <a:rPr lang="el-GR" sz="1050" b="0" i="0" strike="noStrike" cap="none" spc="0" baseline="0" dirty="0" smtClean="0">
              <a:solidFill>
                <a:srgbClr val="000000"/>
              </a:solidFill>
              <a:effectLst/>
              <a:latin typeface="Arial"/>
              <a:ea typeface="Arial"/>
              <a:cs typeface="Arial"/>
            </a:rPr>
            <a:t>Αποτελεσματική χρήση ΤΠΕ</a:t>
          </a:r>
          <a:endParaRPr lang="en-GB" sz="1050" b="0" i="0" strike="noStrike" cap="none" spc="0" baseline="0" dirty="0">
            <a:solidFill>
              <a:srgbClr val="000000"/>
            </a:solidFill>
            <a:effectLst/>
            <a:latin typeface="Arial"/>
            <a:ea typeface="Arial"/>
            <a:cs typeface="Arial"/>
          </a:endParaRPr>
        </a:p>
      </dgm:t>
    </dgm:pt>
    <dgm:pt modelId="{13C24BC1-1979-4A02-B3ED-8CEB8BD15AEB}" type="sibTrans" cxnId="{00954B37-06FA-42E7-B728-D3EF2FA8ECB0}">
      <dgm:prSet custT="1"/>
      <dgm:spPr>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dgm:spPr>
      <dgm:t>
        <a:bodyPr/>
        <a:lstStyle/>
        <a:p>
          <a:endParaRPr lang="es-ES" sz="2000"/>
        </a:p>
      </dgm:t>
    </dgm:pt>
    <dgm:pt modelId="{DD66899B-D739-440B-8697-4F359CFCF395}" type="parTrans" cxnId="{EC2E030B-52DD-4357-A2C2-EB668DD9F3F0}">
      <dgm:prSet/>
      <dgm:spPr/>
      <dgm:t>
        <a:bodyPr/>
        <a:lstStyle/>
        <a:p>
          <a:endParaRPr lang="es-ES"/>
        </a:p>
      </dgm:t>
    </dgm:pt>
    <dgm:pt modelId="{6C5EE328-26C2-4C3D-A918-33558E7B98EC}">
      <dgm:prSet custT="1"/>
      <dgm:spPr/>
      <dgm:t>
        <a:bodyPr/>
        <a:lstStyle/>
        <a:p>
          <a:r>
            <a:rPr lang="el-GR" sz="1050" b="0" i="0" strike="noStrike" cap="none" spc="0" baseline="0" dirty="0" smtClean="0">
              <a:solidFill>
                <a:srgbClr val="000000"/>
              </a:solidFill>
              <a:effectLst/>
              <a:latin typeface="Arial"/>
              <a:ea typeface="Arial"/>
              <a:cs typeface="Arial"/>
            </a:rPr>
            <a:t>Διδακτικό προσωπικό</a:t>
          </a:r>
          <a:endParaRPr lang="en-GB" sz="1050" b="0" i="0" strike="noStrike" cap="none" spc="0" baseline="0" dirty="0">
            <a:solidFill>
              <a:srgbClr val="000000"/>
            </a:solidFill>
            <a:effectLst/>
            <a:latin typeface="Arial"/>
            <a:ea typeface="Arial"/>
            <a:cs typeface="Arial"/>
          </a:endParaRPr>
        </a:p>
      </dgm:t>
    </dgm:pt>
    <dgm:pt modelId="{B087B562-FFCA-444F-9E2B-92D36D397CF6}" type="sibTrans" cxnId="{EC2E030B-52DD-4357-A2C2-EB668DD9F3F0}">
      <dgm:prSet/>
      <dgm:spPr>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dgm:spPr>
      <dgm:t>
        <a:bodyPr/>
        <a:lstStyle/>
        <a:p>
          <a:endParaRPr lang="es-ES"/>
        </a:p>
      </dgm:t>
    </dgm:pt>
    <dgm:pt modelId="{A6B7173C-094D-452F-9FC1-4A4BCE55F31E}" type="parTrans" cxnId="{CDCADEE9-C77E-4991-8A73-A8ECB3FD2D07}">
      <dgm:prSet/>
      <dgm:spPr/>
      <dgm:t>
        <a:bodyPr/>
        <a:lstStyle/>
        <a:p>
          <a:endParaRPr lang="es-ES"/>
        </a:p>
      </dgm:t>
    </dgm:pt>
    <dgm:pt modelId="{A992B447-F711-41FA-B7B9-3E0968DD9F95}">
      <dgm:prSet custT="1"/>
      <dgm:spPr/>
      <dgm:t>
        <a:bodyPr/>
        <a:lstStyle/>
        <a:p>
          <a:r>
            <a:rPr lang="el-GR" sz="1050" b="0" i="0" strike="noStrike" cap="none" spc="0" baseline="0" dirty="0" err="1" smtClean="0">
              <a:solidFill>
                <a:srgbClr val="000000"/>
              </a:solidFill>
              <a:effectLst/>
              <a:latin typeface="Arial"/>
              <a:ea typeface="Arial"/>
              <a:cs typeface="Arial"/>
            </a:rPr>
            <a:t>Αυτο</a:t>
          </a:r>
          <a:r>
            <a:rPr lang="el-GR" sz="1050" b="0" i="0" strike="noStrike" cap="none" spc="0" baseline="0" dirty="0" smtClean="0">
              <a:solidFill>
                <a:srgbClr val="000000"/>
              </a:solidFill>
              <a:effectLst/>
              <a:latin typeface="Arial"/>
              <a:ea typeface="Arial"/>
              <a:cs typeface="Arial"/>
            </a:rPr>
            <a:t>-καθοδηγούμενη μάθηση</a:t>
          </a:r>
          <a:endParaRPr lang="en-GB" sz="1050" b="0" i="0" strike="noStrike" cap="none" spc="0" baseline="0" dirty="0">
            <a:solidFill>
              <a:srgbClr val="000000"/>
            </a:solidFill>
            <a:effectLst/>
            <a:latin typeface="Arial"/>
            <a:ea typeface="Arial"/>
            <a:cs typeface="Arial"/>
          </a:endParaRPr>
        </a:p>
      </dgm:t>
    </dgm:pt>
    <dgm:pt modelId="{6D100BC2-D6E8-47CC-9EDC-F9E8FF7D3E98}" type="sibTrans" cxnId="{CDCADEE9-C77E-4991-8A73-A8ECB3FD2D07}">
      <dgm:prSet/>
      <dgm:spPr>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dgm:spPr>
      <dgm:t>
        <a:bodyPr/>
        <a:lstStyle/>
        <a:p>
          <a:endParaRPr lang="es-ES"/>
        </a:p>
      </dgm:t>
    </dgm:pt>
    <dgm:pt modelId="{F375C637-D33E-4DE5-84F1-D684E214F8AC}" type="parTrans" cxnId="{9B317E31-37CE-4282-B634-F5E851AF8E49}">
      <dgm:prSet/>
      <dgm:spPr/>
      <dgm:t>
        <a:bodyPr/>
        <a:lstStyle/>
        <a:p>
          <a:endParaRPr lang="es-ES"/>
        </a:p>
      </dgm:t>
    </dgm:pt>
    <dgm:pt modelId="{E6DA504C-794D-47F5-9450-4C3A06DF4EE1}">
      <dgm:prSet custT="1"/>
      <dgm:spPr/>
      <dgm:t>
        <a:bodyPr/>
        <a:lstStyle/>
        <a:p>
          <a:r>
            <a:rPr lang="el-GR" sz="1050" b="0" i="0" strike="noStrike" cap="none" spc="0" baseline="0" dirty="0" smtClean="0">
              <a:solidFill>
                <a:srgbClr val="000000"/>
              </a:solidFill>
              <a:effectLst/>
              <a:latin typeface="Arial"/>
              <a:ea typeface="Arial"/>
              <a:cs typeface="Arial"/>
            </a:rPr>
            <a:t>Βασικές δεξιότητες</a:t>
          </a:r>
          <a:endParaRPr lang="en-GB" sz="1050" b="0" i="0" strike="noStrike" cap="none" spc="0" baseline="0" dirty="0">
            <a:solidFill>
              <a:srgbClr val="000000"/>
            </a:solidFill>
            <a:effectLst/>
            <a:latin typeface="Arial"/>
            <a:ea typeface="Arial"/>
            <a:cs typeface="Arial"/>
          </a:endParaRPr>
        </a:p>
      </dgm:t>
    </dgm:pt>
    <dgm:pt modelId="{07D44645-CA0E-402B-84C7-CC1DBE40823E}" type="sibTrans" cxnId="{9B317E31-37CE-4282-B634-F5E851AF8E49}">
      <dgm:prSet/>
      <dgm:spPr/>
      <dgm:t>
        <a:bodyPr/>
        <a:lstStyle/>
        <a:p>
          <a:endParaRPr lang="es-ES"/>
        </a:p>
      </dgm:t>
    </dgm:pt>
    <dgm:pt modelId="{7AE4B047-1968-4FB2-8ABB-CBA322CCE9BF}" type="parTrans" cxnId="{8BFCFD24-D87A-4A91-B3DE-88176D12C17F}">
      <dgm:prSet/>
      <dgm:spPr/>
      <dgm:t>
        <a:bodyPr/>
        <a:lstStyle/>
        <a:p>
          <a:endParaRPr lang="es-ES"/>
        </a:p>
      </dgm:t>
    </dgm:pt>
    <dgm:pt modelId="{C63787F6-2350-45DE-922D-065274C49BAB}">
      <dgm:prSet custT="1"/>
      <dgm:spPr/>
      <dgm:t>
        <a:bodyPr/>
        <a:lstStyle/>
        <a:p>
          <a:r>
            <a:rPr lang="el-GR" sz="1000" b="0" i="0" strike="noStrike" cap="none" spc="0" baseline="0" dirty="0" smtClean="0">
              <a:solidFill>
                <a:srgbClr val="000000"/>
              </a:solidFill>
              <a:effectLst/>
              <a:latin typeface="Arial"/>
              <a:ea typeface="Arial"/>
              <a:cs typeface="Arial"/>
            </a:rPr>
            <a:t>Επαγγελματική πολυμορφία</a:t>
          </a:r>
          <a:endParaRPr lang="en-GB" sz="1000" b="0" i="0" strike="noStrike" cap="none" spc="0" baseline="0" dirty="0">
            <a:solidFill>
              <a:srgbClr val="000000"/>
            </a:solidFill>
            <a:effectLst/>
            <a:latin typeface="Arial"/>
            <a:ea typeface="Arial"/>
            <a:cs typeface="Arial"/>
          </a:endParaRPr>
        </a:p>
      </dgm:t>
    </dgm:pt>
    <dgm:pt modelId="{6E64F5D4-ADD2-433F-A3C5-31F41EC6E490}" type="sibTrans" cxnId="{8BFCFD24-D87A-4A91-B3DE-88176D12C17F}">
      <dgm:prSet/>
      <dgm:spPr/>
      <dgm:t>
        <a:bodyPr/>
        <a:lstStyle/>
        <a:p>
          <a:endParaRPr lang="es-ES"/>
        </a:p>
      </dgm:t>
    </dgm:pt>
    <dgm:pt modelId="{879C70AC-8E71-41AE-AC33-3A53B0881DCE}" type="parTrans" cxnId="{5158190D-5260-4CB8-9DE8-3ED678AC7471}">
      <dgm:prSet/>
      <dgm:spPr/>
      <dgm:t>
        <a:bodyPr/>
        <a:lstStyle/>
        <a:p>
          <a:endParaRPr lang="es-ES"/>
        </a:p>
      </dgm:t>
    </dgm:pt>
    <dgm:pt modelId="{8C3F89FF-993B-47A5-9775-5F231AE4675D}">
      <dgm:prSet custT="1"/>
      <dgm:spPr/>
      <dgm:t>
        <a:bodyPr/>
        <a:lstStyle/>
        <a:p>
          <a:r>
            <a:rPr lang="el-GR" sz="1050" b="0" i="0" strike="noStrike" cap="none" spc="0" baseline="0" dirty="0" err="1" smtClean="0">
              <a:solidFill>
                <a:srgbClr val="000000"/>
              </a:solidFill>
              <a:effectLst/>
              <a:latin typeface="Arial"/>
              <a:ea typeface="Arial"/>
              <a:cs typeface="Arial"/>
            </a:rPr>
            <a:t>Κεφαλοποίηση</a:t>
          </a:r>
          <a:endParaRPr lang="en-GB" sz="1050" b="0" i="0" strike="noStrike" cap="none" spc="0" baseline="0" dirty="0">
            <a:solidFill>
              <a:srgbClr val="000000"/>
            </a:solidFill>
            <a:effectLst/>
            <a:latin typeface="Arial"/>
            <a:ea typeface="Arial"/>
            <a:cs typeface="Arial"/>
          </a:endParaRPr>
        </a:p>
      </dgm:t>
    </dgm:pt>
    <dgm:pt modelId="{71902955-C328-42AC-9CBF-4B6FE64EE3DF}" type="sibTrans" cxnId="{5158190D-5260-4CB8-9DE8-3ED678AC7471}">
      <dgm:prSet/>
      <dgm:spPr/>
      <dgm:t>
        <a:bodyPr/>
        <a:lstStyle/>
        <a:p>
          <a:endParaRPr lang="es-ES"/>
        </a:p>
      </dgm:t>
    </dgm:pt>
    <dgm:pt modelId="{3F01BFBB-3379-4DCA-9678-56591C8232F7}" type="parTrans" cxnId="{163C0626-E5E2-44DB-807B-05DC7024149D}">
      <dgm:prSet/>
      <dgm:spPr/>
      <dgm:t>
        <a:bodyPr/>
        <a:lstStyle/>
        <a:p>
          <a:endParaRPr lang="es-ES"/>
        </a:p>
      </dgm:t>
    </dgm:pt>
    <dgm:pt modelId="{4D2B7B43-B9BA-4113-A2E1-0BEA5C9BF92E}">
      <dgm:prSet custT="1"/>
      <dgm:spPr/>
      <dgm:t>
        <a:bodyPr/>
        <a:lstStyle/>
        <a:p>
          <a:pPr>
            <a:buSzPts val="2200"/>
            <a:buFont typeface="+mj-lt"/>
            <a:buAutoNum type="arabicPeriod"/>
          </a:pPr>
          <a:r>
            <a:rPr lang="el-GR" sz="800" b="1" i="0" strike="noStrike" cap="none" spc="0" baseline="0" dirty="0" smtClean="0">
              <a:solidFill>
                <a:srgbClr val="000000"/>
              </a:solidFill>
              <a:effectLst/>
              <a:latin typeface="Arial"/>
              <a:ea typeface="Arial"/>
              <a:cs typeface="Arial"/>
            </a:rPr>
            <a:t>Εφαρμογή μεθοδολογικών κριτηρίων </a:t>
          </a:r>
          <a:r>
            <a:rPr lang="en-US" sz="800" b="1" i="0" strike="noStrike" cap="none" spc="0" baseline="0" dirty="0" smtClean="0">
              <a:solidFill>
                <a:srgbClr val="000000"/>
              </a:solidFill>
              <a:effectLst/>
              <a:latin typeface="Arial"/>
              <a:ea typeface="Arial"/>
              <a:cs typeface="Arial"/>
            </a:rPr>
            <a:t>ARACNE</a:t>
          </a:r>
          <a:endParaRPr lang="en-GB" sz="800" b="1" i="0" strike="noStrike" cap="none" spc="0" baseline="0" dirty="0">
            <a:solidFill>
              <a:srgbClr val="000000"/>
            </a:solidFill>
            <a:effectLst/>
            <a:latin typeface="Arial"/>
            <a:ea typeface="Arial"/>
            <a:cs typeface="Arial"/>
          </a:endParaRPr>
        </a:p>
      </dgm:t>
    </dgm:pt>
    <dgm:pt modelId="{E2CE7E7D-BFCC-418D-A9B9-39EEEB752E3C}" type="sibTrans" cxnId="{163C0626-E5E2-44DB-807B-05DC7024149D}">
      <dgm:prSet/>
      <dgm:spPr/>
      <dgm:t>
        <a:bodyPr/>
        <a:lstStyle/>
        <a:p>
          <a:endParaRPr lang="es-ES"/>
        </a:p>
      </dgm:t>
    </dgm:pt>
    <dgm:pt modelId="{750F9C19-0DFA-4F03-AD26-D10508318F5D}" type="parTrans" cxnId="{6C301681-535E-4A27-9E3C-3176BF89EE99}">
      <dgm:prSet/>
      <dgm:spPr/>
      <dgm:t>
        <a:bodyPr/>
        <a:lstStyle/>
        <a:p>
          <a:endParaRPr lang="es-ES"/>
        </a:p>
      </dgm:t>
    </dgm:pt>
    <dgm:pt modelId="{27E93286-D123-41FE-8BD4-CAAAA51F8CD3}">
      <dgm:prSet/>
      <dgm:spPr/>
      <dgm:t>
        <a:bodyPr/>
        <a:lstStyle/>
        <a:p>
          <a:endParaRPr lang="es-ES" sz="1000" dirty="0"/>
        </a:p>
      </dgm:t>
    </dgm:pt>
    <dgm:pt modelId="{CBC10C94-16D4-4FD8-8BB8-1F178791FE64}" type="sibTrans" cxnId="{6C301681-535E-4A27-9E3C-3176BF89EE99}">
      <dgm:prSet/>
      <dgm:spPr/>
      <dgm:t>
        <a:bodyPr/>
        <a:lstStyle/>
        <a:p>
          <a:endParaRPr lang="es-ES"/>
        </a:p>
      </dgm:t>
    </dgm:pt>
    <dgm:pt modelId="{03B688AF-0E31-4B2B-992C-D0D2E1DEDDCC}" type="pres">
      <dgm:prSet presAssocID="{E467CF4D-0FD6-474C-BB08-6C57EF215AC1}" presName="Name0" presStyleCnt="0">
        <dgm:presLayoutVars>
          <dgm:chMax val="21"/>
          <dgm:chPref val="21"/>
        </dgm:presLayoutVars>
      </dgm:prSet>
      <dgm:spPr/>
      <dgm:t>
        <a:bodyPr/>
        <a:lstStyle/>
        <a:p>
          <a:endParaRPr lang="el-GR"/>
        </a:p>
      </dgm:t>
    </dgm:pt>
    <dgm:pt modelId="{F79C1234-884B-437C-AFC7-FA8B130FA710}" type="pres">
      <dgm:prSet presAssocID="{EF516CC7-0440-45E9-A84C-1A8B2C3FF8C6}" presName="text1" presStyleCnt="0"/>
      <dgm:spPr/>
    </dgm:pt>
    <dgm:pt modelId="{CC607C49-6975-4DCF-B975-5846B13215CA}" type="pres">
      <dgm:prSet presAssocID="{EF516CC7-0440-45E9-A84C-1A8B2C3FF8C6}" presName="textRepeatNode" presStyleLbl="alignNode1" presStyleIdx="0" presStyleCnt="12" custScaleX="139678" custLinFactNeighborY="11540">
        <dgm:presLayoutVars>
          <dgm:chMax val="0"/>
          <dgm:chPref val="0"/>
          <dgm:bulletEnabled val="1"/>
        </dgm:presLayoutVars>
      </dgm:prSet>
      <dgm:spPr/>
      <dgm:t>
        <a:bodyPr/>
        <a:lstStyle/>
        <a:p>
          <a:endParaRPr lang="el-GR"/>
        </a:p>
      </dgm:t>
    </dgm:pt>
    <dgm:pt modelId="{E4589874-3701-4264-9478-F1C665FC492B}" type="pres">
      <dgm:prSet presAssocID="{EF516CC7-0440-45E9-A84C-1A8B2C3FF8C6}" presName="textaccent1" presStyleCnt="0"/>
      <dgm:spPr/>
    </dgm:pt>
    <dgm:pt modelId="{AD4B074D-889B-43CB-8C81-5849B6F24928}" type="pres">
      <dgm:prSet presAssocID="{EF516CC7-0440-45E9-A84C-1A8B2C3FF8C6}" presName="accentRepeatNode" presStyleLbl="solidAlignAcc1" presStyleIdx="0" presStyleCnt="24"/>
      <dgm:spPr/>
    </dgm:pt>
    <dgm:pt modelId="{2B3F2B4C-D521-488E-8E70-B1C056A35620}" type="pres">
      <dgm:prSet presAssocID="{34FD27CB-042F-4A37-BE69-258358890630}" presName="image1" presStyleCnt="0"/>
      <dgm:spPr/>
    </dgm:pt>
    <dgm:pt modelId="{8E72195B-7A22-41D5-8CF4-4A160C4D2CC4}" type="pres">
      <dgm:prSet presAssocID="{34FD27CB-042F-4A37-BE69-258358890630}" presName="imageRepeatNode" presStyleLbl="alignAcc1" presStyleIdx="0" presStyleCnt="12" custLinFactNeighborX="2058" custLinFactNeighborY="13659"/>
      <dgm:spPr/>
      <dgm:t>
        <a:bodyPr/>
        <a:lstStyle/>
        <a:p>
          <a:endParaRPr lang="el-GR"/>
        </a:p>
      </dgm:t>
    </dgm:pt>
    <dgm:pt modelId="{B40DF68A-961D-4904-8C19-D120ADD6CCC7}" type="pres">
      <dgm:prSet presAssocID="{34FD27CB-042F-4A37-BE69-258358890630}" presName="imageaccent1" presStyleCnt="0"/>
      <dgm:spPr/>
    </dgm:pt>
    <dgm:pt modelId="{58C11289-2265-4832-85D9-E96B40DCDF99}" type="pres">
      <dgm:prSet presAssocID="{34FD27CB-042F-4A37-BE69-258358890630}" presName="accentRepeatNode" presStyleLbl="solidAlignAcc1" presStyleIdx="1" presStyleCnt="24"/>
      <dgm:spPr/>
    </dgm:pt>
    <dgm:pt modelId="{CFB68EED-113E-4FBA-9AD7-A5D294BF76C0}" type="pres">
      <dgm:prSet presAssocID="{663C6812-D40B-4FD2-9310-D269C200A94C}" presName="text2" presStyleCnt="0"/>
      <dgm:spPr/>
    </dgm:pt>
    <dgm:pt modelId="{0D4B1930-04D1-4C7E-8544-2D6C45C47336}" type="pres">
      <dgm:prSet presAssocID="{663C6812-D40B-4FD2-9310-D269C200A94C}" presName="textRepeatNode" presStyleLbl="alignNode1" presStyleIdx="1" presStyleCnt="12" custScaleX="124046">
        <dgm:presLayoutVars>
          <dgm:chMax val="0"/>
          <dgm:chPref val="0"/>
          <dgm:bulletEnabled val="1"/>
        </dgm:presLayoutVars>
      </dgm:prSet>
      <dgm:spPr/>
      <dgm:t>
        <a:bodyPr/>
        <a:lstStyle/>
        <a:p>
          <a:endParaRPr lang="el-GR"/>
        </a:p>
      </dgm:t>
    </dgm:pt>
    <dgm:pt modelId="{BC0F5CC9-1A2D-456A-8FF5-59AF81F44388}" type="pres">
      <dgm:prSet presAssocID="{663C6812-D40B-4FD2-9310-D269C200A94C}" presName="textaccent2" presStyleCnt="0"/>
      <dgm:spPr/>
    </dgm:pt>
    <dgm:pt modelId="{53A2BDFA-6E31-4652-B3C2-D831D2FC7017}" type="pres">
      <dgm:prSet presAssocID="{663C6812-D40B-4FD2-9310-D269C200A94C}" presName="accentRepeatNode" presStyleLbl="solidAlignAcc1" presStyleIdx="2" presStyleCnt="24"/>
      <dgm:spPr/>
    </dgm:pt>
    <dgm:pt modelId="{216948ED-D627-4907-B837-F0E54E6E716A}" type="pres">
      <dgm:prSet presAssocID="{5990C9A4-F9DB-4AB9-96D6-F6AC0597EE01}" presName="image2" presStyleCnt="0"/>
      <dgm:spPr/>
    </dgm:pt>
    <dgm:pt modelId="{C6B5D01E-BD8E-4B01-ACB0-D9DB001CC6B5}" type="pres">
      <dgm:prSet presAssocID="{5990C9A4-F9DB-4AB9-96D6-F6AC0597EE01}" presName="imageRepeatNode" presStyleLbl="alignAcc1" presStyleIdx="1" presStyleCnt="12"/>
      <dgm:spPr/>
      <dgm:t>
        <a:bodyPr/>
        <a:lstStyle/>
        <a:p>
          <a:endParaRPr lang="el-GR"/>
        </a:p>
      </dgm:t>
    </dgm:pt>
    <dgm:pt modelId="{A55C5F49-AA9A-4070-B9C8-28B6EDE80943}" type="pres">
      <dgm:prSet presAssocID="{5990C9A4-F9DB-4AB9-96D6-F6AC0597EE01}" presName="imageaccent2" presStyleCnt="0"/>
      <dgm:spPr/>
    </dgm:pt>
    <dgm:pt modelId="{CBF09641-B28E-40CC-90C2-447CD4F459C0}" type="pres">
      <dgm:prSet presAssocID="{5990C9A4-F9DB-4AB9-96D6-F6AC0597EE01}" presName="accentRepeatNode" presStyleLbl="solidAlignAcc1" presStyleIdx="3" presStyleCnt="24"/>
      <dgm:spPr/>
    </dgm:pt>
    <dgm:pt modelId="{9EF90B8B-8A04-4439-AE49-4C7722C1FA44}" type="pres">
      <dgm:prSet presAssocID="{7DE6F74C-31F2-4CE1-9044-D0C0148FDC45}" presName="text3" presStyleCnt="0"/>
      <dgm:spPr/>
    </dgm:pt>
    <dgm:pt modelId="{7EE80EBE-B203-4A58-84D8-C656ABA1EE9A}" type="pres">
      <dgm:prSet presAssocID="{7DE6F74C-31F2-4CE1-9044-D0C0148FDC45}" presName="textRepeatNode" presStyleLbl="alignNode1" presStyleIdx="2" presStyleCnt="12">
        <dgm:presLayoutVars>
          <dgm:chMax val="0"/>
          <dgm:chPref val="0"/>
          <dgm:bulletEnabled val="1"/>
        </dgm:presLayoutVars>
      </dgm:prSet>
      <dgm:spPr/>
      <dgm:t>
        <a:bodyPr/>
        <a:lstStyle/>
        <a:p>
          <a:endParaRPr lang="el-GR"/>
        </a:p>
      </dgm:t>
    </dgm:pt>
    <dgm:pt modelId="{353B9D1E-E7CB-409A-9412-1E0593606FD9}" type="pres">
      <dgm:prSet presAssocID="{7DE6F74C-31F2-4CE1-9044-D0C0148FDC45}" presName="textaccent3" presStyleCnt="0"/>
      <dgm:spPr/>
    </dgm:pt>
    <dgm:pt modelId="{467B6E29-4BA1-4A99-9CFD-B5267C39A080}" type="pres">
      <dgm:prSet presAssocID="{7DE6F74C-31F2-4CE1-9044-D0C0148FDC45}" presName="accentRepeatNode" presStyleLbl="solidAlignAcc1" presStyleIdx="4" presStyleCnt="24"/>
      <dgm:spPr/>
    </dgm:pt>
    <dgm:pt modelId="{222FEC4D-9355-4861-B7F6-C05F15D1CFDC}" type="pres">
      <dgm:prSet presAssocID="{4198D89D-21F3-4A68-8763-DB9A00A7B0B2}" presName="image3" presStyleCnt="0"/>
      <dgm:spPr/>
    </dgm:pt>
    <dgm:pt modelId="{9E4D7D41-1C5C-4B75-B5D3-ECBD0D85943D}" type="pres">
      <dgm:prSet presAssocID="{4198D89D-21F3-4A68-8763-DB9A00A7B0B2}" presName="imageRepeatNode" presStyleLbl="alignAcc1" presStyleIdx="2" presStyleCnt="12"/>
      <dgm:spPr/>
      <dgm:t>
        <a:bodyPr/>
        <a:lstStyle/>
        <a:p>
          <a:endParaRPr lang="el-GR"/>
        </a:p>
      </dgm:t>
    </dgm:pt>
    <dgm:pt modelId="{4088A3FC-731A-4389-A013-59A4D2CBEBF9}" type="pres">
      <dgm:prSet presAssocID="{4198D89D-21F3-4A68-8763-DB9A00A7B0B2}" presName="imageaccent3" presStyleCnt="0"/>
      <dgm:spPr/>
    </dgm:pt>
    <dgm:pt modelId="{6239038F-B24D-4D34-B194-82E0D3AB092D}" type="pres">
      <dgm:prSet presAssocID="{4198D89D-21F3-4A68-8763-DB9A00A7B0B2}" presName="accentRepeatNode" presStyleLbl="solidAlignAcc1" presStyleIdx="5" presStyleCnt="24"/>
      <dgm:spPr/>
    </dgm:pt>
    <dgm:pt modelId="{A24D104C-9440-49B3-85BF-7DECE1EC4A76}" type="pres">
      <dgm:prSet presAssocID="{C964F5CF-D2F2-47A3-95E0-0CBF6D62E4CD}" presName="text4" presStyleCnt="0"/>
      <dgm:spPr/>
    </dgm:pt>
    <dgm:pt modelId="{8F3D855E-E3B8-42B4-AC93-7026E644275C}" type="pres">
      <dgm:prSet presAssocID="{C964F5CF-D2F2-47A3-95E0-0CBF6D62E4CD}" presName="textRepeatNode" presStyleLbl="alignNode1" presStyleIdx="3" presStyleCnt="12" custScaleX="114549">
        <dgm:presLayoutVars>
          <dgm:chMax val="0"/>
          <dgm:chPref val="0"/>
          <dgm:bulletEnabled val="1"/>
        </dgm:presLayoutVars>
      </dgm:prSet>
      <dgm:spPr/>
      <dgm:t>
        <a:bodyPr/>
        <a:lstStyle/>
        <a:p>
          <a:endParaRPr lang="el-GR"/>
        </a:p>
      </dgm:t>
    </dgm:pt>
    <dgm:pt modelId="{B5531DB0-6AF1-4128-A918-405856B5AA42}" type="pres">
      <dgm:prSet presAssocID="{C964F5CF-D2F2-47A3-95E0-0CBF6D62E4CD}" presName="textaccent4" presStyleCnt="0"/>
      <dgm:spPr/>
    </dgm:pt>
    <dgm:pt modelId="{A59C5171-3701-4A0E-AB9E-46EA71E50DB2}" type="pres">
      <dgm:prSet presAssocID="{C964F5CF-D2F2-47A3-95E0-0CBF6D62E4CD}" presName="accentRepeatNode" presStyleLbl="solidAlignAcc1" presStyleIdx="6" presStyleCnt="24"/>
      <dgm:spPr/>
    </dgm:pt>
    <dgm:pt modelId="{C8A3EEAB-0013-49F6-AEBA-03278E800559}" type="pres">
      <dgm:prSet presAssocID="{A49056F3-F3C6-470E-B394-FB7DA87372B0}" presName="image4" presStyleCnt="0"/>
      <dgm:spPr/>
    </dgm:pt>
    <dgm:pt modelId="{578CFE43-F14B-4AA5-899D-81E3B08E7A83}" type="pres">
      <dgm:prSet presAssocID="{A49056F3-F3C6-470E-B394-FB7DA87372B0}" presName="imageRepeatNode" presStyleLbl="alignAcc1" presStyleIdx="3" presStyleCnt="12"/>
      <dgm:spPr/>
      <dgm:t>
        <a:bodyPr/>
        <a:lstStyle/>
        <a:p>
          <a:endParaRPr lang="el-GR"/>
        </a:p>
      </dgm:t>
    </dgm:pt>
    <dgm:pt modelId="{F4D94ADE-5DF4-48DA-BD47-B8EEEC02FA17}" type="pres">
      <dgm:prSet presAssocID="{A49056F3-F3C6-470E-B394-FB7DA87372B0}" presName="imageaccent4" presStyleCnt="0"/>
      <dgm:spPr/>
    </dgm:pt>
    <dgm:pt modelId="{63B45817-073F-4D70-B11C-631B16884087}" type="pres">
      <dgm:prSet presAssocID="{A49056F3-F3C6-470E-B394-FB7DA87372B0}" presName="accentRepeatNode" presStyleLbl="solidAlignAcc1" presStyleIdx="7" presStyleCnt="24"/>
      <dgm:spPr/>
    </dgm:pt>
    <dgm:pt modelId="{D8008212-2121-4E89-92CB-1E9B4BB6158B}" type="pres">
      <dgm:prSet presAssocID="{825F3708-D449-4A39-82B2-21B1E4139377}" presName="text5" presStyleCnt="0"/>
      <dgm:spPr/>
    </dgm:pt>
    <dgm:pt modelId="{39B1A766-A958-4C9A-8E7A-D00D63E8248D}" type="pres">
      <dgm:prSet presAssocID="{825F3708-D449-4A39-82B2-21B1E4139377}" presName="textRepeatNode" presStyleLbl="alignNode1" presStyleIdx="4" presStyleCnt="12">
        <dgm:presLayoutVars>
          <dgm:chMax val="0"/>
          <dgm:chPref val="0"/>
          <dgm:bulletEnabled val="1"/>
        </dgm:presLayoutVars>
      </dgm:prSet>
      <dgm:spPr/>
      <dgm:t>
        <a:bodyPr/>
        <a:lstStyle/>
        <a:p>
          <a:endParaRPr lang="el-GR"/>
        </a:p>
      </dgm:t>
    </dgm:pt>
    <dgm:pt modelId="{9E059FD9-5BB9-48BA-A07E-167893D1B048}" type="pres">
      <dgm:prSet presAssocID="{825F3708-D449-4A39-82B2-21B1E4139377}" presName="textaccent5" presStyleCnt="0"/>
      <dgm:spPr/>
    </dgm:pt>
    <dgm:pt modelId="{72EF5380-6B0B-4BF8-846A-A1E2AD02B850}" type="pres">
      <dgm:prSet presAssocID="{825F3708-D449-4A39-82B2-21B1E4139377}" presName="accentRepeatNode" presStyleLbl="solidAlignAcc1" presStyleIdx="8" presStyleCnt="24"/>
      <dgm:spPr/>
    </dgm:pt>
    <dgm:pt modelId="{525D8106-DC4D-410B-8D0A-CAD392BD2DAB}" type="pres">
      <dgm:prSet presAssocID="{A82B565A-3A0C-4B49-88ED-E0A1433C6D80}" presName="image5" presStyleCnt="0"/>
      <dgm:spPr/>
    </dgm:pt>
    <dgm:pt modelId="{0CB3E99E-B197-4FA7-B369-6B11720D56D3}" type="pres">
      <dgm:prSet presAssocID="{A82B565A-3A0C-4B49-88ED-E0A1433C6D80}" presName="imageRepeatNode" presStyleLbl="alignAcc1" presStyleIdx="4" presStyleCnt="12"/>
      <dgm:spPr/>
      <dgm:t>
        <a:bodyPr/>
        <a:lstStyle/>
        <a:p>
          <a:endParaRPr lang="el-GR"/>
        </a:p>
      </dgm:t>
    </dgm:pt>
    <dgm:pt modelId="{48E58DC0-FAC2-409F-AC72-14C7FA1D44D7}" type="pres">
      <dgm:prSet presAssocID="{A82B565A-3A0C-4B49-88ED-E0A1433C6D80}" presName="imageaccent5" presStyleCnt="0"/>
      <dgm:spPr/>
    </dgm:pt>
    <dgm:pt modelId="{E2D8C1AD-CD20-455C-A331-E0DAF3D8D051}" type="pres">
      <dgm:prSet presAssocID="{A82B565A-3A0C-4B49-88ED-E0A1433C6D80}" presName="accentRepeatNode" presStyleLbl="solidAlignAcc1" presStyleIdx="9" presStyleCnt="24"/>
      <dgm:spPr/>
    </dgm:pt>
    <dgm:pt modelId="{A8E48565-E6F5-447C-822C-0B7DF822FC6C}" type="pres">
      <dgm:prSet presAssocID="{A6A4F6CA-C035-4520-9B3B-5E10990E3BFA}" presName="text6" presStyleCnt="0"/>
      <dgm:spPr/>
    </dgm:pt>
    <dgm:pt modelId="{2E10E4B8-2043-44CD-B129-75EF66D2A9C7}" type="pres">
      <dgm:prSet presAssocID="{A6A4F6CA-C035-4520-9B3B-5E10990E3BFA}" presName="textRepeatNode" presStyleLbl="alignNode1" presStyleIdx="5" presStyleCnt="12">
        <dgm:presLayoutVars>
          <dgm:chMax val="0"/>
          <dgm:chPref val="0"/>
          <dgm:bulletEnabled val="1"/>
        </dgm:presLayoutVars>
      </dgm:prSet>
      <dgm:spPr/>
      <dgm:t>
        <a:bodyPr/>
        <a:lstStyle/>
        <a:p>
          <a:endParaRPr lang="el-GR"/>
        </a:p>
      </dgm:t>
    </dgm:pt>
    <dgm:pt modelId="{30EC978D-571D-4006-8626-C62E84A74D7C}" type="pres">
      <dgm:prSet presAssocID="{A6A4F6CA-C035-4520-9B3B-5E10990E3BFA}" presName="textaccent6" presStyleCnt="0"/>
      <dgm:spPr/>
    </dgm:pt>
    <dgm:pt modelId="{456671CA-9519-4841-8A24-462A002434F3}" type="pres">
      <dgm:prSet presAssocID="{A6A4F6CA-C035-4520-9B3B-5E10990E3BFA}" presName="accentRepeatNode" presStyleLbl="solidAlignAcc1" presStyleIdx="10" presStyleCnt="24"/>
      <dgm:spPr/>
    </dgm:pt>
    <dgm:pt modelId="{140E15E1-7285-4306-A11F-85525D9232FA}" type="pres">
      <dgm:prSet presAssocID="{13C24BC1-1979-4A02-B3ED-8CEB8BD15AEB}" presName="image6" presStyleCnt="0"/>
      <dgm:spPr/>
    </dgm:pt>
    <dgm:pt modelId="{BDCE1E76-9A4C-4A4F-9993-CD44E68D9C33}" type="pres">
      <dgm:prSet presAssocID="{13C24BC1-1979-4A02-B3ED-8CEB8BD15AEB}" presName="imageRepeatNode" presStyleLbl="alignAcc1" presStyleIdx="5" presStyleCnt="12"/>
      <dgm:spPr/>
      <dgm:t>
        <a:bodyPr/>
        <a:lstStyle/>
        <a:p>
          <a:endParaRPr lang="el-GR"/>
        </a:p>
      </dgm:t>
    </dgm:pt>
    <dgm:pt modelId="{EFF33E6F-1E4C-4BD3-B4C7-6C9D9415D560}" type="pres">
      <dgm:prSet presAssocID="{13C24BC1-1979-4A02-B3ED-8CEB8BD15AEB}" presName="imageaccent6" presStyleCnt="0"/>
      <dgm:spPr/>
    </dgm:pt>
    <dgm:pt modelId="{D3C816DB-924C-4600-A24E-C90BA0E8EE62}" type="pres">
      <dgm:prSet presAssocID="{13C24BC1-1979-4A02-B3ED-8CEB8BD15AEB}" presName="accentRepeatNode" presStyleLbl="solidAlignAcc1" presStyleIdx="11" presStyleCnt="24"/>
      <dgm:spPr/>
    </dgm:pt>
    <dgm:pt modelId="{0A082F4E-1A00-43E2-9D31-546F913C9A98}" type="pres">
      <dgm:prSet presAssocID="{6C5EE328-26C2-4C3D-A918-33558E7B98EC}" presName="text7" presStyleCnt="0"/>
      <dgm:spPr/>
    </dgm:pt>
    <dgm:pt modelId="{D43E43AA-CE7B-4FDD-BFE1-C6BC2DFBC5AB}" type="pres">
      <dgm:prSet presAssocID="{6C5EE328-26C2-4C3D-A918-33558E7B98EC}" presName="textRepeatNode" presStyleLbl="alignNode1" presStyleIdx="6" presStyleCnt="12">
        <dgm:presLayoutVars>
          <dgm:chMax val="0"/>
          <dgm:chPref val="0"/>
          <dgm:bulletEnabled val="1"/>
        </dgm:presLayoutVars>
      </dgm:prSet>
      <dgm:spPr/>
      <dgm:t>
        <a:bodyPr/>
        <a:lstStyle/>
        <a:p>
          <a:endParaRPr lang="el-GR"/>
        </a:p>
      </dgm:t>
    </dgm:pt>
    <dgm:pt modelId="{9C86302B-9DD0-4B34-92AC-B2C976D61960}" type="pres">
      <dgm:prSet presAssocID="{6C5EE328-26C2-4C3D-A918-33558E7B98EC}" presName="textaccent7" presStyleCnt="0"/>
      <dgm:spPr/>
    </dgm:pt>
    <dgm:pt modelId="{4E7F3BE9-CD2F-441F-BFDD-DAC18C8B20A2}" type="pres">
      <dgm:prSet presAssocID="{6C5EE328-26C2-4C3D-A918-33558E7B98EC}" presName="accentRepeatNode" presStyleLbl="solidAlignAcc1" presStyleIdx="12" presStyleCnt="24"/>
      <dgm:spPr/>
    </dgm:pt>
    <dgm:pt modelId="{ED40F071-4DAE-4731-84DE-BCA82847E03B}" type="pres">
      <dgm:prSet presAssocID="{B087B562-FFCA-444F-9E2B-92D36D397CF6}" presName="image7" presStyleCnt="0"/>
      <dgm:spPr/>
    </dgm:pt>
    <dgm:pt modelId="{A85369FC-F1B5-43B8-BA41-48E7E43D22B6}" type="pres">
      <dgm:prSet presAssocID="{B087B562-FFCA-444F-9E2B-92D36D397CF6}" presName="imageRepeatNode" presStyleLbl="alignAcc1" presStyleIdx="6" presStyleCnt="12"/>
      <dgm:spPr/>
      <dgm:t>
        <a:bodyPr/>
        <a:lstStyle/>
        <a:p>
          <a:endParaRPr lang="el-GR"/>
        </a:p>
      </dgm:t>
    </dgm:pt>
    <dgm:pt modelId="{0BC94CAB-D03A-4EC3-B729-9281F7E220AD}" type="pres">
      <dgm:prSet presAssocID="{B087B562-FFCA-444F-9E2B-92D36D397CF6}" presName="imageaccent7" presStyleCnt="0"/>
      <dgm:spPr/>
    </dgm:pt>
    <dgm:pt modelId="{0896E026-01E2-494B-9EB6-A1898A3344AD}" type="pres">
      <dgm:prSet presAssocID="{B087B562-FFCA-444F-9E2B-92D36D397CF6}" presName="accentRepeatNode" presStyleLbl="solidAlignAcc1" presStyleIdx="13" presStyleCnt="24"/>
      <dgm:spPr/>
    </dgm:pt>
    <dgm:pt modelId="{2F854902-F428-4360-AAB2-53A5441974ED}" type="pres">
      <dgm:prSet presAssocID="{A992B447-F711-41FA-B7B9-3E0968DD9F95}" presName="text8" presStyleCnt="0"/>
      <dgm:spPr/>
    </dgm:pt>
    <dgm:pt modelId="{3433A781-355A-4FE3-ACC4-ED7B22E8B510}" type="pres">
      <dgm:prSet presAssocID="{A992B447-F711-41FA-B7B9-3E0968DD9F95}" presName="textRepeatNode" presStyleLbl="alignNode1" presStyleIdx="7" presStyleCnt="12" custScaleX="136001">
        <dgm:presLayoutVars>
          <dgm:chMax val="0"/>
          <dgm:chPref val="0"/>
          <dgm:bulletEnabled val="1"/>
        </dgm:presLayoutVars>
      </dgm:prSet>
      <dgm:spPr/>
      <dgm:t>
        <a:bodyPr/>
        <a:lstStyle/>
        <a:p>
          <a:endParaRPr lang="el-GR"/>
        </a:p>
      </dgm:t>
    </dgm:pt>
    <dgm:pt modelId="{793FEC0B-2784-4DC1-95B7-A134A0A99FF8}" type="pres">
      <dgm:prSet presAssocID="{A992B447-F711-41FA-B7B9-3E0968DD9F95}" presName="textaccent8" presStyleCnt="0"/>
      <dgm:spPr/>
    </dgm:pt>
    <dgm:pt modelId="{C0B7E7AB-44D9-43D0-9CAE-03E74E95E221}" type="pres">
      <dgm:prSet presAssocID="{A992B447-F711-41FA-B7B9-3E0968DD9F95}" presName="accentRepeatNode" presStyleLbl="solidAlignAcc1" presStyleIdx="14" presStyleCnt="24"/>
      <dgm:spPr/>
    </dgm:pt>
    <dgm:pt modelId="{182242E9-150D-43AD-8722-50C378FB4A3C}" type="pres">
      <dgm:prSet presAssocID="{6D100BC2-D6E8-47CC-9EDC-F9E8FF7D3E98}" presName="image8" presStyleCnt="0"/>
      <dgm:spPr/>
    </dgm:pt>
    <dgm:pt modelId="{08F48440-22A7-4867-BFBB-B32BF2AA5FA8}" type="pres">
      <dgm:prSet presAssocID="{6D100BC2-D6E8-47CC-9EDC-F9E8FF7D3E98}" presName="imageRepeatNode" presStyleLbl="alignAcc1" presStyleIdx="7" presStyleCnt="12"/>
      <dgm:spPr/>
      <dgm:t>
        <a:bodyPr/>
        <a:lstStyle/>
        <a:p>
          <a:endParaRPr lang="el-GR"/>
        </a:p>
      </dgm:t>
    </dgm:pt>
    <dgm:pt modelId="{52E1524A-2EF8-4BA6-8064-B7D9860A1396}" type="pres">
      <dgm:prSet presAssocID="{6D100BC2-D6E8-47CC-9EDC-F9E8FF7D3E98}" presName="imageaccent8" presStyleCnt="0"/>
      <dgm:spPr/>
    </dgm:pt>
    <dgm:pt modelId="{5813E0FF-299C-46FC-884C-55DE26873A60}" type="pres">
      <dgm:prSet presAssocID="{6D100BC2-D6E8-47CC-9EDC-F9E8FF7D3E98}" presName="accentRepeatNode" presStyleLbl="solidAlignAcc1" presStyleIdx="15" presStyleCnt="24"/>
      <dgm:spPr/>
    </dgm:pt>
    <dgm:pt modelId="{067ABF1A-D8DA-41D2-981E-4C5DCCA453CC}" type="pres">
      <dgm:prSet presAssocID="{E6DA504C-794D-47F5-9450-4C3A06DF4EE1}" presName="text9" presStyleCnt="0"/>
      <dgm:spPr/>
    </dgm:pt>
    <dgm:pt modelId="{4A536883-9794-48EE-B944-32CAEB21F4EA}" type="pres">
      <dgm:prSet presAssocID="{E6DA504C-794D-47F5-9450-4C3A06DF4EE1}" presName="textRepeatNode" presStyleLbl="alignNode1" presStyleIdx="8" presStyleCnt="12">
        <dgm:presLayoutVars>
          <dgm:chMax val="0"/>
          <dgm:chPref val="0"/>
          <dgm:bulletEnabled val="1"/>
        </dgm:presLayoutVars>
      </dgm:prSet>
      <dgm:spPr/>
      <dgm:t>
        <a:bodyPr/>
        <a:lstStyle/>
        <a:p>
          <a:endParaRPr lang="el-GR"/>
        </a:p>
      </dgm:t>
    </dgm:pt>
    <dgm:pt modelId="{2B4151FF-BE04-4B53-AEDF-A973AEFAC619}" type="pres">
      <dgm:prSet presAssocID="{E6DA504C-794D-47F5-9450-4C3A06DF4EE1}" presName="textaccent9" presStyleCnt="0"/>
      <dgm:spPr/>
    </dgm:pt>
    <dgm:pt modelId="{04D8AAA6-B972-4464-811E-FE66CDF47083}" type="pres">
      <dgm:prSet presAssocID="{E6DA504C-794D-47F5-9450-4C3A06DF4EE1}" presName="accentRepeatNode" presStyleLbl="solidAlignAcc1" presStyleIdx="16" presStyleCnt="24"/>
      <dgm:spPr/>
    </dgm:pt>
    <dgm:pt modelId="{F0343EA2-AD0F-4690-9057-8E2C86D14B74}" type="pres">
      <dgm:prSet presAssocID="{07D44645-CA0E-402B-84C7-CC1DBE40823E}" presName="image9" presStyleCnt="0"/>
      <dgm:spPr/>
    </dgm:pt>
    <dgm:pt modelId="{C60C00A0-9A44-44EF-BC45-8011C382EDE2}" type="pres">
      <dgm:prSet presAssocID="{07D44645-CA0E-402B-84C7-CC1DBE40823E}" presName="imageRepeatNode" presStyleLbl="alignAcc1" presStyleIdx="8" presStyleCnt="12"/>
      <dgm:spPr/>
      <dgm:t>
        <a:bodyPr/>
        <a:lstStyle/>
        <a:p>
          <a:endParaRPr lang="el-GR"/>
        </a:p>
      </dgm:t>
    </dgm:pt>
    <dgm:pt modelId="{20D21AF4-0996-432E-8879-68E65D3FD97E}" type="pres">
      <dgm:prSet presAssocID="{07D44645-CA0E-402B-84C7-CC1DBE40823E}" presName="imageaccent9" presStyleCnt="0"/>
      <dgm:spPr/>
    </dgm:pt>
    <dgm:pt modelId="{1358C4CC-2DBD-4BF8-A448-C302E62F1406}" type="pres">
      <dgm:prSet presAssocID="{07D44645-CA0E-402B-84C7-CC1DBE40823E}" presName="accentRepeatNode" presStyleLbl="solidAlignAcc1" presStyleIdx="17" presStyleCnt="24"/>
      <dgm:spPr/>
    </dgm:pt>
    <dgm:pt modelId="{70141A29-E023-4C1F-A98E-29DEE8C3EED0}" type="pres">
      <dgm:prSet presAssocID="{C63787F6-2350-45DE-922D-065274C49BAB}" presName="text10" presStyleCnt="0"/>
      <dgm:spPr/>
    </dgm:pt>
    <dgm:pt modelId="{F38F7AFC-1C5B-419F-A212-1C8FE3508907}" type="pres">
      <dgm:prSet presAssocID="{C63787F6-2350-45DE-922D-065274C49BAB}" presName="textRepeatNode" presStyleLbl="alignNode1" presStyleIdx="9" presStyleCnt="12" custScaleX="119213">
        <dgm:presLayoutVars>
          <dgm:chMax val="0"/>
          <dgm:chPref val="0"/>
          <dgm:bulletEnabled val="1"/>
        </dgm:presLayoutVars>
      </dgm:prSet>
      <dgm:spPr/>
      <dgm:t>
        <a:bodyPr/>
        <a:lstStyle/>
        <a:p>
          <a:endParaRPr lang="el-GR"/>
        </a:p>
      </dgm:t>
    </dgm:pt>
    <dgm:pt modelId="{F1FBBDA3-C437-4F7A-B89A-077909D95142}" type="pres">
      <dgm:prSet presAssocID="{C63787F6-2350-45DE-922D-065274C49BAB}" presName="textaccent10" presStyleCnt="0"/>
      <dgm:spPr/>
    </dgm:pt>
    <dgm:pt modelId="{FAFC980D-50D4-4B69-B339-3312CAB43892}" type="pres">
      <dgm:prSet presAssocID="{C63787F6-2350-45DE-922D-065274C49BAB}" presName="accentRepeatNode" presStyleLbl="solidAlignAcc1" presStyleIdx="18" presStyleCnt="24"/>
      <dgm:spPr/>
    </dgm:pt>
    <dgm:pt modelId="{D67D3075-12E9-437C-8B84-51A9320AA53C}" type="pres">
      <dgm:prSet presAssocID="{6E64F5D4-ADD2-433F-A3C5-31F41EC6E490}" presName="image10" presStyleCnt="0"/>
      <dgm:spPr/>
    </dgm:pt>
    <dgm:pt modelId="{B09D1E0F-ADB1-4CD9-AAD6-FEB952DD7F1B}" type="pres">
      <dgm:prSet presAssocID="{6E64F5D4-ADD2-433F-A3C5-31F41EC6E490}" presName="imageRepeatNode" presStyleLbl="alignAcc1" presStyleIdx="9" presStyleCnt="12"/>
      <dgm:spPr/>
      <dgm:t>
        <a:bodyPr/>
        <a:lstStyle/>
        <a:p>
          <a:endParaRPr lang="el-GR"/>
        </a:p>
      </dgm:t>
    </dgm:pt>
    <dgm:pt modelId="{AA93E64F-F40A-47E1-BC26-B75DAE55566A}" type="pres">
      <dgm:prSet presAssocID="{6E64F5D4-ADD2-433F-A3C5-31F41EC6E490}" presName="imageaccent10" presStyleCnt="0"/>
      <dgm:spPr/>
    </dgm:pt>
    <dgm:pt modelId="{042CFFF7-F842-45C9-BA47-A3F6DE47F387}" type="pres">
      <dgm:prSet presAssocID="{6E64F5D4-ADD2-433F-A3C5-31F41EC6E490}" presName="accentRepeatNode" presStyleLbl="solidAlignAcc1" presStyleIdx="19" presStyleCnt="24"/>
      <dgm:spPr/>
    </dgm:pt>
    <dgm:pt modelId="{46893A0E-446A-411B-806E-34C80E75C3E2}" type="pres">
      <dgm:prSet presAssocID="{8C3F89FF-993B-47A5-9775-5F231AE4675D}" presName="text11" presStyleCnt="0"/>
      <dgm:spPr/>
    </dgm:pt>
    <dgm:pt modelId="{352C1DC6-5C8D-4C20-8A2A-E04D6752F26C}" type="pres">
      <dgm:prSet presAssocID="{8C3F89FF-993B-47A5-9775-5F231AE4675D}" presName="textRepeatNode" presStyleLbl="alignNode1" presStyleIdx="10" presStyleCnt="12" custScaleX="127303">
        <dgm:presLayoutVars>
          <dgm:chMax val="0"/>
          <dgm:chPref val="0"/>
          <dgm:bulletEnabled val="1"/>
        </dgm:presLayoutVars>
      </dgm:prSet>
      <dgm:spPr/>
      <dgm:t>
        <a:bodyPr/>
        <a:lstStyle/>
        <a:p>
          <a:endParaRPr lang="el-GR"/>
        </a:p>
      </dgm:t>
    </dgm:pt>
    <dgm:pt modelId="{AB5579B1-080C-434F-A55D-1B65D61610BC}" type="pres">
      <dgm:prSet presAssocID="{8C3F89FF-993B-47A5-9775-5F231AE4675D}" presName="textaccent11" presStyleCnt="0"/>
      <dgm:spPr/>
    </dgm:pt>
    <dgm:pt modelId="{302FEC85-E070-4244-8E0C-E5AB1AD92FD6}" type="pres">
      <dgm:prSet presAssocID="{8C3F89FF-993B-47A5-9775-5F231AE4675D}" presName="accentRepeatNode" presStyleLbl="solidAlignAcc1" presStyleIdx="20" presStyleCnt="24"/>
      <dgm:spPr/>
    </dgm:pt>
    <dgm:pt modelId="{256C0763-5ADE-4E21-8677-DEC51EB91969}" type="pres">
      <dgm:prSet presAssocID="{71902955-C328-42AC-9CBF-4B6FE64EE3DF}" presName="image11" presStyleCnt="0"/>
      <dgm:spPr/>
    </dgm:pt>
    <dgm:pt modelId="{CFBAA113-E184-4E9B-870F-8E6C5347A783}" type="pres">
      <dgm:prSet presAssocID="{71902955-C328-42AC-9CBF-4B6FE64EE3DF}" presName="imageRepeatNode" presStyleLbl="alignAcc1" presStyleIdx="10" presStyleCnt="12"/>
      <dgm:spPr/>
      <dgm:t>
        <a:bodyPr/>
        <a:lstStyle/>
        <a:p>
          <a:endParaRPr lang="el-GR"/>
        </a:p>
      </dgm:t>
    </dgm:pt>
    <dgm:pt modelId="{D0CA194D-5EBF-46A6-BDEF-AC2535FEF3D1}" type="pres">
      <dgm:prSet presAssocID="{71902955-C328-42AC-9CBF-4B6FE64EE3DF}" presName="imageaccent11" presStyleCnt="0"/>
      <dgm:spPr/>
    </dgm:pt>
    <dgm:pt modelId="{5F8D5CB8-93B4-416C-9A31-AC5757FB9FE2}" type="pres">
      <dgm:prSet presAssocID="{71902955-C328-42AC-9CBF-4B6FE64EE3DF}" presName="accentRepeatNode" presStyleLbl="solidAlignAcc1" presStyleIdx="21" presStyleCnt="24"/>
      <dgm:spPr/>
    </dgm:pt>
    <dgm:pt modelId="{12DE1CB6-7D1A-4141-974B-A07E921DB125}" type="pres">
      <dgm:prSet presAssocID="{4D2B7B43-B9BA-4113-A2E1-0BEA5C9BF92E}" presName="text12" presStyleCnt="0"/>
      <dgm:spPr/>
    </dgm:pt>
    <dgm:pt modelId="{011C1AA5-8748-4511-868F-8EDBF980B90A}" type="pres">
      <dgm:prSet presAssocID="{4D2B7B43-B9BA-4113-A2E1-0BEA5C9BF92E}" presName="textRepeatNode" presStyleLbl="alignNode1" presStyleIdx="11" presStyleCnt="12" custScaleX="134511" custLinFactNeighborX="12238" custLinFactNeighborY="-10919">
        <dgm:presLayoutVars>
          <dgm:chMax val="0"/>
          <dgm:chPref val="0"/>
          <dgm:bulletEnabled val="1"/>
        </dgm:presLayoutVars>
      </dgm:prSet>
      <dgm:spPr/>
      <dgm:t>
        <a:bodyPr/>
        <a:lstStyle/>
        <a:p>
          <a:endParaRPr lang="el-GR"/>
        </a:p>
      </dgm:t>
    </dgm:pt>
    <dgm:pt modelId="{84832EB4-4617-49E2-BC02-B84CC4453411}" type="pres">
      <dgm:prSet presAssocID="{4D2B7B43-B9BA-4113-A2E1-0BEA5C9BF92E}" presName="textaccent12" presStyleCnt="0"/>
      <dgm:spPr/>
    </dgm:pt>
    <dgm:pt modelId="{09E30377-35DF-4D06-B256-BFCDEC391EA3}" type="pres">
      <dgm:prSet presAssocID="{4D2B7B43-B9BA-4113-A2E1-0BEA5C9BF92E}" presName="accentRepeatNode" presStyleLbl="solidAlignAcc1" presStyleIdx="22" presStyleCnt="24" custLinFactX="-44538" custLinFactNeighborX="-100000" custLinFactNeighborY="66561"/>
      <dgm:spPr/>
    </dgm:pt>
    <dgm:pt modelId="{53A5B664-E700-4717-B3FB-03EE28F29CA0}" type="pres">
      <dgm:prSet presAssocID="{E2CE7E7D-BFCC-418D-A9B9-39EEEB752E3C}" presName="image12" presStyleCnt="0"/>
      <dgm:spPr/>
    </dgm:pt>
    <dgm:pt modelId="{2F224A9F-A580-4E17-9F1F-8A0E3CFFB4A3}" type="pres">
      <dgm:prSet presAssocID="{E2CE7E7D-BFCC-418D-A9B9-39EEEB752E3C}" presName="imageRepeatNode" presStyleLbl="alignAcc1" presStyleIdx="11" presStyleCnt="12"/>
      <dgm:spPr/>
      <dgm:t>
        <a:bodyPr/>
        <a:lstStyle/>
        <a:p>
          <a:endParaRPr lang="el-GR"/>
        </a:p>
      </dgm:t>
    </dgm:pt>
    <dgm:pt modelId="{1CF4549F-FB39-4288-807B-0101A5EB1F85}" type="pres">
      <dgm:prSet presAssocID="{E2CE7E7D-BFCC-418D-A9B9-39EEEB752E3C}" presName="imageaccent12" presStyleCnt="0"/>
      <dgm:spPr/>
    </dgm:pt>
    <dgm:pt modelId="{3C142533-11D8-4224-B937-FBD4CF507688}" type="pres">
      <dgm:prSet presAssocID="{E2CE7E7D-BFCC-418D-A9B9-39EEEB752E3C}" presName="accentRepeatNode" presStyleLbl="solidAlignAcc1" presStyleIdx="23" presStyleCnt="24"/>
      <dgm:spPr/>
    </dgm:pt>
  </dgm:ptLst>
  <dgm:cxnLst>
    <dgm:cxn modelId="{3D162E3C-D973-48A5-95BD-B87D2F506858}" type="presOf" srcId="{EF516CC7-0440-45E9-A84C-1A8B2C3FF8C6}" destId="{CC607C49-6975-4DCF-B975-5846B13215CA}" srcOrd="0" destOrd="0" presId="urn:microsoft.com/office/officeart/2008/layout/HexagonCluster"/>
    <dgm:cxn modelId="{0006598D-2F2C-4A86-A7F1-DBC4CF4F324B}" srcId="{E467CF4D-0FD6-474C-BB08-6C57EF215AC1}" destId="{EF516CC7-0440-45E9-A84C-1A8B2C3FF8C6}" srcOrd="0" destOrd="0" parTransId="{10107A30-47E7-4FAB-BDD9-B95910905192}" sibTransId="{34FD27CB-042F-4A37-BE69-258358890630}"/>
    <dgm:cxn modelId="{9803DAC8-1A3C-4DA0-8990-E496DB69AAB5}" type="presOf" srcId="{E2CE7E7D-BFCC-418D-A9B9-39EEEB752E3C}" destId="{2F224A9F-A580-4E17-9F1F-8A0E3CFFB4A3}" srcOrd="0" destOrd="0" presId="urn:microsoft.com/office/officeart/2008/layout/HexagonCluster"/>
    <dgm:cxn modelId="{FBCF7EDF-70EC-4B22-AC1D-9FCE5C5A579C}" type="presOf" srcId="{71902955-C328-42AC-9CBF-4B6FE64EE3DF}" destId="{CFBAA113-E184-4E9B-870F-8E6C5347A783}" srcOrd="0" destOrd="0" presId="urn:microsoft.com/office/officeart/2008/layout/HexagonCluster"/>
    <dgm:cxn modelId="{1466A2CF-068B-4EC0-A4F3-77D7ECDBE8E6}" type="presOf" srcId="{6E64F5D4-ADD2-433F-A3C5-31F41EC6E490}" destId="{B09D1E0F-ADB1-4CD9-AAD6-FEB952DD7F1B}" srcOrd="0" destOrd="0" presId="urn:microsoft.com/office/officeart/2008/layout/HexagonCluster"/>
    <dgm:cxn modelId="{8BFCFD24-D87A-4A91-B3DE-88176D12C17F}" srcId="{E467CF4D-0FD6-474C-BB08-6C57EF215AC1}" destId="{C63787F6-2350-45DE-922D-065274C49BAB}" srcOrd="9" destOrd="0" parTransId="{7AE4B047-1968-4FB2-8ABB-CBA322CCE9BF}" sibTransId="{6E64F5D4-ADD2-433F-A3C5-31F41EC6E490}"/>
    <dgm:cxn modelId="{EC2E030B-52DD-4357-A2C2-EB668DD9F3F0}" srcId="{E467CF4D-0FD6-474C-BB08-6C57EF215AC1}" destId="{6C5EE328-26C2-4C3D-A918-33558E7B98EC}" srcOrd="6" destOrd="0" parTransId="{DD66899B-D739-440B-8697-4F359CFCF395}" sibTransId="{B087B562-FFCA-444F-9E2B-92D36D397CF6}"/>
    <dgm:cxn modelId="{2C2C8738-4063-4DF5-B702-111F3404B87B}" type="presOf" srcId="{B087B562-FFCA-444F-9E2B-92D36D397CF6}" destId="{A85369FC-F1B5-43B8-BA41-48E7E43D22B6}" srcOrd="0" destOrd="0" presId="urn:microsoft.com/office/officeart/2008/layout/HexagonCluster"/>
    <dgm:cxn modelId="{CDCADEE9-C77E-4991-8A73-A8ECB3FD2D07}" srcId="{E467CF4D-0FD6-474C-BB08-6C57EF215AC1}" destId="{A992B447-F711-41FA-B7B9-3E0968DD9F95}" srcOrd="7" destOrd="0" parTransId="{A6B7173C-094D-452F-9FC1-4A4BCE55F31E}" sibTransId="{6D100BC2-D6E8-47CC-9EDC-F9E8FF7D3E98}"/>
    <dgm:cxn modelId="{6801CD82-9591-49B4-A1DA-6AA27001A913}" type="presOf" srcId="{4198D89D-21F3-4A68-8763-DB9A00A7B0B2}" destId="{9E4D7D41-1C5C-4B75-B5D3-ECBD0D85943D}" srcOrd="0" destOrd="0" presId="urn:microsoft.com/office/officeart/2008/layout/HexagonCluster"/>
    <dgm:cxn modelId="{76367633-6384-47A9-A66A-CB09D30E2FB6}" type="presOf" srcId="{663C6812-D40B-4FD2-9310-D269C200A94C}" destId="{0D4B1930-04D1-4C7E-8544-2D6C45C47336}" srcOrd="0" destOrd="0" presId="urn:microsoft.com/office/officeart/2008/layout/HexagonCluster"/>
    <dgm:cxn modelId="{FA2260A4-AB13-4CB8-8610-369FBFF1DDFD}" type="presOf" srcId="{A992B447-F711-41FA-B7B9-3E0968DD9F95}" destId="{3433A781-355A-4FE3-ACC4-ED7B22E8B510}" srcOrd="0" destOrd="0" presId="urn:microsoft.com/office/officeart/2008/layout/HexagonCluster"/>
    <dgm:cxn modelId="{5F2EAC2E-59E4-44E5-B300-304C103B7F6A}" type="presOf" srcId="{E6DA504C-794D-47F5-9450-4C3A06DF4EE1}" destId="{4A536883-9794-48EE-B944-32CAEB21F4EA}" srcOrd="0" destOrd="0" presId="urn:microsoft.com/office/officeart/2008/layout/HexagonCluster"/>
    <dgm:cxn modelId="{00954B37-06FA-42E7-B728-D3EF2FA8ECB0}" srcId="{E467CF4D-0FD6-474C-BB08-6C57EF215AC1}" destId="{A6A4F6CA-C035-4520-9B3B-5E10990E3BFA}" srcOrd="5" destOrd="0" parTransId="{2BD3E6DD-19EC-4CB3-A4F6-2D811052C337}" sibTransId="{13C24BC1-1979-4A02-B3ED-8CEB8BD15AEB}"/>
    <dgm:cxn modelId="{0976DFF7-2804-4C1A-B18B-EC056F8CA92B}" type="presOf" srcId="{6C5EE328-26C2-4C3D-A918-33558E7B98EC}" destId="{D43E43AA-CE7B-4FDD-BFE1-C6BC2DFBC5AB}" srcOrd="0" destOrd="0" presId="urn:microsoft.com/office/officeart/2008/layout/HexagonCluster"/>
    <dgm:cxn modelId="{F48076A6-696E-4497-97F8-C9EF9818085B}" type="presOf" srcId="{A82B565A-3A0C-4B49-88ED-E0A1433C6D80}" destId="{0CB3E99E-B197-4FA7-B369-6B11720D56D3}" srcOrd="0" destOrd="0" presId="urn:microsoft.com/office/officeart/2008/layout/HexagonCluster"/>
    <dgm:cxn modelId="{06619C19-D1A9-4319-884D-DCD594BDC995}" type="presOf" srcId="{E467CF4D-0FD6-474C-BB08-6C57EF215AC1}" destId="{03B688AF-0E31-4B2B-992C-D0D2E1DEDDCC}" srcOrd="0" destOrd="0" presId="urn:microsoft.com/office/officeart/2008/layout/HexagonCluster"/>
    <dgm:cxn modelId="{43BC6A0B-6D08-44BF-9006-A3368664B00B}" type="presOf" srcId="{13C24BC1-1979-4A02-B3ED-8CEB8BD15AEB}" destId="{BDCE1E76-9A4C-4A4F-9993-CD44E68D9C33}" srcOrd="0" destOrd="0" presId="urn:microsoft.com/office/officeart/2008/layout/HexagonCluster"/>
    <dgm:cxn modelId="{C9DE9967-B3AB-4068-937D-E4654AC7BDDF}" type="presOf" srcId="{A49056F3-F3C6-470E-B394-FB7DA87372B0}" destId="{578CFE43-F14B-4AA5-899D-81E3B08E7A83}" srcOrd="0" destOrd="0" presId="urn:microsoft.com/office/officeart/2008/layout/HexagonCluster"/>
    <dgm:cxn modelId="{36050288-1B0B-4EF3-A7CD-3B93A4A18780}" type="presOf" srcId="{8C3F89FF-993B-47A5-9775-5F231AE4675D}" destId="{352C1DC6-5C8D-4C20-8A2A-E04D6752F26C}" srcOrd="0" destOrd="0" presId="urn:microsoft.com/office/officeart/2008/layout/HexagonCluster"/>
    <dgm:cxn modelId="{099CE070-1A4D-4FD4-86AE-4FB4FAE3D9FB}" srcId="{E467CF4D-0FD6-474C-BB08-6C57EF215AC1}" destId="{663C6812-D40B-4FD2-9310-D269C200A94C}" srcOrd="1" destOrd="0" parTransId="{A011C32C-515F-4489-88B0-6EF41AAA7EC0}" sibTransId="{5990C9A4-F9DB-4AB9-96D6-F6AC0597EE01}"/>
    <dgm:cxn modelId="{8C53DB63-FBAC-4A58-A9B7-CA209BAA86CA}" type="presOf" srcId="{A6A4F6CA-C035-4520-9B3B-5E10990E3BFA}" destId="{2E10E4B8-2043-44CD-B129-75EF66D2A9C7}" srcOrd="0" destOrd="0" presId="urn:microsoft.com/office/officeart/2008/layout/HexagonCluster"/>
    <dgm:cxn modelId="{4477C57B-9193-4E3F-A655-41A27F14093D}" type="presOf" srcId="{6D100BC2-D6E8-47CC-9EDC-F9E8FF7D3E98}" destId="{08F48440-22A7-4867-BFBB-B32BF2AA5FA8}" srcOrd="0" destOrd="0" presId="urn:microsoft.com/office/officeart/2008/layout/HexagonCluster"/>
    <dgm:cxn modelId="{7BE67B3F-E7F0-4490-87F1-7212455FD399}" type="presOf" srcId="{34FD27CB-042F-4A37-BE69-258358890630}" destId="{8E72195B-7A22-41D5-8CF4-4A160C4D2CC4}" srcOrd="0" destOrd="0" presId="urn:microsoft.com/office/officeart/2008/layout/HexagonCluster"/>
    <dgm:cxn modelId="{6C301681-535E-4A27-9E3C-3176BF89EE99}" srcId="{E467CF4D-0FD6-474C-BB08-6C57EF215AC1}" destId="{27E93286-D123-41FE-8BD4-CAAAA51F8CD3}" srcOrd="12" destOrd="0" parTransId="{750F9C19-0DFA-4F03-AD26-D10508318F5D}" sibTransId="{CBC10C94-16D4-4FD8-8BB8-1F178791FE64}"/>
    <dgm:cxn modelId="{02DDEF1B-C617-435E-9475-5C1225763DB0}" type="presOf" srcId="{C964F5CF-D2F2-47A3-95E0-0CBF6D62E4CD}" destId="{8F3D855E-E3B8-42B4-AC93-7026E644275C}" srcOrd="0" destOrd="0" presId="urn:microsoft.com/office/officeart/2008/layout/HexagonCluster"/>
    <dgm:cxn modelId="{574A4858-305D-48DC-B090-2166680F9D93}" type="presOf" srcId="{825F3708-D449-4A39-82B2-21B1E4139377}" destId="{39B1A766-A958-4C9A-8E7A-D00D63E8248D}" srcOrd="0" destOrd="0" presId="urn:microsoft.com/office/officeart/2008/layout/HexagonCluster"/>
    <dgm:cxn modelId="{9B317E31-37CE-4282-B634-F5E851AF8E49}" srcId="{E467CF4D-0FD6-474C-BB08-6C57EF215AC1}" destId="{E6DA504C-794D-47F5-9450-4C3A06DF4EE1}" srcOrd="8" destOrd="0" parTransId="{F375C637-D33E-4DE5-84F1-D684E214F8AC}" sibTransId="{07D44645-CA0E-402B-84C7-CC1DBE40823E}"/>
    <dgm:cxn modelId="{C2B17853-3BCC-4A80-A3BF-96528356C296}" srcId="{E467CF4D-0FD6-474C-BB08-6C57EF215AC1}" destId="{825F3708-D449-4A39-82B2-21B1E4139377}" srcOrd="4" destOrd="0" parTransId="{16E5A3B5-6929-4D36-B8C9-B7BFC3915933}" sibTransId="{A82B565A-3A0C-4B49-88ED-E0A1433C6D80}"/>
    <dgm:cxn modelId="{9E3A062B-2C4B-4E6B-8E40-7A0F4BE0252D}" type="presOf" srcId="{4D2B7B43-B9BA-4113-A2E1-0BEA5C9BF92E}" destId="{011C1AA5-8748-4511-868F-8EDBF980B90A}" srcOrd="0" destOrd="0" presId="urn:microsoft.com/office/officeart/2008/layout/HexagonCluster"/>
    <dgm:cxn modelId="{35203D64-9170-47C3-A3D3-59B367D6767A}" srcId="{E467CF4D-0FD6-474C-BB08-6C57EF215AC1}" destId="{C964F5CF-D2F2-47A3-95E0-0CBF6D62E4CD}" srcOrd="3" destOrd="0" parTransId="{EC71FD14-674E-401B-A7C2-BB2FA554E3D6}" sibTransId="{A49056F3-F3C6-470E-B394-FB7DA87372B0}"/>
    <dgm:cxn modelId="{53350F44-E442-4159-AD65-DB9DF2AED57D}" type="presOf" srcId="{7DE6F74C-31F2-4CE1-9044-D0C0148FDC45}" destId="{7EE80EBE-B203-4A58-84D8-C656ABA1EE9A}" srcOrd="0" destOrd="0" presId="urn:microsoft.com/office/officeart/2008/layout/HexagonCluster"/>
    <dgm:cxn modelId="{A586B96A-D51D-4381-B310-31C31D1559F7}" type="presOf" srcId="{07D44645-CA0E-402B-84C7-CC1DBE40823E}" destId="{C60C00A0-9A44-44EF-BC45-8011C382EDE2}" srcOrd="0" destOrd="0" presId="urn:microsoft.com/office/officeart/2008/layout/HexagonCluster"/>
    <dgm:cxn modelId="{EC8D92E5-2910-4293-97ED-F2038D405917}" type="presOf" srcId="{C63787F6-2350-45DE-922D-065274C49BAB}" destId="{F38F7AFC-1C5B-419F-A212-1C8FE3508907}" srcOrd="0" destOrd="0" presId="urn:microsoft.com/office/officeart/2008/layout/HexagonCluster"/>
    <dgm:cxn modelId="{163C0626-E5E2-44DB-807B-05DC7024149D}" srcId="{E467CF4D-0FD6-474C-BB08-6C57EF215AC1}" destId="{4D2B7B43-B9BA-4113-A2E1-0BEA5C9BF92E}" srcOrd="11" destOrd="0" parTransId="{3F01BFBB-3379-4DCA-9678-56591C8232F7}" sibTransId="{E2CE7E7D-BFCC-418D-A9B9-39EEEB752E3C}"/>
    <dgm:cxn modelId="{5158190D-5260-4CB8-9DE8-3ED678AC7471}" srcId="{E467CF4D-0FD6-474C-BB08-6C57EF215AC1}" destId="{8C3F89FF-993B-47A5-9775-5F231AE4675D}" srcOrd="10" destOrd="0" parTransId="{879C70AC-8E71-41AE-AC33-3A53B0881DCE}" sibTransId="{71902955-C328-42AC-9CBF-4B6FE64EE3DF}"/>
    <dgm:cxn modelId="{313F794B-5011-40ED-9FB9-24F193D197F0}" type="presOf" srcId="{5990C9A4-F9DB-4AB9-96D6-F6AC0597EE01}" destId="{C6B5D01E-BD8E-4B01-ACB0-D9DB001CC6B5}" srcOrd="0" destOrd="0" presId="urn:microsoft.com/office/officeart/2008/layout/HexagonCluster"/>
    <dgm:cxn modelId="{EDC8D5A1-86D1-4536-9DFB-5C3E8BF870CC}" srcId="{E467CF4D-0FD6-474C-BB08-6C57EF215AC1}" destId="{7DE6F74C-31F2-4CE1-9044-D0C0148FDC45}" srcOrd="2" destOrd="0" parTransId="{2F3ABE39-9731-48B4-A786-1C5D19D1E9AB}" sibTransId="{4198D89D-21F3-4A68-8763-DB9A00A7B0B2}"/>
    <dgm:cxn modelId="{836CBE4B-9CE6-4C86-BD37-43F185983E40}" type="presParOf" srcId="{03B688AF-0E31-4B2B-992C-D0D2E1DEDDCC}" destId="{F79C1234-884B-437C-AFC7-FA8B130FA710}" srcOrd="0" destOrd="0" presId="urn:microsoft.com/office/officeart/2008/layout/HexagonCluster"/>
    <dgm:cxn modelId="{D76152D3-50F8-4374-B034-F479C797C49E}" type="presParOf" srcId="{F79C1234-884B-437C-AFC7-FA8B130FA710}" destId="{CC607C49-6975-4DCF-B975-5846B13215CA}" srcOrd="0" destOrd="0" presId="urn:microsoft.com/office/officeart/2008/layout/HexagonCluster"/>
    <dgm:cxn modelId="{4490C3A5-8650-4AAB-B222-5EE16CBCB8AC}" type="presParOf" srcId="{03B688AF-0E31-4B2B-992C-D0D2E1DEDDCC}" destId="{E4589874-3701-4264-9478-F1C665FC492B}" srcOrd="1" destOrd="0" presId="urn:microsoft.com/office/officeart/2008/layout/HexagonCluster"/>
    <dgm:cxn modelId="{D041B300-B21A-41F3-8FE7-BA736E413FC0}" type="presParOf" srcId="{E4589874-3701-4264-9478-F1C665FC492B}" destId="{AD4B074D-889B-43CB-8C81-5849B6F24928}" srcOrd="0" destOrd="0" presId="urn:microsoft.com/office/officeart/2008/layout/HexagonCluster"/>
    <dgm:cxn modelId="{111AE0DE-7EDB-4167-B519-31FE36754776}" type="presParOf" srcId="{03B688AF-0E31-4B2B-992C-D0D2E1DEDDCC}" destId="{2B3F2B4C-D521-488E-8E70-B1C056A35620}" srcOrd="2" destOrd="0" presId="urn:microsoft.com/office/officeart/2008/layout/HexagonCluster"/>
    <dgm:cxn modelId="{4A1B95E8-D4A9-42CC-9C32-5713CEA91110}" type="presParOf" srcId="{2B3F2B4C-D521-488E-8E70-B1C056A35620}" destId="{8E72195B-7A22-41D5-8CF4-4A160C4D2CC4}" srcOrd="0" destOrd="0" presId="urn:microsoft.com/office/officeart/2008/layout/HexagonCluster"/>
    <dgm:cxn modelId="{DE244B82-A6D2-4492-8B90-7237057CF09D}" type="presParOf" srcId="{03B688AF-0E31-4B2B-992C-D0D2E1DEDDCC}" destId="{B40DF68A-961D-4904-8C19-D120ADD6CCC7}" srcOrd="3" destOrd="0" presId="urn:microsoft.com/office/officeart/2008/layout/HexagonCluster"/>
    <dgm:cxn modelId="{42E48CAB-B5BE-4B14-9B4A-4039951FA016}" type="presParOf" srcId="{B40DF68A-961D-4904-8C19-D120ADD6CCC7}" destId="{58C11289-2265-4832-85D9-E96B40DCDF99}" srcOrd="0" destOrd="0" presId="urn:microsoft.com/office/officeart/2008/layout/HexagonCluster"/>
    <dgm:cxn modelId="{FA13B673-F34B-4ABC-B261-43927B4307B4}" type="presParOf" srcId="{03B688AF-0E31-4B2B-992C-D0D2E1DEDDCC}" destId="{CFB68EED-113E-4FBA-9AD7-A5D294BF76C0}" srcOrd="4" destOrd="0" presId="urn:microsoft.com/office/officeart/2008/layout/HexagonCluster"/>
    <dgm:cxn modelId="{87712E8A-B48E-4A28-9F2A-81222E70FF85}" type="presParOf" srcId="{CFB68EED-113E-4FBA-9AD7-A5D294BF76C0}" destId="{0D4B1930-04D1-4C7E-8544-2D6C45C47336}" srcOrd="0" destOrd="0" presId="urn:microsoft.com/office/officeart/2008/layout/HexagonCluster"/>
    <dgm:cxn modelId="{6AB20E3C-3922-4B6F-A90E-1256292CB64C}" type="presParOf" srcId="{03B688AF-0E31-4B2B-992C-D0D2E1DEDDCC}" destId="{BC0F5CC9-1A2D-456A-8FF5-59AF81F44388}" srcOrd="5" destOrd="0" presId="urn:microsoft.com/office/officeart/2008/layout/HexagonCluster"/>
    <dgm:cxn modelId="{08728C83-AC74-4E85-8EE9-904D719DFDB7}" type="presParOf" srcId="{BC0F5CC9-1A2D-456A-8FF5-59AF81F44388}" destId="{53A2BDFA-6E31-4652-B3C2-D831D2FC7017}" srcOrd="0" destOrd="0" presId="urn:microsoft.com/office/officeart/2008/layout/HexagonCluster"/>
    <dgm:cxn modelId="{0C448042-7521-43BD-912C-C47CB33BE673}" type="presParOf" srcId="{03B688AF-0E31-4B2B-992C-D0D2E1DEDDCC}" destId="{216948ED-D627-4907-B837-F0E54E6E716A}" srcOrd="6" destOrd="0" presId="urn:microsoft.com/office/officeart/2008/layout/HexagonCluster"/>
    <dgm:cxn modelId="{EFCF4F77-12E9-45E0-AE42-2B29501004A3}" type="presParOf" srcId="{216948ED-D627-4907-B837-F0E54E6E716A}" destId="{C6B5D01E-BD8E-4B01-ACB0-D9DB001CC6B5}" srcOrd="0" destOrd="0" presId="urn:microsoft.com/office/officeart/2008/layout/HexagonCluster"/>
    <dgm:cxn modelId="{42AEC822-896F-4824-9AEF-42FC2CB4CEF9}" type="presParOf" srcId="{03B688AF-0E31-4B2B-992C-D0D2E1DEDDCC}" destId="{A55C5F49-AA9A-4070-B9C8-28B6EDE80943}" srcOrd="7" destOrd="0" presId="urn:microsoft.com/office/officeart/2008/layout/HexagonCluster"/>
    <dgm:cxn modelId="{94D89D35-C0BD-4AAC-954F-021AADCADFF9}" type="presParOf" srcId="{A55C5F49-AA9A-4070-B9C8-28B6EDE80943}" destId="{CBF09641-B28E-40CC-90C2-447CD4F459C0}" srcOrd="0" destOrd="0" presId="urn:microsoft.com/office/officeart/2008/layout/HexagonCluster"/>
    <dgm:cxn modelId="{C00B6B84-B1BD-4FA4-B946-D9990A6B63E0}" type="presParOf" srcId="{03B688AF-0E31-4B2B-992C-D0D2E1DEDDCC}" destId="{9EF90B8B-8A04-4439-AE49-4C7722C1FA44}" srcOrd="8" destOrd="0" presId="urn:microsoft.com/office/officeart/2008/layout/HexagonCluster"/>
    <dgm:cxn modelId="{2456702E-9746-4444-8C1C-F5E33A756CE9}" type="presParOf" srcId="{9EF90B8B-8A04-4439-AE49-4C7722C1FA44}" destId="{7EE80EBE-B203-4A58-84D8-C656ABA1EE9A}" srcOrd="0" destOrd="0" presId="urn:microsoft.com/office/officeart/2008/layout/HexagonCluster"/>
    <dgm:cxn modelId="{08944F90-D9DE-4CE9-8E3A-A82E6E8D8EB2}" type="presParOf" srcId="{03B688AF-0E31-4B2B-992C-D0D2E1DEDDCC}" destId="{353B9D1E-E7CB-409A-9412-1E0593606FD9}" srcOrd="9" destOrd="0" presId="urn:microsoft.com/office/officeart/2008/layout/HexagonCluster"/>
    <dgm:cxn modelId="{C5DB52E3-BB05-4ABC-839C-9FB68CE5AF30}" type="presParOf" srcId="{353B9D1E-E7CB-409A-9412-1E0593606FD9}" destId="{467B6E29-4BA1-4A99-9CFD-B5267C39A080}" srcOrd="0" destOrd="0" presId="urn:microsoft.com/office/officeart/2008/layout/HexagonCluster"/>
    <dgm:cxn modelId="{2FC1B837-2E36-4BF0-AFF1-6D14A93B3A94}" type="presParOf" srcId="{03B688AF-0E31-4B2B-992C-D0D2E1DEDDCC}" destId="{222FEC4D-9355-4861-B7F6-C05F15D1CFDC}" srcOrd="10" destOrd="0" presId="urn:microsoft.com/office/officeart/2008/layout/HexagonCluster"/>
    <dgm:cxn modelId="{A7C4018A-E4BD-4884-ACCA-A2FE4C65F1AF}" type="presParOf" srcId="{222FEC4D-9355-4861-B7F6-C05F15D1CFDC}" destId="{9E4D7D41-1C5C-4B75-B5D3-ECBD0D85943D}" srcOrd="0" destOrd="0" presId="urn:microsoft.com/office/officeart/2008/layout/HexagonCluster"/>
    <dgm:cxn modelId="{8B73D2D3-EAF3-4380-84A5-09AA53A53DAF}" type="presParOf" srcId="{03B688AF-0E31-4B2B-992C-D0D2E1DEDDCC}" destId="{4088A3FC-731A-4389-A013-59A4D2CBEBF9}" srcOrd="11" destOrd="0" presId="urn:microsoft.com/office/officeart/2008/layout/HexagonCluster"/>
    <dgm:cxn modelId="{960BA638-ACD5-4A5D-A8BC-75AA1149EE9E}" type="presParOf" srcId="{4088A3FC-731A-4389-A013-59A4D2CBEBF9}" destId="{6239038F-B24D-4D34-B194-82E0D3AB092D}" srcOrd="0" destOrd="0" presId="urn:microsoft.com/office/officeart/2008/layout/HexagonCluster"/>
    <dgm:cxn modelId="{0ED1E0F5-D2A5-4873-8394-64330FCAA25D}" type="presParOf" srcId="{03B688AF-0E31-4B2B-992C-D0D2E1DEDDCC}" destId="{A24D104C-9440-49B3-85BF-7DECE1EC4A76}" srcOrd="12" destOrd="0" presId="urn:microsoft.com/office/officeart/2008/layout/HexagonCluster"/>
    <dgm:cxn modelId="{F514A61C-DE3B-4305-92BA-DF5E74CF7E6D}" type="presParOf" srcId="{A24D104C-9440-49B3-85BF-7DECE1EC4A76}" destId="{8F3D855E-E3B8-42B4-AC93-7026E644275C}" srcOrd="0" destOrd="0" presId="urn:microsoft.com/office/officeart/2008/layout/HexagonCluster"/>
    <dgm:cxn modelId="{1F62821D-59E8-4834-B5D3-530A1546202E}" type="presParOf" srcId="{03B688AF-0E31-4B2B-992C-D0D2E1DEDDCC}" destId="{B5531DB0-6AF1-4128-A918-405856B5AA42}" srcOrd="13" destOrd="0" presId="urn:microsoft.com/office/officeart/2008/layout/HexagonCluster"/>
    <dgm:cxn modelId="{139548CA-DFEB-4868-BEEF-1C832E7D85E5}" type="presParOf" srcId="{B5531DB0-6AF1-4128-A918-405856B5AA42}" destId="{A59C5171-3701-4A0E-AB9E-46EA71E50DB2}" srcOrd="0" destOrd="0" presId="urn:microsoft.com/office/officeart/2008/layout/HexagonCluster"/>
    <dgm:cxn modelId="{3936396D-FBA7-4A5D-B825-9DB6C1E9F7CE}" type="presParOf" srcId="{03B688AF-0E31-4B2B-992C-D0D2E1DEDDCC}" destId="{C8A3EEAB-0013-49F6-AEBA-03278E800559}" srcOrd="14" destOrd="0" presId="urn:microsoft.com/office/officeart/2008/layout/HexagonCluster"/>
    <dgm:cxn modelId="{F1B17661-7534-40D3-9D92-CA91CD5FF033}" type="presParOf" srcId="{C8A3EEAB-0013-49F6-AEBA-03278E800559}" destId="{578CFE43-F14B-4AA5-899D-81E3B08E7A83}" srcOrd="0" destOrd="0" presId="urn:microsoft.com/office/officeart/2008/layout/HexagonCluster"/>
    <dgm:cxn modelId="{2EFC6679-714A-433A-A4BC-D0933EB61758}" type="presParOf" srcId="{03B688AF-0E31-4B2B-992C-D0D2E1DEDDCC}" destId="{F4D94ADE-5DF4-48DA-BD47-B8EEEC02FA17}" srcOrd="15" destOrd="0" presId="urn:microsoft.com/office/officeart/2008/layout/HexagonCluster"/>
    <dgm:cxn modelId="{8726C727-5773-431C-984A-3F5380BED84C}" type="presParOf" srcId="{F4D94ADE-5DF4-48DA-BD47-B8EEEC02FA17}" destId="{63B45817-073F-4D70-B11C-631B16884087}" srcOrd="0" destOrd="0" presId="urn:microsoft.com/office/officeart/2008/layout/HexagonCluster"/>
    <dgm:cxn modelId="{5DE17B5C-FD0E-460E-A402-C7C5DBFB7337}" type="presParOf" srcId="{03B688AF-0E31-4B2B-992C-D0D2E1DEDDCC}" destId="{D8008212-2121-4E89-92CB-1E9B4BB6158B}" srcOrd="16" destOrd="0" presId="urn:microsoft.com/office/officeart/2008/layout/HexagonCluster"/>
    <dgm:cxn modelId="{84328772-7658-441A-BC30-00F48643FB88}" type="presParOf" srcId="{D8008212-2121-4E89-92CB-1E9B4BB6158B}" destId="{39B1A766-A958-4C9A-8E7A-D00D63E8248D}" srcOrd="0" destOrd="0" presId="urn:microsoft.com/office/officeart/2008/layout/HexagonCluster"/>
    <dgm:cxn modelId="{1ACFBB71-DE74-4601-AA5C-9CB8FB79FA16}" type="presParOf" srcId="{03B688AF-0E31-4B2B-992C-D0D2E1DEDDCC}" destId="{9E059FD9-5BB9-48BA-A07E-167893D1B048}" srcOrd="17" destOrd="0" presId="urn:microsoft.com/office/officeart/2008/layout/HexagonCluster"/>
    <dgm:cxn modelId="{2C5AC6A0-F0C8-45B0-B9F9-E5C8933E6134}" type="presParOf" srcId="{9E059FD9-5BB9-48BA-A07E-167893D1B048}" destId="{72EF5380-6B0B-4BF8-846A-A1E2AD02B850}" srcOrd="0" destOrd="0" presId="urn:microsoft.com/office/officeart/2008/layout/HexagonCluster"/>
    <dgm:cxn modelId="{71182B95-42D2-4D29-BDFD-7483AFE2C4D5}" type="presParOf" srcId="{03B688AF-0E31-4B2B-992C-D0D2E1DEDDCC}" destId="{525D8106-DC4D-410B-8D0A-CAD392BD2DAB}" srcOrd="18" destOrd="0" presId="urn:microsoft.com/office/officeart/2008/layout/HexagonCluster"/>
    <dgm:cxn modelId="{7A1C8460-F1DF-4038-BCD6-0A8FD5CBFD3F}" type="presParOf" srcId="{525D8106-DC4D-410B-8D0A-CAD392BD2DAB}" destId="{0CB3E99E-B197-4FA7-B369-6B11720D56D3}" srcOrd="0" destOrd="0" presId="urn:microsoft.com/office/officeart/2008/layout/HexagonCluster"/>
    <dgm:cxn modelId="{46CFB157-3520-4017-A053-159333888FD8}" type="presParOf" srcId="{03B688AF-0E31-4B2B-992C-D0D2E1DEDDCC}" destId="{48E58DC0-FAC2-409F-AC72-14C7FA1D44D7}" srcOrd="19" destOrd="0" presId="urn:microsoft.com/office/officeart/2008/layout/HexagonCluster"/>
    <dgm:cxn modelId="{F841604B-F397-4CB7-A885-B31756ACA206}" type="presParOf" srcId="{48E58DC0-FAC2-409F-AC72-14C7FA1D44D7}" destId="{E2D8C1AD-CD20-455C-A331-E0DAF3D8D051}" srcOrd="0" destOrd="0" presId="urn:microsoft.com/office/officeart/2008/layout/HexagonCluster"/>
    <dgm:cxn modelId="{C3C48317-EF31-46AA-994D-7B0EEDBFAD64}" type="presParOf" srcId="{03B688AF-0E31-4B2B-992C-D0D2E1DEDDCC}" destId="{A8E48565-E6F5-447C-822C-0B7DF822FC6C}" srcOrd="20" destOrd="0" presId="urn:microsoft.com/office/officeart/2008/layout/HexagonCluster"/>
    <dgm:cxn modelId="{6F74EB1C-9F35-42EB-9308-26A733A4818C}" type="presParOf" srcId="{A8E48565-E6F5-447C-822C-0B7DF822FC6C}" destId="{2E10E4B8-2043-44CD-B129-75EF66D2A9C7}" srcOrd="0" destOrd="0" presId="urn:microsoft.com/office/officeart/2008/layout/HexagonCluster"/>
    <dgm:cxn modelId="{9FED54B5-02C8-4D38-89AB-CFF584CBA7BA}" type="presParOf" srcId="{03B688AF-0E31-4B2B-992C-D0D2E1DEDDCC}" destId="{30EC978D-571D-4006-8626-C62E84A74D7C}" srcOrd="21" destOrd="0" presId="urn:microsoft.com/office/officeart/2008/layout/HexagonCluster"/>
    <dgm:cxn modelId="{A77C0187-07BC-4978-91A2-31B7A0AA6097}" type="presParOf" srcId="{30EC978D-571D-4006-8626-C62E84A74D7C}" destId="{456671CA-9519-4841-8A24-462A002434F3}" srcOrd="0" destOrd="0" presId="urn:microsoft.com/office/officeart/2008/layout/HexagonCluster"/>
    <dgm:cxn modelId="{CAE437EC-6F08-4594-9EE7-85BCBBBAB5C3}" type="presParOf" srcId="{03B688AF-0E31-4B2B-992C-D0D2E1DEDDCC}" destId="{140E15E1-7285-4306-A11F-85525D9232FA}" srcOrd="22" destOrd="0" presId="urn:microsoft.com/office/officeart/2008/layout/HexagonCluster"/>
    <dgm:cxn modelId="{D202CB88-8B11-4E75-8A4E-527DA301E28E}" type="presParOf" srcId="{140E15E1-7285-4306-A11F-85525D9232FA}" destId="{BDCE1E76-9A4C-4A4F-9993-CD44E68D9C33}" srcOrd="0" destOrd="0" presId="urn:microsoft.com/office/officeart/2008/layout/HexagonCluster"/>
    <dgm:cxn modelId="{C219C71F-3999-4005-8BCD-F453879A9FCA}" type="presParOf" srcId="{03B688AF-0E31-4B2B-992C-D0D2E1DEDDCC}" destId="{EFF33E6F-1E4C-4BD3-B4C7-6C9D9415D560}" srcOrd="23" destOrd="0" presId="urn:microsoft.com/office/officeart/2008/layout/HexagonCluster"/>
    <dgm:cxn modelId="{62EEE829-A74E-4EE0-91E3-FA3E2A50EA52}" type="presParOf" srcId="{EFF33E6F-1E4C-4BD3-B4C7-6C9D9415D560}" destId="{D3C816DB-924C-4600-A24E-C90BA0E8EE62}" srcOrd="0" destOrd="0" presId="urn:microsoft.com/office/officeart/2008/layout/HexagonCluster"/>
    <dgm:cxn modelId="{A50977F2-6189-4E32-805B-7C228FC88362}" type="presParOf" srcId="{03B688AF-0E31-4B2B-992C-D0D2E1DEDDCC}" destId="{0A082F4E-1A00-43E2-9D31-546F913C9A98}" srcOrd="24" destOrd="0" presId="urn:microsoft.com/office/officeart/2008/layout/HexagonCluster"/>
    <dgm:cxn modelId="{49A1AEA0-78DE-4A01-B293-499ED9CC203B}" type="presParOf" srcId="{0A082F4E-1A00-43E2-9D31-546F913C9A98}" destId="{D43E43AA-CE7B-4FDD-BFE1-C6BC2DFBC5AB}" srcOrd="0" destOrd="0" presId="urn:microsoft.com/office/officeart/2008/layout/HexagonCluster"/>
    <dgm:cxn modelId="{24E5906D-4A2C-4C49-B63D-11A8DB3CC538}" type="presParOf" srcId="{03B688AF-0E31-4B2B-992C-D0D2E1DEDDCC}" destId="{9C86302B-9DD0-4B34-92AC-B2C976D61960}" srcOrd="25" destOrd="0" presId="urn:microsoft.com/office/officeart/2008/layout/HexagonCluster"/>
    <dgm:cxn modelId="{DBE8FF49-E787-434E-871A-6BA9F9A62435}" type="presParOf" srcId="{9C86302B-9DD0-4B34-92AC-B2C976D61960}" destId="{4E7F3BE9-CD2F-441F-BFDD-DAC18C8B20A2}" srcOrd="0" destOrd="0" presId="urn:microsoft.com/office/officeart/2008/layout/HexagonCluster"/>
    <dgm:cxn modelId="{664587FB-0D6C-410A-86F6-554163769894}" type="presParOf" srcId="{03B688AF-0E31-4B2B-992C-D0D2E1DEDDCC}" destId="{ED40F071-4DAE-4731-84DE-BCA82847E03B}" srcOrd="26" destOrd="0" presId="urn:microsoft.com/office/officeart/2008/layout/HexagonCluster"/>
    <dgm:cxn modelId="{ACE51F5F-3F36-4336-97E8-432716D03E46}" type="presParOf" srcId="{ED40F071-4DAE-4731-84DE-BCA82847E03B}" destId="{A85369FC-F1B5-43B8-BA41-48E7E43D22B6}" srcOrd="0" destOrd="0" presId="urn:microsoft.com/office/officeart/2008/layout/HexagonCluster"/>
    <dgm:cxn modelId="{D92AFEA7-671D-4B90-9553-1C1A5EEC087F}" type="presParOf" srcId="{03B688AF-0E31-4B2B-992C-D0D2E1DEDDCC}" destId="{0BC94CAB-D03A-4EC3-B729-9281F7E220AD}" srcOrd="27" destOrd="0" presId="urn:microsoft.com/office/officeart/2008/layout/HexagonCluster"/>
    <dgm:cxn modelId="{3565FDE4-CEEA-4041-966D-9E77868831D7}" type="presParOf" srcId="{0BC94CAB-D03A-4EC3-B729-9281F7E220AD}" destId="{0896E026-01E2-494B-9EB6-A1898A3344AD}" srcOrd="0" destOrd="0" presId="urn:microsoft.com/office/officeart/2008/layout/HexagonCluster"/>
    <dgm:cxn modelId="{8C9EC730-4EC0-4B95-AA9F-0C5A4C7C5576}" type="presParOf" srcId="{03B688AF-0E31-4B2B-992C-D0D2E1DEDDCC}" destId="{2F854902-F428-4360-AAB2-53A5441974ED}" srcOrd="28" destOrd="0" presId="urn:microsoft.com/office/officeart/2008/layout/HexagonCluster"/>
    <dgm:cxn modelId="{B156D9DC-CE45-42EA-8051-69BC1F76FC14}" type="presParOf" srcId="{2F854902-F428-4360-AAB2-53A5441974ED}" destId="{3433A781-355A-4FE3-ACC4-ED7B22E8B510}" srcOrd="0" destOrd="0" presId="urn:microsoft.com/office/officeart/2008/layout/HexagonCluster"/>
    <dgm:cxn modelId="{ED66FB8E-EEA2-4F77-90C7-7DAF1EDAB315}" type="presParOf" srcId="{03B688AF-0E31-4B2B-992C-D0D2E1DEDDCC}" destId="{793FEC0B-2784-4DC1-95B7-A134A0A99FF8}" srcOrd="29" destOrd="0" presId="urn:microsoft.com/office/officeart/2008/layout/HexagonCluster"/>
    <dgm:cxn modelId="{C6C87A2C-6B05-49F7-A952-B76CD9939F95}" type="presParOf" srcId="{793FEC0B-2784-4DC1-95B7-A134A0A99FF8}" destId="{C0B7E7AB-44D9-43D0-9CAE-03E74E95E221}" srcOrd="0" destOrd="0" presId="urn:microsoft.com/office/officeart/2008/layout/HexagonCluster"/>
    <dgm:cxn modelId="{E4AB4730-E4EC-4F11-9B5D-1BFD68312F87}" type="presParOf" srcId="{03B688AF-0E31-4B2B-992C-D0D2E1DEDDCC}" destId="{182242E9-150D-43AD-8722-50C378FB4A3C}" srcOrd="30" destOrd="0" presId="urn:microsoft.com/office/officeart/2008/layout/HexagonCluster"/>
    <dgm:cxn modelId="{0261D8D4-C4B7-4FDD-B2D1-CCAB336E9488}" type="presParOf" srcId="{182242E9-150D-43AD-8722-50C378FB4A3C}" destId="{08F48440-22A7-4867-BFBB-B32BF2AA5FA8}" srcOrd="0" destOrd="0" presId="urn:microsoft.com/office/officeart/2008/layout/HexagonCluster"/>
    <dgm:cxn modelId="{EE082FEB-FCFF-49E8-AF64-998347902E2D}" type="presParOf" srcId="{03B688AF-0E31-4B2B-992C-D0D2E1DEDDCC}" destId="{52E1524A-2EF8-4BA6-8064-B7D9860A1396}" srcOrd="31" destOrd="0" presId="urn:microsoft.com/office/officeart/2008/layout/HexagonCluster"/>
    <dgm:cxn modelId="{3587A6B9-44F1-4561-ABED-FD5D9CBE7D4A}" type="presParOf" srcId="{52E1524A-2EF8-4BA6-8064-B7D9860A1396}" destId="{5813E0FF-299C-46FC-884C-55DE26873A60}" srcOrd="0" destOrd="0" presId="urn:microsoft.com/office/officeart/2008/layout/HexagonCluster"/>
    <dgm:cxn modelId="{C0871069-83D7-49FD-91A1-87DF7B5F6FC2}" type="presParOf" srcId="{03B688AF-0E31-4B2B-992C-D0D2E1DEDDCC}" destId="{067ABF1A-D8DA-41D2-981E-4C5DCCA453CC}" srcOrd="32" destOrd="0" presId="urn:microsoft.com/office/officeart/2008/layout/HexagonCluster"/>
    <dgm:cxn modelId="{BCE6D7C9-4FB3-495F-B6A3-BC9EF4C91B9B}" type="presParOf" srcId="{067ABF1A-D8DA-41D2-981E-4C5DCCA453CC}" destId="{4A536883-9794-48EE-B944-32CAEB21F4EA}" srcOrd="0" destOrd="0" presId="urn:microsoft.com/office/officeart/2008/layout/HexagonCluster"/>
    <dgm:cxn modelId="{17E57323-13F7-4DCD-97E5-2289E083280A}" type="presParOf" srcId="{03B688AF-0E31-4B2B-992C-D0D2E1DEDDCC}" destId="{2B4151FF-BE04-4B53-AEDF-A973AEFAC619}" srcOrd="33" destOrd="0" presId="urn:microsoft.com/office/officeart/2008/layout/HexagonCluster"/>
    <dgm:cxn modelId="{AD19182E-66DD-4DD4-A249-F1FF96BCAECA}" type="presParOf" srcId="{2B4151FF-BE04-4B53-AEDF-A973AEFAC619}" destId="{04D8AAA6-B972-4464-811E-FE66CDF47083}" srcOrd="0" destOrd="0" presId="urn:microsoft.com/office/officeart/2008/layout/HexagonCluster"/>
    <dgm:cxn modelId="{63B7529F-3073-426F-8779-5CF7A5BFD126}" type="presParOf" srcId="{03B688AF-0E31-4B2B-992C-D0D2E1DEDDCC}" destId="{F0343EA2-AD0F-4690-9057-8E2C86D14B74}" srcOrd="34" destOrd="0" presId="urn:microsoft.com/office/officeart/2008/layout/HexagonCluster"/>
    <dgm:cxn modelId="{1EB113A5-5103-4BE2-A48F-D299F6545C9A}" type="presParOf" srcId="{F0343EA2-AD0F-4690-9057-8E2C86D14B74}" destId="{C60C00A0-9A44-44EF-BC45-8011C382EDE2}" srcOrd="0" destOrd="0" presId="urn:microsoft.com/office/officeart/2008/layout/HexagonCluster"/>
    <dgm:cxn modelId="{1F7C1C60-7C70-466F-9A18-DD6308E1624D}" type="presParOf" srcId="{03B688AF-0E31-4B2B-992C-D0D2E1DEDDCC}" destId="{20D21AF4-0996-432E-8879-68E65D3FD97E}" srcOrd="35" destOrd="0" presId="urn:microsoft.com/office/officeart/2008/layout/HexagonCluster"/>
    <dgm:cxn modelId="{C07AC044-A679-419D-ADFA-B90C1E9DF5FC}" type="presParOf" srcId="{20D21AF4-0996-432E-8879-68E65D3FD97E}" destId="{1358C4CC-2DBD-4BF8-A448-C302E62F1406}" srcOrd="0" destOrd="0" presId="urn:microsoft.com/office/officeart/2008/layout/HexagonCluster"/>
    <dgm:cxn modelId="{9CEB8C49-E257-4045-B115-5001C7E006B4}" type="presParOf" srcId="{03B688AF-0E31-4B2B-992C-D0D2E1DEDDCC}" destId="{70141A29-E023-4C1F-A98E-29DEE8C3EED0}" srcOrd="36" destOrd="0" presId="urn:microsoft.com/office/officeart/2008/layout/HexagonCluster"/>
    <dgm:cxn modelId="{06275D89-8AD4-4013-A61A-12D72BBC007F}" type="presParOf" srcId="{70141A29-E023-4C1F-A98E-29DEE8C3EED0}" destId="{F38F7AFC-1C5B-419F-A212-1C8FE3508907}" srcOrd="0" destOrd="0" presId="urn:microsoft.com/office/officeart/2008/layout/HexagonCluster"/>
    <dgm:cxn modelId="{4DFBB063-32F1-4855-B3E8-B4F4BEBDA09D}" type="presParOf" srcId="{03B688AF-0E31-4B2B-992C-D0D2E1DEDDCC}" destId="{F1FBBDA3-C437-4F7A-B89A-077909D95142}" srcOrd="37" destOrd="0" presId="urn:microsoft.com/office/officeart/2008/layout/HexagonCluster"/>
    <dgm:cxn modelId="{F4E2F740-695F-425F-B0CE-4825132F3D1C}" type="presParOf" srcId="{F1FBBDA3-C437-4F7A-B89A-077909D95142}" destId="{FAFC980D-50D4-4B69-B339-3312CAB43892}" srcOrd="0" destOrd="0" presId="urn:microsoft.com/office/officeart/2008/layout/HexagonCluster"/>
    <dgm:cxn modelId="{2E85D71C-9FEB-448A-A178-0E9C7BFB6765}" type="presParOf" srcId="{03B688AF-0E31-4B2B-992C-D0D2E1DEDDCC}" destId="{D67D3075-12E9-437C-8B84-51A9320AA53C}" srcOrd="38" destOrd="0" presId="urn:microsoft.com/office/officeart/2008/layout/HexagonCluster"/>
    <dgm:cxn modelId="{A83BE70E-CC4C-416B-9813-34949F408B01}" type="presParOf" srcId="{D67D3075-12E9-437C-8B84-51A9320AA53C}" destId="{B09D1E0F-ADB1-4CD9-AAD6-FEB952DD7F1B}" srcOrd="0" destOrd="0" presId="urn:microsoft.com/office/officeart/2008/layout/HexagonCluster"/>
    <dgm:cxn modelId="{58D2609A-F0C5-4AEA-93DC-3AFA2D203265}" type="presParOf" srcId="{03B688AF-0E31-4B2B-992C-D0D2E1DEDDCC}" destId="{AA93E64F-F40A-47E1-BC26-B75DAE55566A}" srcOrd="39" destOrd="0" presId="urn:microsoft.com/office/officeart/2008/layout/HexagonCluster"/>
    <dgm:cxn modelId="{B1CD894B-79B9-4982-A9C6-CA0359B013DA}" type="presParOf" srcId="{AA93E64F-F40A-47E1-BC26-B75DAE55566A}" destId="{042CFFF7-F842-45C9-BA47-A3F6DE47F387}" srcOrd="0" destOrd="0" presId="urn:microsoft.com/office/officeart/2008/layout/HexagonCluster"/>
    <dgm:cxn modelId="{B443E54F-3A26-429C-AA8A-C2EFEA811E53}" type="presParOf" srcId="{03B688AF-0E31-4B2B-992C-D0D2E1DEDDCC}" destId="{46893A0E-446A-411B-806E-34C80E75C3E2}" srcOrd="40" destOrd="0" presId="urn:microsoft.com/office/officeart/2008/layout/HexagonCluster"/>
    <dgm:cxn modelId="{80D2B356-9C6C-4E16-97D6-A99EDDC3EDAF}" type="presParOf" srcId="{46893A0E-446A-411B-806E-34C80E75C3E2}" destId="{352C1DC6-5C8D-4C20-8A2A-E04D6752F26C}" srcOrd="0" destOrd="0" presId="urn:microsoft.com/office/officeart/2008/layout/HexagonCluster"/>
    <dgm:cxn modelId="{69C29E21-D975-40E0-A5DC-6583D93BCD1A}" type="presParOf" srcId="{03B688AF-0E31-4B2B-992C-D0D2E1DEDDCC}" destId="{AB5579B1-080C-434F-A55D-1B65D61610BC}" srcOrd="41" destOrd="0" presId="urn:microsoft.com/office/officeart/2008/layout/HexagonCluster"/>
    <dgm:cxn modelId="{BFA24DB1-85E7-4A55-9DE6-D690AC303AD7}" type="presParOf" srcId="{AB5579B1-080C-434F-A55D-1B65D61610BC}" destId="{302FEC85-E070-4244-8E0C-E5AB1AD92FD6}" srcOrd="0" destOrd="0" presId="urn:microsoft.com/office/officeart/2008/layout/HexagonCluster"/>
    <dgm:cxn modelId="{9A008507-A8C3-47BE-B6CB-72A40FA25541}" type="presParOf" srcId="{03B688AF-0E31-4B2B-992C-D0D2E1DEDDCC}" destId="{256C0763-5ADE-4E21-8677-DEC51EB91969}" srcOrd="42" destOrd="0" presId="urn:microsoft.com/office/officeart/2008/layout/HexagonCluster"/>
    <dgm:cxn modelId="{948A377D-8526-4006-8922-3F990FEA5479}" type="presParOf" srcId="{256C0763-5ADE-4E21-8677-DEC51EB91969}" destId="{CFBAA113-E184-4E9B-870F-8E6C5347A783}" srcOrd="0" destOrd="0" presId="urn:microsoft.com/office/officeart/2008/layout/HexagonCluster"/>
    <dgm:cxn modelId="{0D7F4B9B-9A03-4905-AC0F-00D54381D9F1}" type="presParOf" srcId="{03B688AF-0E31-4B2B-992C-D0D2E1DEDDCC}" destId="{D0CA194D-5EBF-46A6-BDEF-AC2535FEF3D1}" srcOrd="43" destOrd="0" presId="urn:microsoft.com/office/officeart/2008/layout/HexagonCluster"/>
    <dgm:cxn modelId="{73422632-5A5D-4BC3-94BD-9F581B41AD54}" type="presParOf" srcId="{D0CA194D-5EBF-46A6-BDEF-AC2535FEF3D1}" destId="{5F8D5CB8-93B4-416C-9A31-AC5757FB9FE2}" srcOrd="0" destOrd="0" presId="urn:microsoft.com/office/officeart/2008/layout/HexagonCluster"/>
    <dgm:cxn modelId="{6838B940-A7FC-40BD-B42C-F4D08159FA48}" type="presParOf" srcId="{03B688AF-0E31-4B2B-992C-D0D2E1DEDDCC}" destId="{12DE1CB6-7D1A-4141-974B-A07E921DB125}" srcOrd="44" destOrd="0" presId="urn:microsoft.com/office/officeart/2008/layout/HexagonCluster"/>
    <dgm:cxn modelId="{BFB0A56A-52DA-4D05-9958-CD9C94C72646}" type="presParOf" srcId="{12DE1CB6-7D1A-4141-974B-A07E921DB125}" destId="{011C1AA5-8748-4511-868F-8EDBF980B90A}" srcOrd="0" destOrd="0" presId="urn:microsoft.com/office/officeart/2008/layout/HexagonCluster"/>
    <dgm:cxn modelId="{8114CF12-57D6-47F7-943E-CE17BFB8C812}" type="presParOf" srcId="{03B688AF-0E31-4B2B-992C-D0D2E1DEDDCC}" destId="{84832EB4-4617-49E2-BC02-B84CC4453411}" srcOrd="45" destOrd="0" presId="urn:microsoft.com/office/officeart/2008/layout/HexagonCluster"/>
    <dgm:cxn modelId="{53C88EA1-6BDE-4DDE-BF63-0CB674E56157}" type="presParOf" srcId="{84832EB4-4617-49E2-BC02-B84CC4453411}" destId="{09E30377-35DF-4D06-B256-BFCDEC391EA3}" srcOrd="0" destOrd="0" presId="urn:microsoft.com/office/officeart/2008/layout/HexagonCluster"/>
    <dgm:cxn modelId="{159BE2AE-066A-4B05-A886-09B9B4F6ED79}" type="presParOf" srcId="{03B688AF-0E31-4B2B-992C-D0D2E1DEDDCC}" destId="{53A5B664-E700-4717-B3FB-03EE28F29CA0}" srcOrd="46" destOrd="0" presId="urn:microsoft.com/office/officeart/2008/layout/HexagonCluster"/>
    <dgm:cxn modelId="{E944D94D-7C69-42F4-BA26-2B176907849E}" type="presParOf" srcId="{53A5B664-E700-4717-B3FB-03EE28F29CA0}" destId="{2F224A9F-A580-4E17-9F1F-8A0E3CFFB4A3}" srcOrd="0" destOrd="0" presId="urn:microsoft.com/office/officeart/2008/layout/HexagonCluster"/>
    <dgm:cxn modelId="{3EBBDD43-34B9-41B7-8978-F07EED55580F}" type="presParOf" srcId="{03B688AF-0E31-4B2B-992C-D0D2E1DEDDCC}" destId="{1CF4549F-FB39-4288-807B-0101A5EB1F85}" srcOrd="47" destOrd="0" presId="urn:microsoft.com/office/officeart/2008/layout/HexagonCluster"/>
    <dgm:cxn modelId="{61968892-A867-49AD-9849-916F21216DA0}" type="presParOf" srcId="{1CF4549F-FB39-4288-807B-0101A5EB1F85}" destId="{3C142533-11D8-4224-B937-FBD4CF507688}" srcOrd="0" destOrd="0" presId="urn:microsoft.com/office/officeart/2008/layout/HexagonCluster"/>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2C789-E91E-4420-B68B-AC0F1CED9AE4}">
      <dsp:nvSpPr>
        <dsp:cNvPr id="0" name=""/>
        <dsp:cNvSpPr/>
      </dsp:nvSpPr>
      <dsp:spPr>
        <a:xfrm>
          <a:off x="59338" y="310411"/>
          <a:ext cx="491348" cy="49134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8A1F4E-A2A8-4BCF-824C-9125AAA5DB6F}">
      <dsp:nvSpPr>
        <dsp:cNvPr id="0" name=""/>
        <dsp:cNvSpPr/>
      </dsp:nvSpPr>
      <dsp:spPr>
        <a:xfrm>
          <a:off x="108474" y="359547"/>
          <a:ext cx="393079" cy="393079"/>
        </a:xfrm>
        <a:prstGeom prst="chord">
          <a:avLst>
            <a:gd name="adj1" fmla="val 1168272"/>
            <a:gd name="adj2" fmla="val 9631728"/>
          </a:avLst>
        </a:prstGeom>
        <a:solidFill>
          <a:schemeClr val="accent5">
            <a:shade val="80000"/>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AC4345-9932-4BA2-882F-9947B05E83F5}">
      <dsp:nvSpPr>
        <dsp:cNvPr id="0" name=""/>
        <dsp:cNvSpPr/>
      </dsp:nvSpPr>
      <dsp:spPr>
        <a:xfrm>
          <a:off x="0" y="915266"/>
          <a:ext cx="2211510" cy="2067760"/>
        </a:xfrm>
        <a:prstGeom prst="rect">
          <a:avLst/>
        </a:prstGeom>
        <a:solidFill>
          <a:srgbClr val="FFFFFF"/>
        </a:solidFill>
        <a:ln w="25402">
          <a:solidFill>
            <a:srgbClr val="F79646"/>
          </a:solidFill>
          <a:prstDash val="solid"/>
        </a:ln>
        <a:effectLst/>
      </dsp:spPr>
      <dsp:style>
        <a:lnRef idx="0">
          <a:scrgbClr r="0" g="0" b="0"/>
        </a:lnRef>
        <a:fillRef idx="0">
          <a:scrgbClr r="0" g="0" b="0"/>
        </a:fillRef>
        <a:effectRef idx="0">
          <a:scrgbClr r="0" g="0" b="0"/>
        </a:effectRef>
        <a:fontRef idx="minor"/>
      </dsp:style>
      <dsp:txBody>
        <a:bodyPr spcFirstLastPara="0" vert="horz" wrap="square" lIns="17775" tIns="17775" rIns="17775" bIns="17775" numCol="1" spcCol="1270" anchor="t" anchorCtr="0" compatLnSpc="0">
          <a:noAutofit/>
        </a:bodyPr>
        <a:lstStyle/>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ea typeface="Arial"/>
              <a:cs typeface="Arial"/>
            </a:rPr>
            <a:t>ΑΥΤΟΠΡΟΒΟΛΗ</a:t>
          </a:r>
          <a:r>
            <a:rPr lang="en-GB" sz="1000" b="1" i="0" strike="noStrike" kern="1200" cap="none" spc="0" baseline="0" dirty="0" smtClean="0">
              <a:solidFill>
                <a:srgbClr val="000000"/>
              </a:solidFill>
              <a:effectLst/>
              <a:latin typeface="Arial"/>
              <a:ea typeface="Arial"/>
              <a:cs typeface="Arial"/>
            </a:rPr>
            <a:t>:</a:t>
          </a:r>
          <a:endParaRPr lang="en-GB" sz="1000" b="1"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0" i="0" strike="noStrike" kern="1200" cap="none" spc="0" baseline="0" dirty="0" smtClean="0">
              <a:solidFill>
                <a:srgbClr val="000000"/>
              </a:solidFill>
              <a:effectLst/>
              <a:latin typeface="Arial"/>
              <a:ea typeface="Arial"/>
              <a:cs typeface="Arial"/>
            </a:rPr>
            <a:t>Αυτοπεποίθηση</a:t>
          </a:r>
          <a:endParaRPr lang="en-GB" sz="1000" b="0"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0" i="0" strike="noStrike" kern="1200" cap="none" spc="0" baseline="0" dirty="0" smtClean="0">
              <a:solidFill>
                <a:srgbClr val="000000"/>
              </a:solidFill>
              <a:effectLst/>
              <a:latin typeface="Arial"/>
              <a:ea typeface="Arial"/>
              <a:cs typeface="Arial"/>
            </a:rPr>
            <a:t>Αυτοέλεγχος</a:t>
          </a:r>
          <a:endParaRPr lang="en-GB" sz="1000" b="0"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0" i="0" strike="noStrike" kern="1200" cap="none" spc="0" baseline="0" dirty="0" smtClean="0">
              <a:solidFill>
                <a:srgbClr val="000000"/>
              </a:solidFill>
              <a:effectLst/>
              <a:latin typeface="Arial"/>
              <a:ea typeface="Arial"/>
              <a:cs typeface="Arial"/>
            </a:rPr>
            <a:t>Υπέρβαση της μαθημένης ανικανότητας</a:t>
          </a:r>
          <a:r>
            <a:rPr lang="en-GB" sz="1000" b="0" i="0" strike="noStrike" kern="1200" cap="none" spc="0" baseline="0" dirty="0" smtClean="0">
              <a:solidFill>
                <a:srgbClr val="000000"/>
              </a:solidFill>
              <a:effectLst/>
              <a:latin typeface="Arial"/>
              <a:ea typeface="Arial"/>
              <a:cs typeface="Arial"/>
            </a:rPr>
            <a:t>, </a:t>
          </a:r>
          <a:endParaRPr lang="en-GB" sz="1000" b="0"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0" i="0" strike="noStrike" kern="1200" cap="none" spc="0" baseline="0" dirty="0" smtClean="0">
              <a:solidFill>
                <a:srgbClr val="000000"/>
              </a:solidFill>
              <a:effectLst/>
              <a:latin typeface="Arial"/>
              <a:ea typeface="Arial"/>
              <a:cs typeface="Arial"/>
            </a:rPr>
            <a:t>Ζητήστε βοήθεια</a:t>
          </a:r>
          <a:endParaRPr lang="en-GB" sz="1000" b="0"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0" i="0" strike="noStrike" kern="1200" cap="none" spc="0" baseline="0" dirty="0" smtClean="0">
              <a:solidFill>
                <a:srgbClr val="000000"/>
              </a:solidFill>
              <a:effectLst/>
              <a:latin typeface="Arial"/>
              <a:ea typeface="Arial"/>
              <a:cs typeface="Arial"/>
            </a:rPr>
            <a:t>Επικοινωνήστε με συναισθήματα</a:t>
          </a:r>
          <a:r>
            <a:rPr lang="en-GB" sz="1000" b="0" i="0" strike="noStrike" kern="1200" cap="none" spc="0" baseline="0" dirty="0" smtClean="0">
              <a:solidFill>
                <a:srgbClr val="000000"/>
              </a:solidFill>
              <a:effectLst/>
              <a:latin typeface="Arial"/>
              <a:ea typeface="Arial"/>
              <a:cs typeface="Arial"/>
            </a:rPr>
            <a:t>. </a:t>
          </a:r>
          <a:endParaRPr lang="en-GB" sz="1000" b="0"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0" i="0" strike="noStrike" kern="1200" cap="none" spc="0" baseline="0" dirty="0" smtClean="0">
              <a:solidFill>
                <a:srgbClr val="000000"/>
              </a:solidFill>
              <a:effectLst/>
              <a:latin typeface="Arial"/>
              <a:ea typeface="Arial"/>
              <a:cs typeface="Arial"/>
            </a:rPr>
            <a:t>σχέση</a:t>
          </a:r>
          <a:endParaRPr lang="en-GB" sz="1000" b="0"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0" i="0" strike="noStrike" kern="1200" cap="none" spc="0" baseline="0" dirty="0" smtClean="0">
              <a:solidFill>
                <a:srgbClr val="000000"/>
              </a:solidFill>
              <a:effectLst/>
              <a:latin typeface="Arial"/>
              <a:ea typeface="Arial"/>
              <a:cs typeface="Arial"/>
            </a:rPr>
            <a:t>συνεργασία</a:t>
          </a:r>
          <a:endParaRPr lang="en-GB" sz="1000" b="0"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cs typeface="Arial"/>
            </a:rPr>
            <a:t>ΑΥΞΗΣΗ ΤΗΣ ΕΥΑΙΣΘΗΤΟΠΟΙΗΣΗΣ</a:t>
          </a:r>
          <a:endParaRPr lang="en-GB" sz="1000" b="0"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35000"/>
            </a:spcAft>
          </a:pPr>
          <a:r>
            <a:rPr lang="el-GR" sz="1000" b="0" i="0" strike="noStrike" kern="1200" cap="none" spc="0" baseline="0" dirty="0">
              <a:solidFill>
                <a:srgbClr val="000000"/>
              </a:solidFill>
              <a:effectLst/>
              <a:latin typeface="Arial"/>
              <a:cs typeface="Arial"/>
            </a:rPr>
            <a:t>Ικανότητα </a:t>
          </a:r>
          <a:r>
            <a:rPr lang="el-GR" sz="1000" b="0" i="0" strike="noStrike" kern="1200" cap="none" spc="0" baseline="0" dirty="0" smtClean="0">
              <a:solidFill>
                <a:srgbClr val="000000"/>
              </a:solidFill>
              <a:effectLst/>
              <a:latin typeface="Arial"/>
              <a:cs typeface="Arial"/>
            </a:rPr>
            <a:t>αντικειμενικής ανάλυσης </a:t>
          </a:r>
          <a:r>
            <a:rPr lang="el-GR" sz="1000" b="0" i="0" strike="noStrike" kern="1200" cap="none" spc="0" baseline="0" dirty="0">
              <a:solidFill>
                <a:srgbClr val="000000"/>
              </a:solidFill>
              <a:effectLst/>
              <a:latin typeface="Arial"/>
              <a:cs typeface="Arial"/>
            </a:rPr>
            <a:t>με ενσυναίσθηση</a:t>
          </a:r>
          <a:endParaRPr lang="el-GR" sz="1000" b="0" i="0" strike="noStrike" kern="1200" cap="none" spc="0" baseline="0" dirty="0">
            <a:solidFill>
              <a:srgbClr val="000000"/>
            </a:solidFill>
            <a:effectLst/>
            <a:latin typeface="Arial"/>
            <a:cs typeface="Arial"/>
          </a:endParaRP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Ανάπτυξη ευαισθητοποίησης </a:t>
          </a:r>
          <a:r>
            <a:rPr lang="el-GR" sz="1000" b="0" i="0" strike="noStrike" kern="1200" cap="none" spc="0" baseline="0" dirty="0">
              <a:solidFill>
                <a:srgbClr val="000000"/>
              </a:solidFill>
              <a:effectLst/>
              <a:latin typeface="Arial"/>
              <a:cs typeface="Arial"/>
            </a:rPr>
            <a:t>σχετικά με τις διακρίσεις</a:t>
          </a:r>
          <a:endParaRPr lang="el-GR" sz="1000" b="0" i="0" strike="noStrike" kern="1200" cap="none" spc="0" baseline="0" dirty="0">
            <a:solidFill>
              <a:srgbClr val="000000"/>
            </a:solidFill>
            <a:effectLst/>
            <a:latin typeface="Arial"/>
            <a:cs typeface="Arial"/>
          </a:endParaRPr>
        </a:p>
        <a:p>
          <a:pPr lvl="0" algn="l" defTabSz="444500">
            <a:lnSpc>
              <a:spcPct val="90000"/>
            </a:lnSpc>
            <a:spcBef>
              <a:spcPct val="0"/>
            </a:spcBef>
            <a:spcAft>
              <a:spcPct val="35000"/>
            </a:spcAft>
          </a:pPr>
          <a:r>
            <a:rPr lang="el-GR" sz="1000" b="0" i="0" strike="noStrike" kern="1200" cap="none" spc="0" baseline="0" dirty="0">
              <a:solidFill>
                <a:srgbClr val="000000"/>
              </a:solidFill>
              <a:effectLst/>
              <a:latin typeface="Arial"/>
              <a:cs typeface="Arial"/>
            </a:rPr>
            <a:t>ανάπτυξη κοινωνικών δεξιοτήτων εντός της ομάδας</a:t>
          </a:r>
          <a:endParaRPr lang="el-GR" sz="1000" b="0" i="0" strike="noStrike" kern="1200" cap="none" spc="0" baseline="0" dirty="0">
            <a:solidFill>
              <a:srgbClr val="000000"/>
            </a:solidFill>
            <a:effectLst/>
            <a:latin typeface="Arial"/>
            <a:cs typeface="Arial"/>
          </a:endParaRPr>
        </a:p>
      </dsp:txBody>
      <dsp:txXfrm>
        <a:off x="0" y="915266"/>
        <a:ext cx="2211510" cy="2067760"/>
      </dsp:txXfrm>
    </dsp:sp>
    <dsp:sp modelId="{2464B7A7-CB85-48FE-AD47-C836373EA1B1}">
      <dsp:nvSpPr>
        <dsp:cNvPr id="0" name=""/>
        <dsp:cNvSpPr/>
      </dsp:nvSpPr>
      <dsp:spPr>
        <a:xfrm>
          <a:off x="672426" y="386712"/>
          <a:ext cx="1281485" cy="3006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b" anchorCtr="0">
          <a:noAutofit/>
        </a:bodyPr>
        <a:lstStyle/>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ea typeface="Arial"/>
              <a:cs typeface="Arial"/>
            </a:rPr>
            <a:t>ΒΑΣΙΚΗ</a:t>
          </a: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ea typeface="Arial"/>
              <a:cs typeface="Arial"/>
            </a:rPr>
            <a:t>ΕΝΔΥΝΑΜΩΣΗ</a:t>
          </a:r>
          <a:endParaRPr lang="en-GB" sz="1000" b="0" i="0" strike="noStrike" kern="1200" cap="none" spc="0" baseline="0" dirty="0">
            <a:solidFill>
              <a:srgbClr val="000000"/>
            </a:solidFill>
            <a:effectLst/>
            <a:latin typeface="Arial"/>
            <a:ea typeface="Arial"/>
            <a:cs typeface="Arial"/>
          </a:endParaRPr>
        </a:p>
      </dsp:txBody>
      <dsp:txXfrm>
        <a:off x="672426" y="386712"/>
        <a:ext cx="1281485" cy="300646"/>
      </dsp:txXfrm>
    </dsp:sp>
    <dsp:sp modelId="{EC16661B-F2D6-4A2F-BA95-5922781CC613}">
      <dsp:nvSpPr>
        <dsp:cNvPr id="0" name=""/>
        <dsp:cNvSpPr/>
      </dsp:nvSpPr>
      <dsp:spPr>
        <a:xfrm>
          <a:off x="2618154" y="338425"/>
          <a:ext cx="491348" cy="49134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CDF049-3641-4BAA-A087-B669C78E5B0E}">
      <dsp:nvSpPr>
        <dsp:cNvPr id="0" name=""/>
        <dsp:cNvSpPr/>
      </dsp:nvSpPr>
      <dsp:spPr>
        <a:xfrm>
          <a:off x="2667288" y="387562"/>
          <a:ext cx="393079" cy="393079"/>
        </a:xfrm>
        <a:prstGeom prst="chord">
          <a:avLst>
            <a:gd name="adj1" fmla="val 20431728"/>
            <a:gd name="adj2" fmla="val 11968272"/>
          </a:avLst>
        </a:prstGeom>
        <a:solidFill>
          <a:schemeClr val="accent5">
            <a:shade val="80000"/>
            <a:hueOff val="-34071"/>
            <a:satOff val="3273"/>
            <a:lumOff val="9595"/>
            <a:alphaOff val="0"/>
          </a:schemeClr>
        </a:solidFill>
        <a:ln w="25400" cap="flat" cmpd="sng" algn="ctr">
          <a:solidFill>
            <a:schemeClr val="accent5">
              <a:shade val="80000"/>
              <a:hueOff val="-34071"/>
              <a:satOff val="3273"/>
              <a:lumOff val="95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6DFFD6-2BFE-4ADD-BF15-50E13DABC3D6}">
      <dsp:nvSpPr>
        <dsp:cNvPr id="0" name=""/>
        <dsp:cNvSpPr/>
      </dsp:nvSpPr>
      <dsp:spPr>
        <a:xfrm>
          <a:off x="2290214" y="924799"/>
          <a:ext cx="2815688" cy="2184298"/>
        </a:xfrm>
        <a:prstGeom prst="rect">
          <a:avLst/>
        </a:prstGeom>
        <a:solidFill>
          <a:srgbClr val="FFFFFF"/>
        </a:solidFill>
        <a:ln w="25402">
          <a:solidFill>
            <a:srgbClr val="C0504D"/>
          </a:solidFill>
          <a:prstDash val="solid"/>
        </a:ln>
        <a:effectLst/>
      </dsp:spPr>
      <dsp:style>
        <a:lnRef idx="0">
          <a:scrgbClr r="0" g="0" b="0"/>
        </a:lnRef>
        <a:fillRef idx="0">
          <a:scrgbClr r="0" g="0" b="0"/>
        </a:fillRef>
        <a:effectRef idx="0">
          <a:scrgbClr r="0" g="0" b="0"/>
        </a:effectRef>
        <a:fontRef idx="minor"/>
      </dsp:style>
      <dsp:txBody>
        <a:bodyPr spcFirstLastPara="0" vert="horz" wrap="square" lIns="17775" tIns="17775" rIns="17775" bIns="17775" numCol="1" spcCol="1270" anchor="t" anchorCtr="0" compatLnSpc="0">
          <a:noAutofit/>
        </a:bodyPr>
        <a:lstStyle/>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cs typeface="Arial"/>
            </a:rPr>
            <a:t>ΑΥΤΟΠΡΟΒΟΛΗ</a:t>
          </a: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cs typeface="Arial"/>
            </a:rPr>
            <a:t>Επικοινωνία</a:t>
          </a:r>
          <a:endParaRPr lang="en-GB" sz="1000" b="1"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Επαγγελματικό </a:t>
          </a:r>
          <a:r>
            <a:rPr lang="el-GR" sz="1000" b="0" i="0" strike="noStrike" kern="1200" cap="none" spc="0" baseline="0" dirty="0">
              <a:solidFill>
                <a:srgbClr val="000000"/>
              </a:solidFill>
              <a:effectLst/>
              <a:latin typeface="Arial"/>
              <a:cs typeface="Arial"/>
            </a:rPr>
            <a:t>πρόγραμμα ανάπτυξης,</a:t>
          </a:r>
          <a:endParaRPr lang="el-GR" sz="1000" b="0" i="0" strike="noStrike" kern="1200" cap="none" spc="0" baseline="0" dirty="0">
            <a:solidFill>
              <a:srgbClr val="000000"/>
            </a:solidFill>
            <a:effectLst/>
            <a:latin typeface="Arial"/>
            <a:cs typeface="Arial"/>
          </a:endParaRP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Πρόσβαση </a:t>
          </a:r>
          <a:r>
            <a:rPr lang="el-GR" sz="1000" b="0" i="0" strike="noStrike" kern="1200" cap="none" spc="0" baseline="0" dirty="0">
              <a:solidFill>
                <a:srgbClr val="000000"/>
              </a:solidFill>
              <a:effectLst/>
              <a:latin typeface="Arial"/>
              <a:cs typeface="Arial"/>
            </a:rPr>
            <a:t>και </a:t>
          </a:r>
          <a:r>
            <a:rPr lang="el-GR" sz="1000" b="0" i="0" strike="noStrike" kern="1200" cap="none" spc="0" baseline="0" dirty="0" smtClean="0">
              <a:solidFill>
                <a:srgbClr val="000000"/>
              </a:solidFill>
              <a:effectLst/>
              <a:latin typeface="Arial"/>
              <a:cs typeface="Arial"/>
            </a:rPr>
            <a:t>διαχείριση </a:t>
          </a:r>
          <a:r>
            <a:rPr lang="el-GR" sz="1000" b="0" i="0" strike="noStrike" kern="1200" cap="none" spc="0" baseline="0" dirty="0">
              <a:solidFill>
                <a:srgbClr val="000000"/>
              </a:solidFill>
              <a:effectLst/>
              <a:latin typeface="Arial"/>
              <a:cs typeface="Arial"/>
            </a:rPr>
            <a:t>των πόρων,</a:t>
          </a:r>
          <a:endParaRPr lang="el-GR" sz="1000" b="0" i="0" strike="noStrike" kern="1200" cap="none" spc="0" baseline="0" dirty="0">
            <a:solidFill>
              <a:srgbClr val="000000"/>
            </a:solidFill>
            <a:effectLst/>
            <a:latin typeface="Arial"/>
            <a:cs typeface="Arial"/>
          </a:endParaRP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Ευαισθητοποίηση </a:t>
          </a:r>
          <a:r>
            <a:rPr lang="el-GR" sz="1000" b="0" i="0" strike="noStrike" kern="1200" cap="none" spc="0" baseline="0" dirty="0">
              <a:solidFill>
                <a:srgbClr val="000000"/>
              </a:solidFill>
              <a:effectLst/>
              <a:latin typeface="Arial"/>
              <a:cs typeface="Arial"/>
            </a:rPr>
            <a:t>ομάδας,</a:t>
          </a:r>
          <a:endParaRPr lang="el-GR" sz="1000" b="0" i="0" strike="noStrike" kern="1200" cap="none" spc="0" baseline="0" dirty="0">
            <a:solidFill>
              <a:srgbClr val="000000"/>
            </a:solidFill>
            <a:effectLst/>
            <a:latin typeface="Arial"/>
            <a:cs typeface="Arial"/>
          </a:endParaRP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Έκφραση </a:t>
          </a:r>
          <a:r>
            <a:rPr lang="el-GR" sz="1000" b="0" i="0" strike="noStrike" kern="1200" cap="none" spc="0" baseline="0" dirty="0">
              <a:solidFill>
                <a:srgbClr val="000000"/>
              </a:solidFill>
              <a:effectLst/>
              <a:latin typeface="Arial"/>
              <a:cs typeface="Arial"/>
            </a:rPr>
            <a:t>της </a:t>
          </a:r>
          <a:r>
            <a:rPr lang="el-GR" sz="1000" b="0" i="0" strike="noStrike" kern="1200" cap="none" spc="0" baseline="0" dirty="0" smtClean="0">
              <a:solidFill>
                <a:srgbClr val="000000"/>
              </a:solidFill>
              <a:effectLst/>
              <a:latin typeface="Arial"/>
              <a:cs typeface="Arial"/>
            </a:rPr>
            <a:t>ανάμειξης και </a:t>
          </a:r>
          <a:r>
            <a:rPr lang="el-GR" sz="1000" b="0" i="0" strike="noStrike" kern="1200" cap="none" spc="0" baseline="0" dirty="0">
              <a:solidFill>
                <a:srgbClr val="000000"/>
              </a:solidFill>
              <a:effectLst/>
              <a:latin typeface="Arial"/>
              <a:cs typeface="Arial"/>
            </a:rPr>
            <a:t>των συναισθημάτων</a:t>
          </a:r>
          <a:endParaRPr lang="el-GR" sz="1000" b="0" i="0" strike="noStrike" kern="1200" cap="none" spc="0" baseline="0" dirty="0">
            <a:solidFill>
              <a:srgbClr val="000000"/>
            </a:solidFill>
            <a:effectLst/>
            <a:latin typeface="Arial"/>
            <a:cs typeface="Arial"/>
          </a:endParaRPr>
        </a:p>
        <a:p>
          <a:pPr lvl="0" algn="l" defTabSz="444500">
            <a:lnSpc>
              <a:spcPct val="90000"/>
            </a:lnSpc>
            <a:spcBef>
              <a:spcPct val="0"/>
            </a:spcBef>
            <a:spcAft>
              <a:spcPct val="35000"/>
            </a:spcAft>
          </a:pPr>
          <a:r>
            <a:rPr lang="el-GR" sz="1000" b="0" i="0" strike="noStrike" kern="1200" cap="none" spc="0" baseline="0" dirty="0">
              <a:solidFill>
                <a:srgbClr val="000000"/>
              </a:solidFill>
              <a:effectLst/>
              <a:latin typeface="Arial"/>
              <a:cs typeface="Arial"/>
            </a:rPr>
            <a:t>Συμμόρφωση με κανόνες και καθήκοντα</a:t>
          </a:r>
          <a:endParaRPr lang="el-GR" sz="1000" b="0" i="0" strike="noStrike" kern="1200" cap="none" spc="0" baseline="0" dirty="0">
            <a:solidFill>
              <a:srgbClr val="000000"/>
            </a:solidFill>
            <a:effectLst/>
            <a:latin typeface="Arial"/>
            <a:cs typeface="Arial"/>
          </a:endParaRPr>
        </a:p>
        <a:p>
          <a:pPr lvl="0" algn="l" defTabSz="444500">
            <a:lnSpc>
              <a:spcPct val="90000"/>
            </a:lnSpc>
            <a:spcBef>
              <a:spcPct val="0"/>
            </a:spcBef>
            <a:spcAft>
              <a:spcPct val="35000"/>
            </a:spcAft>
          </a:pPr>
          <a:r>
            <a:rPr lang="el-GR" sz="1000" b="0" i="0" strike="noStrike" kern="1200" cap="none" spc="0" baseline="0" dirty="0">
              <a:solidFill>
                <a:srgbClr val="000000"/>
              </a:solidFill>
              <a:effectLst/>
              <a:latin typeface="Arial"/>
              <a:cs typeface="Arial"/>
            </a:rPr>
            <a:t>Ομαδική εργασία</a:t>
          </a:r>
          <a:endParaRPr lang="el-GR" sz="1000" b="0" i="0" strike="noStrike" kern="1200" cap="none" spc="0" baseline="0" dirty="0">
            <a:solidFill>
              <a:srgbClr val="000000"/>
            </a:solidFill>
            <a:effectLst/>
            <a:latin typeface="Arial"/>
            <a:cs typeface="Arial"/>
          </a:endParaRP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cs typeface="Arial"/>
            </a:rPr>
            <a:t>ΑΥΞΗΣΗ ΤΗΣ ΕΥΑΙΣΘΗΤΟΠΟΙΗΣΗΣ</a:t>
          </a:r>
          <a:endParaRPr lang="en-GB" sz="1000" b="1"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ea typeface="Arial"/>
              <a:cs typeface="Arial"/>
            </a:rPr>
            <a:t>Κρίσιμη πολιτική συνείδηση</a:t>
          </a:r>
          <a:endParaRPr lang="en-GB" sz="1000" b="1"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0"/>
            </a:spcAft>
          </a:pPr>
          <a:r>
            <a:rPr lang="el-GR" sz="1000" b="0" i="0" strike="noStrike" kern="1200" cap="none" spc="0" baseline="0" dirty="0" smtClean="0">
              <a:solidFill>
                <a:srgbClr val="000000"/>
              </a:solidFill>
              <a:effectLst/>
              <a:latin typeface="Arial"/>
              <a:ea typeface="Arial"/>
              <a:cs typeface="Arial"/>
            </a:rPr>
            <a:t>ευελιξία</a:t>
          </a:r>
          <a:endParaRPr lang="en-GB"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ea typeface="Arial"/>
              <a:cs typeface="Arial"/>
            </a:rPr>
            <a:t>ΑΠΟΦΑΣΗ ΓΙΑ ΤΗ ΖΩΗ ΤΟΥΣ ΚΑΙ ΑΝΑΠΤΥΞΗ</a:t>
          </a:r>
          <a:endParaRPr lang="en-GB" sz="1000" b="1"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ea typeface="Arial"/>
              <a:cs typeface="Arial"/>
            </a:rPr>
            <a:t>Πρωτοβουλία και λήψη αποφάσεων</a:t>
          </a:r>
          <a:r>
            <a:rPr lang="en-GB" sz="1000" b="1" i="0" strike="noStrike" kern="1200" cap="none" spc="0" baseline="0" dirty="0" smtClean="0">
              <a:solidFill>
                <a:srgbClr val="000000"/>
              </a:solidFill>
              <a:effectLst/>
              <a:latin typeface="Arial"/>
              <a:ea typeface="Arial"/>
              <a:cs typeface="Arial"/>
            </a:rPr>
            <a:t>, </a:t>
          </a:r>
          <a:endParaRPr lang="el-GR" sz="1000" b="1" i="0" strike="noStrike" kern="1200" cap="none" spc="0" baseline="0" dirty="0" smtClean="0">
            <a:solidFill>
              <a:srgbClr val="000000"/>
            </a:solidFill>
            <a:effectLst/>
            <a:latin typeface="Arial"/>
            <a:cs typeface="Arial"/>
          </a:endParaRPr>
        </a:p>
      </dsp:txBody>
      <dsp:txXfrm>
        <a:off x="2290214" y="924799"/>
        <a:ext cx="2815688" cy="2184298"/>
      </dsp:txXfrm>
    </dsp:sp>
    <dsp:sp modelId="{4AB510C5-7280-467E-A4FC-915CD7E5470C}">
      <dsp:nvSpPr>
        <dsp:cNvPr id="0" name=""/>
        <dsp:cNvSpPr/>
      </dsp:nvSpPr>
      <dsp:spPr>
        <a:xfrm>
          <a:off x="3167460" y="480383"/>
          <a:ext cx="1453573" cy="242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b" anchorCtr="0">
          <a:noAutofit/>
        </a:bodyPr>
        <a:lstStyle/>
        <a:p>
          <a:pPr lvl="0" algn="l" defTabSz="444500">
            <a:lnSpc>
              <a:spcPct val="90000"/>
            </a:lnSpc>
            <a:spcBef>
              <a:spcPct val="0"/>
            </a:spcBef>
            <a:spcAft>
              <a:spcPct val="35000"/>
            </a:spcAft>
          </a:pPr>
          <a:endParaRPr lang="el-GR"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35000"/>
            </a:spcAft>
          </a:pPr>
          <a:endParaRPr lang="el-GR"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35000"/>
            </a:spcAft>
          </a:pPr>
          <a:endParaRPr lang="el-GR"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35000"/>
            </a:spcAft>
          </a:pPr>
          <a:endParaRPr lang="el-GR"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35000"/>
            </a:spcAft>
          </a:pPr>
          <a:endParaRPr lang="el-GR"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35000"/>
            </a:spcAft>
          </a:pPr>
          <a:endParaRPr lang="el-GR"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35000"/>
            </a:spcAft>
          </a:pPr>
          <a:endParaRPr lang="el-GR"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35000"/>
            </a:spcAft>
          </a:pPr>
          <a:endParaRPr lang="el-GR"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35000"/>
            </a:spcAft>
          </a:pPr>
          <a:endParaRPr lang="el-GR"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ea typeface="Arial"/>
              <a:cs typeface="Arial"/>
            </a:rPr>
            <a:t>ΕΝΔΙΑΜΕΣΗ</a:t>
          </a: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ΕΝΔΥΝΑΜΩΣΗ</a:t>
          </a:r>
        </a:p>
        <a:p>
          <a:pPr lvl="0" algn="l" defTabSz="444500">
            <a:lnSpc>
              <a:spcPct val="90000"/>
            </a:lnSpc>
            <a:spcBef>
              <a:spcPct val="0"/>
            </a:spcBef>
            <a:spcAft>
              <a:spcPct val="35000"/>
            </a:spcAft>
          </a:pPr>
          <a:endParaRPr lang="en-GB" sz="1000" b="0" i="0" strike="noStrike" kern="1200" cap="none" spc="0" baseline="0" dirty="0">
            <a:solidFill>
              <a:srgbClr val="000000"/>
            </a:solidFill>
            <a:effectLst/>
            <a:latin typeface="Arial"/>
            <a:ea typeface="Arial"/>
            <a:cs typeface="Arial"/>
          </a:endParaRPr>
        </a:p>
      </dsp:txBody>
      <dsp:txXfrm>
        <a:off x="3167460" y="480383"/>
        <a:ext cx="1453573" cy="242377"/>
      </dsp:txXfrm>
    </dsp:sp>
    <dsp:sp modelId="{473B67B6-CC6F-4E09-870E-13282D905E6B}">
      <dsp:nvSpPr>
        <dsp:cNvPr id="0" name=""/>
        <dsp:cNvSpPr/>
      </dsp:nvSpPr>
      <dsp:spPr>
        <a:xfrm>
          <a:off x="5765284" y="340963"/>
          <a:ext cx="491348" cy="49134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0AF80B-228A-46CD-9F66-A0EECE124F58}">
      <dsp:nvSpPr>
        <dsp:cNvPr id="0" name=""/>
        <dsp:cNvSpPr/>
      </dsp:nvSpPr>
      <dsp:spPr>
        <a:xfrm>
          <a:off x="5804897" y="409149"/>
          <a:ext cx="393079" cy="393079"/>
        </a:xfrm>
        <a:prstGeom prst="chord">
          <a:avLst>
            <a:gd name="adj1" fmla="val 16200000"/>
            <a:gd name="adj2" fmla="val 16200000"/>
          </a:avLst>
        </a:prstGeom>
        <a:solidFill>
          <a:schemeClr val="accent5">
            <a:shade val="80000"/>
            <a:hueOff val="-68142"/>
            <a:satOff val="6545"/>
            <a:lumOff val="19190"/>
            <a:alphaOff val="0"/>
          </a:schemeClr>
        </a:solidFill>
        <a:ln w="25400" cap="flat" cmpd="sng" algn="ctr">
          <a:solidFill>
            <a:schemeClr val="accent5">
              <a:shade val="80000"/>
              <a:hueOff val="-68142"/>
              <a:satOff val="6545"/>
              <a:lumOff val="1919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A6BFD6-4BC2-4669-9289-69A4A26E2E15}">
      <dsp:nvSpPr>
        <dsp:cNvPr id="0" name=""/>
        <dsp:cNvSpPr/>
      </dsp:nvSpPr>
      <dsp:spPr>
        <a:xfrm>
          <a:off x="5141722" y="353843"/>
          <a:ext cx="3292897" cy="3427581"/>
        </a:xfrm>
        <a:prstGeom prst="rect">
          <a:avLst/>
        </a:prstGeom>
        <a:solidFill>
          <a:srgbClr val="FFFFFF"/>
        </a:solidFill>
        <a:ln w="25402">
          <a:solidFill>
            <a:srgbClr val="9BBB59"/>
          </a:solidFill>
          <a:prstDash val="solid"/>
        </a:ln>
        <a:effectLst/>
      </dsp:spPr>
      <dsp:style>
        <a:lnRef idx="0">
          <a:scrgbClr r="0" g="0" b="0"/>
        </a:lnRef>
        <a:fillRef idx="0">
          <a:scrgbClr r="0" g="0" b="0"/>
        </a:fillRef>
        <a:effectRef idx="0">
          <a:scrgbClr r="0" g="0" b="0"/>
        </a:effectRef>
        <a:fontRef idx="minor"/>
      </dsp:style>
      <dsp:txBody>
        <a:bodyPr spcFirstLastPara="0" vert="horz" wrap="square" lIns="17775" tIns="17775" rIns="17775" bIns="17775" numCol="1" spcCol="1270" anchor="t" anchorCtr="0" compatLnSpc="0">
          <a:noAutofit/>
        </a:bodyPr>
        <a:lstStyle/>
        <a:p>
          <a:pPr lvl="0" algn="l" defTabSz="444500">
            <a:lnSpc>
              <a:spcPct val="90000"/>
            </a:lnSpc>
            <a:spcBef>
              <a:spcPct val="0"/>
            </a:spcBef>
            <a:spcAft>
              <a:spcPct val="0"/>
            </a:spcAft>
          </a:pPr>
          <a:r>
            <a:rPr lang="el-GR" sz="1000" b="1" i="0" strike="noStrike" kern="1200" cap="none" spc="0" baseline="0" smtClean="0">
              <a:solidFill>
                <a:srgbClr val="000000"/>
              </a:solidFill>
              <a:effectLst/>
              <a:latin typeface="Arial"/>
              <a:cs typeface="Arial"/>
            </a:rPr>
            <a:t>ΑΥΤΟΠΡΟΒΟΛΗ</a:t>
          </a:r>
          <a:endParaRPr lang="en-GB" sz="1000" b="1"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ea typeface="Arial"/>
              <a:cs typeface="Arial"/>
            </a:rPr>
            <a:t>Συναισθηματική ανάμειξη στην ανάπτυξη</a:t>
          </a:r>
          <a:endParaRPr lang="en-GB" sz="1000" b="1"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0"/>
            </a:spcAft>
          </a:pPr>
          <a:r>
            <a:rPr lang="el-GR" sz="1000" b="0" i="0" strike="noStrike" kern="1200" cap="none" spc="0" baseline="0" dirty="0" smtClean="0">
              <a:solidFill>
                <a:srgbClr val="000000"/>
              </a:solidFill>
              <a:effectLst/>
              <a:latin typeface="Arial"/>
              <a:ea typeface="Arial"/>
              <a:cs typeface="Arial"/>
            </a:rPr>
            <a:t>Δημόσια έκφραση σκέψεων, ιδεών, πεποιθήσεων</a:t>
          </a:r>
          <a:endParaRPr lang="en-GB" sz="1000" b="0" i="0" strike="noStrike" kern="1200" cap="none" spc="0" baseline="0" dirty="0" smtClean="0">
            <a:solidFill>
              <a:srgbClr val="000000"/>
            </a:solidFill>
            <a:effectLst/>
            <a:latin typeface="Arial"/>
            <a:ea typeface="Arial"/>
            <a:cs typeface="Arial"/>
          </a:endParaRPr>
        </a:p>
        <a:p>
          <a:pPr lvl="0" algn="l" defTabSz="444500">
            <a:lnSpc>
              <a:spcPct val="90000"/>
            </a:lnSpc>
            <a:spcBef>
              <a:spcPct val="0"/>
            </a:spcBef>
            <a:spcAft>
              <a:spcPct val="0"/>
            </a:spcAft>
          </a:pPr>
          <a:r>
            <a:rPr lang="el-GR" sz="1000" b="0" i="0" strike="noStrike" kern="1200" cap="none" spc="0" baseline="0" smtClean="0">
              <a:solidFill>
                <a:srgbClr val="000000"/>
              </a:solidFill>
              <a:effectLst/>
              <a:latin typeface="Arial"/>
              <a:cs typeface="Arial"/>
            </a:rPr>
            <a:t>Αναζήτηση συνεργειών</a:t>
          </a:r>
          <a:endParaRPr lang="el-GR" sz="1000" b="1" i="0" strike="noStrike" kern="1200" cap="none" spc="0" baseline="0" dirty="0">
            <a:solidFill>
              <a:srgbClr val="000000"/>
            </a:solidFill>
            <a:effectLst/>
            <a:latin typeface="Arial"/>
            <a:cs typeface="Arial"/>
          </a:endParaRP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Ενισχύοντας τις δυνατότητες των άλλων</a:t>
          </a: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Ορατότητα ως ομάδα</a:t>
          </a: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cs typeface="Arial"/>
            </a:rPr>
            <a:t>ΑΥΞΗΣΗ ΤΗΣ ΕΥΑΙΣΘΗΤΟΠΟΙΗΣΗΣ</a:t>
          </a:r>
          <a:endParaRPr lang="en-US" sz="1000" b="1" i="0" strike="noStrike" kern="1200" cap="none" spc="0" baseline="0" dirty="0" smtClean="0">
            <a:solidFill>
              <a:srgbClr val="000000"/>
            </a:solidFill>
            <a:effectLst/>
            <a:latin typeface="Arial"/>
            <a:cs typeface="Arial"/>
          </a:endParaRP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ea typeface="Arial"/>
              <a:cs typeface="Arial"/>
            </a:rPr>
            <a:t>Αντανακλαστική σκέψη</a:t>
          </a:r>
          <a:endParaRPr lang="en-GB" sz="1000" b="1"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cs typeface="Arial"/>
            </a:rPr>
            <a:t>ΑΠΟΦΑΣΗ ΓΙΑ ΤΗ ΖΩΗ ΤΟΥΣ ΚΑΙ ΑΝΑΠΤΥΞΗ</a:t>
          </a:r>
          <a:endParaRPr lang="en-GB" sz="1000" b="1" i="0" strike="noStrike" kern="1200" cap="none" spc="0" baseline="0" dirty="0">
            <a:solidFill>
              <a:srgbClr val="000000"/>
            </a:solidFill>
            <a:effectLst/>
            <a:latin typeface="Arial"/>
            <a:ea typeface="Arial"/>
            <a:cs typeface="Arial"/>
          </a:endParaRP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ea typeface="Arial"/>
              <a:cs typeface="Arial"/>
            </a:rPr>
            <a:t>Ηγεσία</a:t>
          </a:r>
          <a:r>
            <a:rPr lang="en-GB" sz="1000" b="1" i="0" strike="noStrike" kern="1200" cap="none" spc="0" baseline="0" dirty="0" smtClean="0">
              <a:solidFill>
                <a:srgbClr val="000000"/>
              </a:solidFill>
              <a:effectLst/>
              <a:latin typeface="Arial"/>
              <a:ea typeface="Arial"/>
              <a:cs typeface="Arial"/>
            </a:rPr>
            <a:t> (</a:t>
          </a:r>
          <a:r>
            <a:rPr lang="el-GR" sz="1000" b="1" i="0" strike="noStrike" kern="1200" cap="none" spc="0" baseline="0" dirty="0" smtClean="0">
              <a:solidFill>
                <a:srgbClr val="000000"/>
              </a:solidFill>
              <a:effectLst/>
              <a:latin typeface="Arial"/>
              <a:ea typeface="Arial"/>
              <a:cs typeface="Arial"/>
            </a:rPr>
            <a:t>γυναίκες</a:t>
          </a:r>
          <a:r>
            <a:rPr lang="en-GB" sz="1000" b="1" i="0" strike="noStrike" kern="1200" cap="none" spc="0" baseline="0" dirty="0" smtClean="0">
              <a:solidFill>
                <a:srgbClr val="000000"/>
              </a:solidFill>
              <a:effectLst/>
              <a:latin typeface="Arial"/>
              <a:ea typeface="Arial"/>
              <a:cs typeface="Arial"/>
            </a:rPr>
            <a:t>)</a:t>
          </a:r>
        </a:p>
        <a:p>
          <a:pPr lvl="0" algn="l" defTabSz="444500">
            <a:lnSpc>
              <a:spcPct val="90000"/>
            </a:lnSpc>
            <a:spcBef>
              <a:spcPct val="0"/>
            </a:spcBef>
            <a:spcAft>
              <a:spcPct val="0"/>
            </a:spcAft>
          </a:pPr>
          <a:r>
            <a:rPr lang="el-GR" sz="1000" b="0" i="0" strike="noStrike" kern="1200" cap="none" spc="0" baseline="0" dirty="0" err="1" smtClean="0">
              <a:solidFill>
                <a:srgbClr val="000000"/>
              </a:solidFill>
              <a:effectLst/>
              <a:latin typeface="Arial"/>
              <a:cs typeface="Arial"/>
            </a:rPr>
            <a:t>Διπολικότητα</a:t>
          </a:r>
          <a:r>
            <a:rPr lang="el-GR" sz="1000" b="0" i="0" strike="noStrike" kern="1200" cap="none" spc="0" baseline="0" dirty="0" smtClean="0">
              <a:solidFill>
                <a:srgbClr val="000000"/>
              </a:solidFill>
              <a:effectLst/>
              <a:latin typeface="Arial"/>
              <a:cs typeface="Arial"/>
            </a:rPr>
            <a:t> εργαζομένων-επιχειρηματιών</a:t>
          </a:r>
          <a:endParaRPr lang="el-GR" sz="1000" b="0" i="0" strike="noStrike" kern="1200" cap="none" spc="0" baseline="0" dirty="0">
            <a:solidFill>
              <a:srgbClr val="000000"/>
            </a:solidFill>
            <a:effectLst/>
            <a:latin typeface="Arial"/>
            <a:cs typeface="Arial"/>
          </a:endParaRP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Οργανωτική ικανότητα</a:t>
          </a: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Δυνατότητα διαλόγου</a:t>
          </a:r>
        </a:p>
        <a:p>
          <a:pPr lvl="0" algn="l" defTabSz="444500">
            <a:lnSpc>
              <a:spcPct val="90000"/>
            </a:lnSpc>
            <a:spcBef>
              <a:spcPct val="0"/>
            </a:spcBef>
            <a:spcAft>
              <a:spcPct val="0"/>
            </a:spcAft>
          </a:pPr>
          <a:r>
            <a:rPr lang="el-GR" sz="1000" b="1" i="0" strike="noStrike" kern="1200" cap="none" spc="0" baseline="0" dirty="0" smtClean="0">
              <a:solidFill>
                <a:srgbClr val="000000"/>
              </a:solidFill>
              <a:effectLst/>
              <a:latin typeface="Arial"/>
              <a:cs typeface="Arial"/>
            </a:rPr>
            <a:t>ΜΕΤΑΤΡΟΠΗ ΠΕΡΙΒΑΛΛΟΝΤΟΣ/ΔΟΜΩΝ</a:t>
          </a:r>
          <a:endParaRPr lang="el-GR" kern="1200" dirty="0"/>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Δυνατότητα προβολής</a:t>
          </a: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Διαχείριση της αλλαγής</a:t>
          </a: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Δημιουργικότητα</a:t>
          </a: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διαπραγμάτευση</a:t>
          </a: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Ορατότητα</a:t>
          </a: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Αντιπροσώπευση σε μια ομάδα</a:t>
          </a:r>
        </a:p>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cs typeface="Arial"/>
            </a:rPr>
            <a:t>Δημοκρατική διαχείριση των ομάδων εργασίας</a:t>
          </a:r>
        </a:p>
        <a:p>
          <a:pPr lvl="0" algn="l" defTabSz="444500">
            <a:lnSpc>
              <a:spcPct val="90000"/>
            </a:lnSpc>
            <a:spcBef>
              <a:spcPct val="0"/>
            </a:spcBef>
            <a:spcAft>
              <a:spcPct val="0"/>
            </a:spcAft>
          </a:pPr>
          <a:endParaRPr lang="es-ES" sz="1000" b="0" kern="1200" dirty="0"/>
        </a:p>
        <a:p>
          <a:pPr lvl="0" algn="l" defTabSz="444500">
            <a:lnSpc>
              <a:spcPct val="90000"/>
            </a:lnSpc>
            <a:spcBef>
              <a:spcPct val="0"/>
            </a:spcBef>
            <a:spcAft>
              <a:spcPct val="0"/>
            </a:spcAft>
          </a:pPr>
          <a:endParaRPr lang="es-ES" sz="1000" b="0" kern="1200" dirty="0"/>
        </a:p>
        <a:p>
          <a:pPr lvl="0" algn="l" defTabSz="444500">
            <a:lnSpc>
              <a:spcPct val="90000"/>
            </a:lnSpc>
            <a:spcBef>
              <a:spcPct val="0"/>
            </a:spcBef>
            <a:spcAft>
              <a:spcPct val="0"/>
            </a:spcAft>
          </a:pPr>
          <a:endParaRPr lang="es-ES" sz="1000" b="0" kern="1200" dirty="0"/>
        </a:p>
        <a:p>
          <a:pPr lvl="0" algn="l" defTabSz="444500">
            <a:lnSpc>
              <a:spcPct val="90000"/>
            </a:lnSpc>
            <a:spcBef>
              <a:spcPct val="0"/>
            </a:spcBef>
            <a:spcAft>
              <a:spcPct val="0"/>
            </a:spcAft>
          </a:pPr>
          <a:endParaRPr lang="es-ES" sz="1000" b="0" kern="1200" dirty="0"/>
        </a:p>
        <a:p>
          <a:pPr lvl="0" algn="l" defTabSz="444500">
            <a:lnSpc>
              <a:spcPct val="90000"/>
            </a:lnSpc>
            <a:spcBef>
              <a:spcPct val="0"/>
            </a:spcBef>
            <a:spcAft>
              <a:spcPct val="0"/>
            </a:spcAft>
          </a:pPr>
          <a:endParaRPr lang="es-ES" sz="1000" b="0" kern="1200"/>
        </a:p>
        <a:p>
          <a:pPr lvl="0" algn="l" defTabSz="444500">
            <a:lnSpc>
              <a:spcPct val="90000"/>
            </a:lnSpc>
            <a:spcBef>
              <a:spcPct val="0"/>
            </a:spcBef>
            <a:spcAft>
              <a:spcPct val="0"/>
            </a:spcAft>
          </a:pPr>
          <a:r>
            <a:rPr lang="es-ES" sz="1000" b="0" kern="1200"/>
            <a:t> </a:t>
          </a:r>
          <a:endParaRPr lang="es-ES" sz="1000" kern="1200"/>
        </a:p>
      </dsp:txBody>
      <dsp:txXfrm>
        <a:off x="5141722" y="353843"/>
        <a:ext cx="3292897" cy="3427581"/>
      </dsp:txXfrm>
    </dsp:sp>
    <dsp:sp modelId="{14730419-BEBA-47F7-B76F-CE2757875AE3}">
      <dsp:nvSpPr>
        <dsp:cNvPr id="0" name=""/>
        <dsp:cNvSpPr/>
      </dsp:nvSpPr>
      <dsp:spPr>
        <a:xfrm>
          <a:off x="6317911" y="207139"/>
          <a:ext cx="1453573" cy="281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b" anchorCtr="0">
          <a:noAutofit/>
        </a:bodyPr>
        <a:lstStyle/>
        <a:p>
          <a:pPr lvl="0" algn="l"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ea typeface="Arial"/>
              <a:cs typeface="Arial"/>
            </a:rPr>
            <a:t>ΠΡΟΧΩΡΗΜΕΝΗ </a:t>
          </a:r>
          <a:r>
            <a:rPr lang="el-GR" sz="1000" b="0" i="0" strike="noStrike" kern="1200" cap="none" spc="0" baseline="0" dirty="0" smtClean="0">
              <a:solidFill>
                <a:srgbClr val="000000"/>
              </a:solidFill>
              <a:effectLst/>
              <a:latin typeface="Arial"/>
              <a:cs typeface="Arial"/>
            </a:rPr>
            <a:t>ΕΝΔΥΝΑΜΩΣΗ</a:t>
          </a:r>
        </a:p>
        <a:p>
          <a:pPr lvl="0" algn="l" defTabSz="444500">
            <a:lnSpc>
              <a:spcPct val="90000"/>
            </a:lnSpc>
            <a:spcBef>
              <a:spcPct val="0"/>
            </a:spcBef>
            <a:spcAft>
              <a:spcPct val="35000"/>
            </a:spcAft>
          </a:pPr>
          <a:endParaRPr lang="en-GB" sz="1000" b="0" i="0" strike="noStrike" kern="1200" cap="none" spc="0" baseline="0" dirty="0">
            <a:solidFill>
              <a:srgbClr val="000000"/>
            </a:solidFill>
            <a:effectLst/>
            <a:latin typeface="Arial"/>
            <a:ea typeface="Arial"/>
            <a:cs typeface="Arial"/>
          </a:endParaRPr>
        </a:p>
      </dsp:txBody>
      <dsp:txXfrm>
        <a:off x="6317911" y="207139"/>
        <a:ext cx="1453573" cy="2817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607C49-6975-4DCF-B975-5846B13215CA}">
      <dsp:nvSpPr>
        <dsp:cNvPr id="0" name=""/>
        <dsp:cNvSpPr/>
      </dsp:nvSpPr>
      <dsp:spPr>
        <a:xfrm>
          <a:off x="686671" y="2129646"/>
          <a:ext cx="1448921" cy="890490"/>
        </a:xfrm>
        <a:prstGeom prst="hexagon">
          <a:avLst>
            <a:gd name="adj" fmla="val 25000"/>
            <a:gd name="vf" fmla="val 11547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66725">
            <a:lnSpc>
              <a:spcPct val="90000"/>
            </a:lnSpc>
            <a:spcBef>
              <a:spcPct val="0"/>
            </a:spcBef>
            <a:spcAft>
              <a:spcPct val="35000"/>
            </a:spcAft>
          </a:pPr>
          <a:r>
            <a:rPr lang="el-GR" sz="1050" b="0" i="0" strike="noStrike" kern="1200" cap="none" spc="0" baseline="0" dirty="0" smtClean="0">
              <a:solidFill>
                <a:srgbClr val="000000"/>
              </a:solidFill>
              <a:effectLst/>
              <a:latin typeface="Arial"/>
              <a:ea typeface="Arial"/>
              <a:cs typeface="Arial"/>
            </a:rPr>
            <a:t>Αναπτύσσοντας την δημιουργικότητα</a:t>
          </a:r>
          <a:endParaRPr lang="en-GB" sz="1050" b="0" i="0" strike="noStrike" kern="1200" cap="none" spc="0" baseline="0" dirty="0">
            <a:solidFill>
              <a:srgbClr val="000000"/>
            </a:solidFill>
            <a:effectLst/>
            <a:latin typeface="Arial"/>
            <a:ea typeface="Arial"/>
            <a:cs typeface="Arial"/>
          </a:endParaRPr>
        </a:p>
      </dsp:txBody>
      <dsp:txXfrm>
        <a:off x="881622" y="2249461"/>
        <a:ext cx="1059019" cy="650860"/>
      </dsp:txXfrm>
    </dsp:sp>
    <dsp:sp modelId="{AD4B074D-889B-43CB-8C81-5849B6F24928}">
      <dsp:nvSpPr>
        <dsp:cNvPr id="0" name=""/>
        <dsp:cNvSpPr/>
      </dsp:nvSpPr>
      <dsp:spPr>
        <a:xfrm>
          <a:off x="917217" y="2424975"/>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8E72195B-7A22-41D5-8CF4-4A160C4D2CC4}">
      <dsp:nvSpPr>
        <dsp:cNvPr id="0" name=""/>
        <dsp:cNvSpPr/>
      </dsp:nvSpPr>
      <dsp:spPr>
        <a:xfrm>
          <a:off x="21348" y="1656551"/>
          <a:ext cx="1037329" cy="890490"/>
        </a:xfrm>
        <a:prstGeom prst="hexagon">
          <a:avLst>
            <a:gd name="adj" fmla="val 25000"/>
            <a:gd name="vf" fmla="val 115470"/>
          </a:avLst>
        </a:prstGeom>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58C11289-2265-4832-85D9-E96B40DCDF99}">
      <dsp:nvSpPr>
        <dsp:cNvPr id="0" name=""/>
        <dsp:cNvSpPr/>
      </dsp:nvSpPr>
      <dsp:spPr>
        <a:xfrm>
          <a:off x="710479" y="2306764"/>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D4B1930-04D1-4C7E-8544-2D6C45C47336}">
      <dsp:nvSpPr>
        <dsp:cNvPr id="0" name=""/>
        <dsp:cNvSpPr/>
      </dsp:nvSpPr>
      <dsp:spPr>
        <a:xfrm>
          <a:off x="1660216" y="1531877"/>
          <a:ext cx="1286765" cy="890490"/>
        </a:xfrm>
        <a:prstGeom prst="hexagon">
          <a:avLst>
            <a:gd name="adj" fmla="val 25000"/>
            <a:gd name="vf" fmla="val 115470"/>
          </a:avLst>
        </a:prstGeom>
        <a:solidFill>
          <a:schemeClr val="accent5">
            <a:hueOff val="610829"/>
            <a:satOff val="172"/>
            <a:lumOff val="-246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ea typeface="Arial"/>
              <a:cs typeface="Arial"/>
            </a:rPr>
            <a:t>Μαθαίνοντας σε περιβάλλον παραγωγής</a:t>
          </a:r>
          <a:endParaRPr lang="en-GB" sz="1000" b="0" i="0" strike="noStrike" kern="1200" cap="none" spc="0" baseline="0" dirty="0">
            <a:solidFill>
              <a:srgbClr val="000000"/>
            </a:solidFill>
            <a:effectLst/>
            <a:latin typeface="Arial"/>
            <a:ea typeface="Arial"/>
            <a:cs typeface="Arial"/>
          </a:endParaRPr>
        </a:p>
      </dsp:txBody>
      <dsp:txXfrm>
        <a:off x="1841654" y="1657439"/>
        <a:ext cx="923889" cy="639366"/>
      </dsp:txXfrm>
    </dsp:sp>
    <dsp:sp modelId="{53A2BDFA-6E31-4652-B3C2-D831D2FC7017}">
      <dsp:nvSpPr>
        <dsp:cNvPr id="0" name=""/>
        <dsp:cNvSpPr/>
      </dsp:nvSpPr>
      <dsp:spPr>
        <a:xfrm>
          <a:off x="2498326" y="2302418"/>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C6B5D01E-BD8E-4B01-ACB0-D9DB001CC6B5}">
      <dsp:nvSpPr>
        <dsp:cNvPr id="0" name=""/>
        <dsp:cNvSpPr/>
      </dsp:nvSpPr>
      <dsp:spPr>
        <a:xfrm>
          <a:off x="2676674" y="2025145"/>
          <a:ext cx="1037329" cy="890490"/>
        </a:xfrm>
        <a:prstGeom prst="hexagon">
          <a:avLst>
            <a:gd name="adj" fmla="val 25000"/>
            <a:gd name="vf" fmla="val 115470"/>
          </a:avLst>
        </a:prstGeom>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CBF09641-B28E-40CC-90C2-447CD4F459C0}">
      <dsp:nvSpPr>
        <dsp:cNvPr id="0" name=""/>
        <dsp:cNvSpPr/>
      </dsp:nvSpPr>
      <dsp:spPr>
        <a:xfrm>
          <a:off x="2702152" y="2421498"/>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7EE80EBE-B203-4A58-84D8-C656ABA1EE9A}">
      <dsp:nvSpPr>
        <dsp:cNvPr id="0" name=""/>
        <dsp:cNvSpPr/>
      </dsp:nvSpPr>
      <dsp:spPr>
        <a:xfrm>
          <a:off x="892467" y="1042521"/>
          <a:ext cx="1037329" cy="890490"/>
        </a:xfrm>
        <a:prstGeom prst="hexagon">
          <a:avLst>
            <a:gd name="adj" fmla="val 25000"/>
            <a:gd name="vf" fmla="val 115470"/>
          </a:avLst>
        </a:prstGeom>
        <a:solidFill>
          <a:schemeClr val="accent5">
            <a:hueOff val="1221658"/>
            <a:satOff val="343"/>
            <a:lumOff val="-492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1430" rIns="0" bIns="11430" numCol="1" spcCol="1270" anchor="ctr" anchorCtr="0">
          <a:noAutofit/>
        </a:bodyPr>
        <a:lstStyle/>
        <a:p>
          <a:pPr lvl="0" algn="ctr" defTabSz="400050">
            <a:lnSpc>
              <a:spcPct val="90000"/>
            </a:lnSpc>
            <a:spcBef>
              <a:spcPct val="0"/>
            </a:spcBef>
            <a:spcAft>
              <a:spcPct val="35000"/>
            </a:spcAft>
          </a:pPr>
          <a:r>
            <a:rPr lang="el-GR" sz="900" b="0" i="0" strike="noStrike" kern="1200" cap="none" spc="0" baseline="0" dirty="0" smtClean="0">
              <a:solidFill>
                <a:srgbClr val="000000"/>
              </a:solidFill>
              <a:effectLst/>
              <a:latin typeface="Arial"/>
              <a:ea typeface="Arial"/>
              <a:cs typeface="Arial"/>
            </a:rPr>
            <a:t>Διαχείριση δικτύου κοινοτικών πόρων</a:t>
          </a:r>
          <a:endParaRPr lang="en-GB" sz="900" b="0" i="0" strike="noStrike" kern="1200" cap="none" spc="0" baseline="0" dirty="0">
            <a:solidFill>
              <a:srgbClr val="000000"/>
            </a:solidFill>
            <a:effectLst/>
            <a:latin typeface="Arial"/>
            <a:ea typeface="Arial"/>
            <a:cs typeface="Arial"/>
          </a:endParaRPr>
        </a:p>
      </dsp:txBody>
      <dsp:txXfrm>
        <a:off x="1053119" y="1180432"/>
        <a:ext cx="716025" cy="614668"/>
      </dsp:txXfrm>
    </dsp:sp>
    <dsp:sp modelId="{467B6E29-4BA1-4A99-9CFD-B5267C39A080}">
      <dsp:nvSpPr>
        <dsp:cNvPr id="0" name=""/>
        <dsp:cNvSpPr/>
      </dsp:nvSpPr>
      <dsp:spPr>
        <a:xfrm>
          <a:off x="1598579" y="1054689"/>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9E4D7D41-1C5C-4B75-B5D3-ECBD0D85943D}">
      <dsp:nvSpPr>
        <dsp:cNvPr id="0" name=""/>
        <dsp:cNvSpPr/>
      </dsp:nvSpPr>
      <dsp:spPr>
        <a:xfrm>
          <a:off x="1784934" y="547514"/>
          <a:ext cx="1037329" cy="890490"/>
        </a:xfrm>
        <a:prstGeom prst="hexagon">
          <a:avLst>
            <a:gd name="adj" fmla="val 25000"/>
            <a:gd name="vf" fmla="val 115470"/>
          </a:avLst>
        </a:prstGeom>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6239038F-B24D-4D34-B194-82E0D3AB092D}">
      <dsp:nvSpPr>
        <dsp:cNvPr id="0" name=""/>
        <dsp:cNvSpPr/>
      </dsp:nvSpPr>
      <dsp:spPr>
        <a:xfrm>
          <a:off x="1814052" y="942129"/>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8F3D855E-E3B8-42B4-AC93-7026E644275C}">
      <dsp:nvSpPr>
        <dsp:cNvPr id="0" name=""/>
        <dsp:cNvSpPr/>
      </dsp:nvSpPr>
      <dsp:spPr>
        <a:xfrm>
          <a:off x="2601213" y="1040782"/>
          <a:ext cx="1188250" cy="890490"/>
        </a:xfrm>
        <a:prstGeom prst="hexagon">
          <a:avLst>
            <a:gd name="adj" fmla="val 25000"/>
            <a:gd name="vf" fmla="val 115470"/>
          </a:avLst>
        </a:prstGeom>
        <a:solidFill>
          <a:schemeClr val="accent5">
            <a:hueOff val="1832486"/>
            <a:satOff val="515"/>
            <a:lumOff val="-738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66725">
            <a:lnSpc>
              <a:spcPct val="90000"/>
            </a:lnSpc>
            <a:spcBef>
              <a:spcPct val="0"/>
            </a:spcBef>
            <a:spcAft>
              <a:spcPct val="35000"/>
            </a:spcAft>
          </a:pPr>
          <a:r>
            <a:rPr lang="el-GR" sz="1050" b="0" i="0" strike="noStrike" kern="1200" cap="none" spc="0" baseline="0" dirty="0" smtClean="0">
              <a:solidFill>
                <a:srgbClr val="000000"/>
              </a:solidFill>
              <a:effectLst/>
              <a:latin typeface="Arial"/>
              <a:ea typeface="Arial"/>
              <a:cs typeface="Arial"/>
            </a:rPr>
            <a:t>Επιχειρηματική στάση</a:t>
          </a:r>
          <a:endParaRPr lang="en-GB" sz="1050" b="0" i="0" strike="noStrike" kern="1200" cap="none" spc="0" baseline="0" dirty="0">
            <a:solidFill>
              <a:srgbClr val="000000"/>
            </a:solidFill>
            <a:effectLst/>
            <a:latin typeface="Arial"/>
            <a:ea typeface="Arial"/>
            <a:cs typeface="Arial"/>
          </a:endParaRPr>
        </a:p>
      </dsp:txBody>
      <dsp:txXfrm>
        <a:off x="2774441" y="1170602"/>
        <a:ext cx="841794" cy="630850"/>
      </dsp:txXfrm>
    </dsp:sp>
    <dsp:sp modelId="{A59C5171-3701-4A0E-AB9E-46EA71E50DB2}">
      <dsp:nvSpPr>
        <dsp:cNvPr id="0" name=""/>
        <dsp:cNvSpPr/>
      </dsp:nvSpPr>
      <dsp:spPr>
        <a:xfrm>
          <a:off x="3574237" y="1434962"/>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578CFE43-F14B-4AA5-899D-81E3B08E7A83}">
      <dsp:nvSpPr>
        <dsp:cNvPr id="0" name=""/>
        <dsp:cNvSpPr/>
      </dsp:nvSpPr>
      <dsp:spPr>
        <a:xfrm>
          <a:off x="3569141" y="1541438"/>
          <a:ext cx="1037329" cy="890490"/>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63B45817-073F-4D70-B11C-631B16884087}">
      <dsp:nvSpPr>
        <dsp:cNvPr id="0" name=""/>
        <dsp:cNvSpPr/>
      </dsp:nvSpPr>
      <dsp:spPr>
        <a:xfrm>
          <a:off x="3771512" y="1557084"/>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9B1A766-A958-4C9A-8E7A-D00D63E8248D}">
      <dsp:nvSpPr>
        <dsp:cNvPr id="0" name=""/>
        <dsp:cNvSpPr/>
      </dsp:nvSpPr>
      <dsp:spPr>
        <a:xfrm>
          <a:off x="3569141" y="557075"/>
          <a:ext cx="1037329" cy="890490"/>
        </a:xfrm>
        <a:prstGeom prst="hexagon">
          <a:avLst>
            <a:gd name="adj" fmla="val 25000"/>
            <a:gd name="vf" fmla="val 115470"/>
          </a:avLst>
        </a:prstGeom>
        <a:solidFill>
          <a:schemeClr val="accent5">
            <a:hueOff val="2443315"/>
            <a:satOff val="687"/>
            <a:lumOff val="-984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66725">
            <a:lnSpc>
              <a:spcPct val="90000"/>
            </a:lnSpc>
            <a:spcBef>
              <a:spcPct val="0"/>
            </a:spcBef>
            <a:spcAft>
              <a:spcPct val="35000"/>
            </a:spcAft>
          </a:pPr>
          <a:r>
            <a:rPr lang="el-GR" sz="1050" b="0" i="0" strike="noStrike" kern="1200" cap="none" spc="0" baseline="0" dirty="0" smtClean="0">
              <a:solidFill>
                <a:srgbClr val="000000"/>
              </a:solidFill>
              <a:effectLst/>
              <a:latin typeface="Arial"/>
              <a:ea typeface="Arial"/>
              <a:cs typeface="Arial"/>
            </a:rPr>
            <a:t>Ορατότητα</a:t>
          </a:r>
          <a:endParaRPr lang="en-GB" sz="1050" b="0" i="0" strike="noStrike" kern="1200" cap="none" spc="0" baseline="0" dirty="0">
            <a:solidFill>
              <a:srgbClr val="000000"/>
            </a:solidFill>
            <a:effectLst/>
            <a:latin typeface="Arial"/>
            <a:ea typeface="Arial"/>
            <a:cs typeface="Arial"/>
          </a:endParaRPr>
        </a:p>
      </dsp:txBody>
      <dsp:txXfrm>
        <a:off x="3729793" y="694986"/>
        <a:ext cx="716025" cy="614668"/>
      </dsp:txXfrm>
    </dsp:sp>
    <dsp:sp modelId="{72EF5380-6B0B-4BF8-846A-A1E2AD02B850}">
      <dsp:nvSpPr>
        <dsp:cNvPr id="0" name=""/>
        <dsp:cNvSpPr/>
      </dsp:nvSpPr>
      <dsp:spPr>
        <a:xfrm>
          <a:off x="4466704" y="956036"/>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CB3E99E-B197-4FA7-B369-6B11720D56D3}">
      <dsp:nvSpPr>
        <dsp:cNvPr id="0" name=""/>
        <dsp:cNvSpPr/>
      </dsp:nvSpPr>
      <dsp:spPr>
        <a:xfrm>
          <a:off x="4461609" y="1053820"/>
          <a:ext cx="1037329" cy="890490"/>
        </a:xfrm>
        <a:prstGeom prst="hexagon">
          <a:avLst>
            <a:gd name="adj" fmla="val 25000"/>
            <a:gd name="vf" fmla="val 115470"/>
          </a:avLst>
        </a:prstGeom>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E2D8C1AD-CD20-455C-A331-E0DAF3D8D051}">
      <dsp:nvSpPr>
        <dsp:cNvPr id="0" name=""/>
        <dsp:cNvSpPr/>
      </dsp:nvSpPr>
      <dsp:spPr>
        <a:xfrm>
          <a:off x="4668347" y="1073377"/>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2E10E4B8-2043-44CD-B129-75EF66D2A9C7}">
      <dsp:nvSpPr>
        <dsp:cNvPr id="0" name=""/>
        <dsp:cNvSpPr/>
      </dsp:nvSpPr>
      <dsp:spPr>
        <a:xfrm>
          <a:off x="4461609" y="2036445"/>
          <a:ext cx="1037329" cy="890490"/>
        </a:xfrm>
        <a:prstGeom prst="hexagon">
          <a:avLst>
            <a:gd name="adj" fmla="val 25000"/>
            <a:gd name="vf" fmla="val 115470"/>
          </a:avLst>
        </a:prstGeom>
        <a:solidFill>
          <a:schemeClr val="accent5">
            <a:hueOff val="3054144"/>
            <a:satOff val="859"/>
            <a:lumOff val="-1230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66725">
            <a:lnSpc>
              <a:spcPct val="90000"/>
            </a:lnSpc>
            <a:spcBef>
              <a:spcPct val="0"/>
            </a:spcBef>
            <a:spcAft>
              <a:spcPct val="35000"/>
            </a:spcAft>
          </a:pPr>
          <a:r>
            <a:rPr lang="el-GR" sz="1050" b="0" i="0" strike="noStrike" kern="1200" cap="none" spc="0" baseline="0" dirty="0" smtClean="0">
              <a:solidFill>
                <a:srgbClr val="000000"/>
              </a:solidFill>
              <a:effectLst/>
              <a:latin typeface="Arial"/>
              <a:ea typeface="Arial"/>
              <a:cs typeface="Arial"/>
            </a:rPr>
            <a:t>Αποτελεσματική χρήση ΤΠΕ</a:t>
          </a:r>
          <a:endParaRPr lang="en-GB" sz="1050" b="0" i="0" strike="noStrike" kern="1200" cap="none" spc="0" baseline="0" dirty="0">
            <a:solidFill>
              <a:srgbClr val="000000"/>
            </a:solidFill>
            <a:effectLst/>
            <a:latin typeface="Arial"/>
            <a:ea typeface="Arial"/>
            <a:cs typeface="Arial"/>
          </a:endParaRPr>
        </a:p>
      </dsp:txBody>
      <dsp:txXfrm>
        <a:off x="4622261" y="2174356"/>
        <a:ext cx="716025" cy="614668"/>
      </dsp:txXfrm>
    </dsp:sp>
    <dsp:sp modelId="{456671CA-9519-4841-8A24-462A002434F3}">
      <dsp:nvSpPr>
        <dsp:cNvPr id="0" name=""/>
        <dsp:cNvSpPr/>
      </dsp:nvSpPr>
      <dsp:spPr>
        <a:xfrm>
          <a:off x="4666891" y="2816547"/>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BDCE1E76-9A4C-4A4F-9993-CD44E68D9C33}">
      <dsp:nvSpPr>
        <dsp:cNvPr id="0" name=""/>
        <dsp:cNvSpPr/>
      </dsp:nvSpPr>
      <dsp:spPr>
        <a:xfrm>
          <a:off x="3569141" y="2524063"/>
          <a:ext cx="1037329" cy="890490"/>
        </a:xfrm>
        <a:prstGeom prst="hexagon">
          <a:avLst>
            <a:gd name="adj" fmla="val 25000"/>
            <a:gd name="vf" fmla="val 115470"/>
          </a:avLst>
        </a:prstGeom>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D3C816DB-924C-4600-A24E-C90BA0E8EE62}">
      <dsp:nvSpPr>
        <dsp:cNvPr id="0" name=""/>
        <dsp:cNvSpPr/>
      </dsp:nvSpPr>
      <dsp:spPr>
        <a:xfrm>
          <a:off x="4474712" y="2914766"/>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D43E43AA-CE7B-4FDD-BFE1-C6BC2DFBC5AB}">
      <dsp:nvSpPr>
        <dsp:cNvPr id="0" name=""/>
        <dsp:cNvSpPr/>
      </dsp:nvSpPr>
      <dsp:spPr>
        <a:xfrm>
          <a:off x="1784206" y="2518413"/>
          <a:ext cx="1037329" cy="890490"/>
        </a:xfrm>
        <a:prstGeom prst="hexagon">
          <a:avLst>
            <a:gd name="adj" fmla="val 25000"/>
            <a:gd name="vf" fmla="val 115470"/>
          </a:avLst>
        </a:prstGeom>
        <a:solidFill>
          <a:schemeClr val="accent5">
            <a:hueOff val="3664973"/>
            <a:satOff val="1030"/>
            <a:lumOff val="-1476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66725">
            <a:lnSpc>
              <a:spcPct val="90000"/>
            </a:lnSpc>
            <a:spcBef>
              <a:spcPct val="0"/>
            </a:spcBef>
            <a:spcAft>
              <a:spcPct val="35000"/>
            </a:spcAft>
          </a:pPr>
          <a:r>
            <a:rPr lang="el-GR" sz="1050" b="0" i="0" strike="noStrike" kern="1200" cap="none" spc="0" baseline="0" dirty="0" smtClean="0">
              <a:solidFill>
                <a:srgbClr val="000000"/>
              </a:solidFill>
              <a:effectLst/>
              <a:latin typeface="Arial"/>
              <a:ea typeface="Arial"/>
              <a:cs typeface="Arial"/>
            </a:rPr>
            <a:t>Διδακτικό προσωπικό</a:t>
          </a:r>
          <a:endParaRPr lang="en-GB" sz="1050" b="0" i="0" strike="noStrike" kern="1200" cap="none" spc="0" baseline="0" dirty="0">
            <a:solidFill>
              <a:srgbClr val="000000"/>
            </a:solidFill>
            <a:effectLst/>
            <a:latin typeface="Arial"/>
            <a:ea typeface="Arial"/>
            <a:cs typeface="Arial"/>
          </a:endParaRPr>
        </a:p>
      </dsp:txBody>
      <dsp:txXfrm>
        <a:off x="1944858" y="2656324"/>
        <a:ext cx="716025" cy="614668"/>
      </dsp:txXfrm>
    </dsp:sp>
    <dsp:sp modelId="{4E7F3BE9-CD2F-441F-BFDD-DAC18C8B20A2}">
      <dsp:nvSpPr>
        <dsp:cNvPr id="0" name=""/>
        <dsp:cNvSpPr/>
      </dsp:nvSpPr>
      <dsp:spPr>
        <a:xfrm>
          <a:off x="1813324" y="2913028"/>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A85369FC-F1B5-43B8-BA41-48E7E43D22B6}">
      <dsp:nvSpPr>
        <dsp:cNvPr id="0" name=""/>
        <dsp:cNvSpPr/>
      </dsp:nvSpPr>
      <dsp:spPr>
        <a:xfrm>
          <a:off x="891739" y="3013420"/>
          <a:ext cx="1037329" cy="890490"/>
        </a:xfrm>
        <a:prstGeom prst="hexagon">
          <a:avLst>
            <a:gd name="adj" fmla="val 25000"/>
            <a:gd name="vf" fmla="val 115470"/>
          </a:avLst>
        </a:prstGeom>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896E026-01E2-494B-9EB6-A1898A3344AD}">
      <dsp:nvSpPr>
        <dsp:cNvPr id="0" name=""/>
        <dsp:cNvSpPr/>
      </dsp:nvSpPr>
      <dsp:spPr>
        <a:xfrm>
          <a:off x="1597851" y="3026023"/>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433A781-355A-4FE3-ACC4-ED7B22E8B510}">
      <dsp:nvSpPr>
        <dsp:cNvPr id="0" name=""/>
        <dsp:cNvSpPr/>
      </dsp:nvSpPr>
      <dsp:spPr>
        <a:xfrm>
          <a:off x="5162984" y="2535363"/>
          <a:ext cx="1410778" cy="890490"/>
        </a:xfrm>
        <a:prstGeom prst="hexagon">
          <a:avLst>
            <a:gd name="adj" fmla="val 25000"/>
            <a:gd name="vf" fmla="val 115470"/>
          </a:avLst>
        </a:prstGeom>
        <a:solidFill>
          <a:schemeClr val="accent5">
            <a:hueOff val="4275802"/>
            <a:satOff val="1202"/>
            <a:lumOff val="-1722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66725">
            <a:lnSpc>
              <a:spcPct val="90000"/>
            </a:lnSpc>
            <a:spcBef>
              <a:spcPct val="0"/>
            </a:spcBef>
            <a:spcAft>
              <a:spcPct val="35000"/>
            </a:spcAft>
          </a:pPr>
          <a:r>
            <a:rPr lang="el-GR" sz="1050" b="0" i="0" strike="noStrike" kern="1200" cap="none" spc="0" baseline="0" dirty="0" err="1" smtClean="0">
              <a:solidFill>
                <a:srgbClr val="000000"/>
              </a:solidFill>
              <a:effectLst/>
              <a:latin typeface="Arial"/>
              <a:ea typeface="Arial"/>
              <a:cs typeface="Arial"/>
            </a:rPr>
            <a:t>Αυτο</a:t>
          </a:r>
          <a:r>
            <a:rPr lang="el-GR" sz="1050" b="0" i="0" strike="noStrike" kern="1200" cap="none" spc="0" baseline="0" dirty="0" smtClean="0">
              <a:solidFill>
                <a:srgbClr val="000000"/>
              </a:solidFill>
              <a:effectLst/>
              <a:latin typeface="Arial"/>
              <a:ea typeface="Arial"/>
              <a:cs typeface="Arial"/>
            </a:rPr>
            <a:t>-καθοδηγούμενη μάθηση</a:t>
          </a:r>
          <a:endParaRPr lang="en-GB" sz="1050" b="0" i="0" strike="noStrike" kern="1200" cap="none" spc="0" baseline="0" dirty="0">
            <a:solidFill>
              <a:srgbClr val="000000"/>
            </a:solidFill>
            <a:effectLst/>
            <a:latin typeface="Arial"/>
            <a:ea typeface="Arial"/>
            <a:cs typeface="Arial"/>
          </a:endParaRPr>
        </a:p>
      </dsp:txBody>
      <dsp:txXfrm>
        <a:off x="5354756" y="2656411"/>
        <a:ext cx="1027234" cy="648394"/>
      </dsp:txXfrm>
    </dsp:sp>
    <dsp:sp modelId="{C0B7E7AB-44D9-43D0-9CAE-03E74E95E221}">
      <dsp:nvSpPr>
        <dsp:cNvPr id="0" name=""/>
        <dsp:cNvSpPr/>
      </dsp:nvSpPr>
      <dsp:spPr>
        <a:xfrm>
          <a:off x="5554991" y="3315465"/>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8F48440-22A7-4867-BFBB-B32BF2AA5FA8}">
      <dsp:nvSpPr>
        <dsp:cNvPr id="0" name=""/>
        <dsp:cNvSpPr/>
      </dsp:nvSpPr>
      <dsp:spPr>
        <a:xfrm>
          <a:off x="4457241" y="3022981"/>
          <a:ext cx="1037329" cy="890490"/>
        </a:xfrm>
        <a:prstGeom prst="hexagon">
          <a:avLst>
            <a:gd name="adj" fmla="val 25000"/>
            <a:gd name="vf" fmla="val 115470"/>
          </a:avLst>
        </a:prstGeom>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5813E0FF-299C-46FC-884C-55DE26873A60}">
      <dsp:nvSpPr>
        <dsp:cNvPr id="0" name=""/>
        <dsp:cNvSpPr/>
      </dsp:nvSpPr>
      <dsp:spPr>
        <a:xfrm>
          <a:off x="5362812" y="3413684"/>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4A536883-9794-48EE-B944-32CAEB21F4EA}">
      <dsp:nvSpPr>
        <dsp:cNvPr id="0" name=""/>
        <dsp:cNvSpPr/>
      </dsp:nvSpPr>
      <dsp:spPr>
        <a:xfrm>
          <a:off x="5353348" y="566636"/>
          <a:ext cx="1037329" cy="890490"/>
        </a:xfrm>
        <a:prstGeom prst="hexagon">
          <a:avLst>
            <a:gd name="adj" fmla="val 25000"/>
            <a:gd name="vf" fmla="val 115470"/>
          </a:avLst>
        </a:prstGeom>
        <a:solidFill>
          <a:schemeClr val="accent5">
            <a:hueOff val="4886630"/>
            <a:satOff val="1374"/>
            <a:lumOff val="-1968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66725">
            <a:lnSpc>
              <a:spcPct val="90000"/>
            </a:lnSpc>
            <a:spcBef>
              <a:spcPct val="0"/>
            </a:spcBef>
            <a:spcAft>
              <a:spcPct val="35000"/>
            </a:spcAft>
          </a:pPr>
          <a:r>
            <a:rPr lang="el-GR" sz="1050" b="0" i="0" strike="noStrike" kern="1200" cap="none" spc="0" baseline="0" dirty="0" smtClean="0">
              <a:solidFill>
                <a:srgbClr val="000000"/>
              </a:solidFill>
              <a:effectLst/>
              <a:latin typeface="Arial"/>
              <a:ea typeface="Arial"/>
              <a:cs typeface="Arial"/>
            </a:rPr>
            <a:t>Βασικές δεξιότητες</a:t>
          </a:r>
          <a:endParaRPr lang="en-GB" sz="1050" b="0" i="0" strike="noStrike" kern="1200" cap="none" spc="0" baseline="0" dirty="0">
            <a:solidFill>
              <a:srgbClr val="000000"/>
            </a:solidFill>
            <a:effectLst/>
            <a:latin typeface="Arial"/>
            <a:ea typeface="Arial"/>
            <a:cs typeface="Arial"/>
          </a:endParaRPr>
        </a:p>
      </dsp:txBody>
      <dsp:txXfrm>
        <a:off x="5514000" y="704547"/>
        <a:ext cx="716025" cy="614668"/>
      </dsp:txXfrm>
    </dsp:sp>
    <dsp:sp modelId="{04D8AAA6-B972-4464-811E-FE66CDF47083}">
      <dsp:nvSpPr>
        <dsp:cNvPr id="0" name=""/>
        <dsp:cNvSpPr/>
      </dsp:nvSpPr>
      <dsp:spPr>
        <a:xfrm>
          <a:off x="6070380" y="1349781"/>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C60C00A0-9A44-44EF-BC45-8011C382EDE2}">
      <dsp:nvSpPr>
        <dsp:cNvPr id="0" name=""/>
        <dsp:cNvSpPr/>
      </dsp:nvSpPr>
      <dsp:spPr>
        <a:xfrm>
          <a:off x="5353348" y="1549696"/>
          <a:ext cx="1037329" cy="890490"/>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1358C4CC-2DBD-4BF8-A448-C302E62F1406}">
      <dsp:nvSpPr>
        <dsp:cNvPr id="0" name=""/>
        <dsp:cNvSpPr/>
      </dsp:nvSpPr>
      <dsp:spPr>
        <a:xfrm>
          <a:off x="6070380" y="1554911"/>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F38F7AFC-1C5B-419F-A212-1C8FE3508907}">
      <dsp:nvSpPr>
        <dsp:cNvPr id="0" name=""/>
        <dsp:cNvSpPr/>
      </dsp:nvSpPr>
      <dsp:spPr>
        <a:xfrm>
          <a:off x="2573383" y="3017331"/>
          <a:ext cx="1236631" cy="890490"/>
        </a:xfrm>
        <a:prstGeom prst="hexagon">
          <a:avLst>
            <a:gd name="adj" fmla="val 25000"/>
            <a:gd name="vf" fmla="val 115470"/>
          </a:avLst>
        </a:prstGeom>
        <a:solidFill>
          <a:schemeClr val="accent5">
            <a:hueOff val="5497459"/>
            <a:satOff val="1546"/>
            <a:lumOff val="-2214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r>
            <a:rPr lang="el-GR" sz="1000" b="0" i="0" strike="noStrike" kern="1200" cap="none" spc="0" baseline="0" dirty="0" smtClean="0">
              <a:solidFill>
                <a:srgbClr val="000000"/>
              </a:solidFill>
              <a:effectLst/>
              <a:latin typeface="Arial"/>
              <a:ea typeface="Arial"/>
              <a:cs typeface="Arial"/>
            </a:rPr>
            <a:t>Επαγγελματική πολυμορφία</a:t>
          </a:r>
          <a:endParaRPr lang="en-GB" sz="1000" b="0" i="0" strike="noStrike" kern="1200" cap="none" spc="0" baseline="0" dirty="0">
            <a:solidFill>
              <a:srgbClr val="000000"/>
            </a:solidFill>
            <a:effectLst/>
            <a:latin typeface="Arial"/>
            <a:ea typeface="Arial"/>
            <a:cs typeface="Arial"/>
          </a:endParaRPr>
        </a:p>
      </dsp:txBody>
      <dsp:txXfrm>
        <a:off x="2750643" y="3144975"/>
        <a:ext cx="882111" cy="635202"/>
      </dsp:txXfrm>
    </dsp:sp>
    <dsp:sp modelId="{FAFC980D-50D4-4B69-B339-3312CAB43892}">
      <dsp:nvSpPr>
        <dsp:cNvPr id="0" name=""/>
        <dsp:cNvSpPr/>
      </dsp:nvSpPr>
      <dsp:spPr>
        <a:xfrm>
          <a:off x="2878316" y="3797433"/>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B09D1E0F-ADB1-4CD9-AAD6-FEB952DD7F1B}">
      <dsp:nvSpPr>
        <dsp:cNvPr id="0" name=""/>
        <dsp:cNvSpPr/>
      </dsp:nvSpPr>
      <dsp:spPr>
        <a:xfrm>
          <a:off x="1780567" y="3504949"/>
          <a:ext cx="1037329" cy="890490"/>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42CFFF7-F842-45C9-BA47-A3F6DE47F387}">
      <dsp:nvSpPr>
        <dsp:cNvPr id="0" name=""/>
        <dsp:cNvSpPr/>
      </dsp:nvSpPr>
      <dsp:spPr>
        <a:xfrm>
          <a:off x="2686137" y="3895652"/>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52C1DC6-5C8D-4C20-8A2A-E04D6752F26C}">
      <dsp:nvSpPr>
        <dsp:cNvPr id="0" name=""/>
        <dsp:cNvSpPr/>
      </dsp:nvSpPr>
      <dsp:spPr>
        <a:xfrm>
          <a:off x="4313446" y="4002998"/>
          <a:ext cx="1320551" cy="890490"/>
        </a:xfrm>
        <a:prstGeom prst="hexagon">
          <a:avLst>
            <a:gd name="adj" fmla="val 25000"/>
            <a:gd name="vf" fmla="val 115470"/>
          </a:avLst>
        </a:prstGeom>
        <a:solidFill>
          <a:schemeClr val="accent5">
            <a:hueOff val="6108288"/>
            <a:satOff val="1717"/>
            <a:lumOff val="-2460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lvl="0" algn="ctr" defTabSz="466725">
            <a:lnSpc>
              <a:spcPct val="90000"/>
            </a:lnSpc>
            <a:spcBef>
              <a:spcPct val="0"/>
            </a:spcBef>
            <a:spcAft>
              <a:spcPct val="35000"/>
            </a:spcAft>
          </a:pPr>
          <a:r>
            <a:rPr lang="el-GR" sz="1050" b="0" i="0" strike="noStrike" kern="1200" cap="none" spc="0" baseline="0" dirty="0" err="1" smtClean="0">
              <a:solidFill>
                <a:srgbClr val="000000"/>
              </a:solidFill>
              <a:effectLst/>
              <a:latin typeface="Arial"/>
              <a:ea typeface="Arial"/>
              <a:cs typeface="Arial"/>
            </a:rPr>
            <a:t>Κεφαλοποίηση</a:t>
          </a:r>
          <a:endParaRPr lang="en-GB" sz="1050" b="0" i="0" strike="noStrike" kern="1200" cap="none" spc="0" baseline="0" dirty="0">
            <a:solidFill>
              <a:srgbClr val="000000"/>
            </a:solidFill>
            <a:effectLst/>
            <a:latin typeface="Arial"/>
            <a:ea typeface="Arial"/>
            <a:cs typeface="Arial"/>
          </a:endParaRPr>
        </a:p>
      </dsp:txBody>
      <dsp:txXfrm>
        <a:off x="4497699" y="4127246"/>
        <a:ext cx="952045" cy="641994"/>
      </dsp:txXfrm>
    </dsp:sp>
    <dsp:sp modelId="{302FEC85-E070-4244-8E0C-E5AB1AD92FD6}">
      <dsp:nvSpPr>
        <dsp:cNvPr id="0" name=""/>
        <dsp:cNvSpPr/>
      </dsp:nvSpPr>
      <dsp:spPr>
        <a:xfrm>
          <a:off x="4479807" y="4399351"/>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CFBAA113-E184-4E9B-870F-8E6C5347A783}">
      <dsp:nvSpPr>
        <dsp:cNvPr id="0" name=""/>
        <dsp:cNvSpPr/>
      </dsp:nvSpPr>
      <dsp:spPr>
        <a:xfrm>
          <a:off x="3562590" y="3509730"/>
          <a:ext cx="1037329" cy="890490"/>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5F8D5CB8-93B4-416C-9A31-AC5757FB9FE2}">
      <dsp:nvSpPr>
        <dsp:cNvPr id="0" name=""/>
        <dsp:cNvSpPr/>
      </dsp:nvSpPr>
      <dsp:spPr>
        <a:xfrm>
          <a:off x="4275981" y="4280271"/>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11C1AA5-8748-4511-868F-8EDBF980B90A}">
      <dsp:nvSpPr>
        <dsp:cNvPr id="0" name=""/>
        <dsp:cNvSpPr/>
      </dsp:nvSpPr>
      <dsp:spPr>
        <a:xfrm>
          <a:off x="5298388" y="3422928"/>
          <a:ext cx="1395322" cy="890490"/>
        </a:xfrm>
        <a:prstGeom prst="hexagon">
          <a:avLst>
            <a:gd name="adj" fmla="val 25000"/>
            <a:gd name="vf" fmla="val 115470"/>
          </a:avLst>
        </a:prstGeom>
        <a:solidFill>
          <a:schemeClr val="accent5">
            <a:hueOff val="6719117"/>
            <a:satOff val="1889"/>
            <a:lumOff val="-2706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0160" rIns="0" bIns="10160" numCol="1" spcCol="1270" anchor="ctr" anchorCtr="0">
          <a:noAutofit/>
        </a:bodyPr>
        <a:lstStyle/>
        <a:p>
          <a:pPr lvl="0" algn="ctr" defTabSz="355600">
            <a:lnSpc>
              <a:spcPct val="90000"/>
            </a:lnSpc>
            <a:spcBef>
              <a:spcPct val="0"/>
            </a:spcBef>
            <a:spcAft>
              <a:spcPct val="35000"/>
            </a:spcAft>
            <a:buSzPts val="2200"/>
            <a:buFont typeface="+mj-lt"/>
            <a:buAutoNum type="arabicPeriod"/>
          </a:pPr>
          <a:r>
            <a:rPr lang="el-GR" sz="800" b="1" i="0" strike="noStrike" kern="1200" cap="none" spc="0" baseline="0" dirty="0" smtClean="0">
              <a:solidFill>
                <a:srgbClr val="000000"/>
              </a:solidFill>
              <a:effectLst/>
              <a:latin typeface="Arial"/>
              <a:ea typeface="Arial"/>
              <a:cs typeface="Arial"/>
            </a:rPr>
            <a:t>Εφαρμογή μεθοδολογικών κριτηρίων </a:t>
          </a:r>
          <a:r>
            <a:rPr lang="en-US" sz="800" b="1" i="0" strike="noStrike" kern="1200" cap="none" spc="0" baseline="0" dirty="0" smtClean="0">
              <a:solidFill>
                <a:srgbClr val="000000"/>
              </a:solidFill>
              <a:effectLst/>
              <a:latin typeface="Arial"/>
              <a:ea typeface="Arial"/>
              <a:cs typeface="Arial"/>
            </a:rPr>
            <a:t>ARACNE</a:t>
          </a:r>
          <a:endParaRPr lang="en-GB" sz="800" b="1" i="0" strike="noStrike" kern="1200" cap="none" spc="0" baseline="0" dirty="0">
            <a:solidFill>
              <a:srgbClr val="000000"/>
            </a:solidFill>
            <a:effectLst/>
            <a:latin typeface="Arial"/>
            <a:ea typeface="Arial"/>
            <a:cs typeface="Arial"/>
          </a:endParaRPr>
        </a:p>
      </dsp:txBody>
      <dsp:txXfrm>
        <a:off x="5488872" y="3544494"/>
        <a:ext cx="1014354" cy="647358"/>
      </dsp:txXfrm>
    </dsp:sp>
    <dsp:sp modelId="{09E30377-35DF-4D06-B256-BFCDEC391EA3}">
      <dsp:nvSpPr>
        <dsp:cNvPr id="0" name=""/>
        <dsp:cNvSpPr/>
      </dsp:nvSpPr>
      <dsp:spPr>
        <a:xfrm>
          <a:off x="6081348" y="3980289"/>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2F224A9F-A580-4E17-9F1F-8A0E3CFFB4A3}">
      <dsp:nvSpPr>
        <dsp:cNvPr id="0" name=""/>
        <dsp:cNvSpPr/>
      </dsp:nvSpPr>
      <dsp:spPr>
        <a:xfrm>
          <a:off x="6242176" y="3032542"/>
          <a:ext cx="1037329" cy="890490"/>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C142533-11D8-4224-B937-FBD4CF507688}">
      <dsp:nvSpPr>
        <dsp:cNvPr id="0" name=""/>
        <dsp:cNvSpPr/>
      </dsp:nvSpPr>
      <dsp:spPr>
        <a:xfrm>
          <a:off x="6448186" y="3812644"/>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ct val="0"/>
              </a:spcBef>
              <a:spcAft>
                <a:spcPct val="0"/>
              </a:spcAft>
              <a:buSzPts val="1400"/>
              <a:buChar char="●"/>
              <a:defRPr sz="1100"/>
            </a:lvl1pPr>
            <a:lvl2pPr marL="914400" lvl="1" indent="-317500">
              <a:spcBef>
                <a:spcPct val="0"/>
              </a:spcBef>
              <a:spcAft>
                <a:spcPct val="0"/>
              </a:spcAft>
              <a:buSzPts val="1400"/>
              <a:buChar char="○"/>
              <a:defRPr sz="1100"/>
            </a:lvl2pPr>
            <a:lvl3pPr marL="1371600" lvl="2" indent="-317500">
              <a:spcBef>
                <a:spcPct val="0"/>
              </a:spcBef>
              <a:spcAft>
                <a:spcPct val="0"/>
              </a:spcAft>
              <a:buSzPts val="1400"/>
              <a:buChar char="■"/>
              <a:defRPr sz="1100"/>
            </a:lvl3pPr>
            <a:lvl4pPr marL="1828800" lvl="3" indent="-317500">
              <a:spcBef>
                <a:spcPct val="0"/>
              </a:spcBef>
              <a:spcAft>
                <a:spcPct val="0"/>
              </a:spcAft>
              <a:buSzPts val="1400"/>
              <a:buChar char="●"/>
              <a:defRPr sz="1100"/>
            </a:lvl4pPr>
            <a:lvl5pPr marL="2286000" lvl="4" indent="-317500">
              <a:spcBef>
                <a:spcPct val="0"/>
              </a:spcBef>
              <a:spcAft>
                <a:spcPct val="0"/>
              </a:spcAft>
              <a:buSzPts val="1400"/>
              <a:buChar char="○"/>
              <a:defRPr sz="1100"/>
            </a:lvl5pPr>
            <a:lvl6pPr marL="2743200" lvl="5" indent="-317500">
              <a:spcBef>
                <a:spcPct val="0"/>
              </a:spcBef>
              <a:spcAft>
                <a:spcPct val="0"/>
              </a:spcAft>
              <a:buSzPts val="1400"/>
              <a:buChar char="■"/>
              <a:defRPr sz="1100"/>
            </a:lvl6pPr>
            <a:lvl7pPr marL="3200400" lvl="6" indent="-317500">
              <a:spcBef>
                <a:spcPct val="0"/>
              </a:spcBef>
              <a:spcAft>
                <a:spcPct val="0"/>
              </a:spcAft>
              <a:buSzPts val="1400"/>
              <a:buChar char="●"/>
              <a:defRPr sz="1100"/>
            </a:lvl7pPr>
            <a:lvl8pPr marL="3657600" lvl="7" indent="-317500">
              <a:spcBef>
                <a:spcPct val="0"/>
              </a:spcBef>
              <a:spcAft>
                <a:spcPct val="0"/>
              </a:spcAft>
              <a:buSzPts val="1400"/>
              <a:buChar char="○"/>
              <a:defRPr sz="1100"/>
            </a:lvl8pPr>
            <a:lvl9pPr marL="4114800" lvl="8" indent="-317500">
              <a:spcBef>
                <a:spcPct val="0"/>
              </a:spcBef>
              <a:spcAft>
                <a:spcPct val="0"/>
              </a:spcAft>
              <a:buSzPts val="1400"/>
              <a:buChar char="■"/>
              <a:defRPr sz="1100"/>
            </a:lvl9pPr>
          </a:lstStyle>
          <a:p>
            <a:endParaRPr/>
          </a:p>
        </p:txBody>
      </p:sp>
    </p:spTree>
    <p:extLst>
      <p:ext uri="{BB962C8B-B14F-4D97-AF65-F5344CB8AC3E}">
        <p14:creationId xmlns:p14="http://schemas.microsoft.com/office/powerpoint/2010/main" val="729397032"/>
      </p:ext>
    </p:extLst>
  </p:cSld>
  <p:clrMap bg1="lt1" tx1="dk1" bg2="dk2" tx2="lt2" accent1="accent1" accent2="accent2" accent3="accent3" accent4="accent4" accent5="accent5" accent6="accent6" hlink="hlink" folHlink="folHlink"/>
  <p:notes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5f391192_00: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98" name="Google Shape;9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2539696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699218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5f391192_029: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20" name="Google Shape;12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4249399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615932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1705487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5f391192_057: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72" name="Google Shape;172;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2463534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6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80" name="Google Shape;180;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2550392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439552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490557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1158056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6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80" name="Google Shape;180;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665836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5f391192_029: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20" name="Google Shape;12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529684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338498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276068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5f391192_029: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20" name="Google Shape;12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2329085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2609311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926244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5f391192_029: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20" name="Google Shape;12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2495362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27884421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00" cy="37458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1" name="Google Shape;11;p2"/>
          <p:cNvSpPr/>
          <p:nvPr/>
        </p:nvSpPr>
        <p:spPr>
          <a:xfrm>
            <a:off x="579000" y="1920450"/>
            <a:ext cx="54300" cy="1191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12" name="Google Shape;12;p2"/>
          <p:cNvSpPr txBox="1">
            <a:spLocks noGrp="1"/>
          </p:cNvSpPr>
          <p:nvPr>
            <p:ph type="ctrTitle"/>
          </p:nvPr>
        </p:nvSpPr>
        <p:spPr>
          <a:xfrm>
            <a:off x="685800" y="1915625"/>
            <a:ext cx="5412300" cy="1159800"/>
          </a:xfrm>
          <a:prstGeom prst="rect">
            <a:avLst/>
          </a:prstGeom>
        </p:spPr>
        <p:txBody>
          <a:bodyPr spcFirstLastPara="1" wrap="square" lIns="91425" tIns="91425" rIns="91425" bIns="91425" anchor="ctr" anchorCtr="0"/>
          <a:lstStyle>
            <a:lvl1pPr lvl="0">
              <a:spcBef>
                <a:spcPct val="0"/>
              </a:spcBef>
              <a:spcAft>
                <a:spcPct val="0"/>
              </a:spcAft>
              <a:buClr>
                <a:srgbClr val="FFFFFF"/>
              </a:buClr>
              <a:buSzPts val="4800"/>
              <a:buNone/>
              <a:defRPr sz="4800">
                <a:solidFill>
                  <a:srgbClr val="FFFFFF"/>
                </a:solidFill>
              </a:defRPr>
            </a:lvl1pPr>
            <a:lvl2pPr lvl="1">
              <a:spcBef>
                <a:spcPct val="0"/>
              </a:spcBef>
              <a:spcAft>
                <a:spcPct val="0"/>
              </a:spcAft>
              <a:buClr>
                <a:srgbClr val="FFFFFF"/>
              </a:buClr>
              <a:buSzPts val="4800"/>
              <a:buNone/>
              <a:defRPr sz="4800">
                <a:solidFill>
                  <a:srgbClr val="FFFFFF"/>
                </a:solidFill>
              </a:defRPr>
            </a:lvl2pPr>
            <a:lvl3pPr lvl="2">
              <a:spcBef>
                <a:spcPct val="0"/>
              </a:spcBef>
              <a:spcAft>
                <a:spcPct val="0"/>
              </a:spcAft>
              <a:buClr>
                <a:srgbClr val="FFFFFF"/>
              </a:buClr>
              <a:buSzPts val="4800"/>
              <a:buNone/>
              <a:defRPr sz="4800">
                <a:solidFill>
                  <a:srgbClr val="FFFFFF"/>
                </a:solidFill>
              </a:defRPr>
            </a:lvl3pPr>
            <a:lvl4pPr lvl="3">
              <a:spcBef>
                <a:spcPct val="0"/>
              </a:spcBef>
              <a:spcAft>
                <a:spcPct val="0"/>
              </a:spcAft>
              <a:buClr>
                <a:srgbClr val="FFFFFF"/>
              </a:buClr>
              <a:buSzPts val="4800"/>
              <a:buNone/>
              <a:defRPr sz="4800">
                <a:solidFill>
                  <a:srgbClr val="FFFFFF"/>
                </a:solidFill>
              </a:defRPr>
            </a:lvl4pPr>
            <a:lvl5pPr lvl="4">
              <a:spcBef>
                <a:spcPct val="0"/>
              </a:spcBef>
              <a:spcAft>
                <a:spcPct val="0"/>
              </a:spcAft>
              <a:buClr>
                <a:srgbClr val="FFFFFF"/>
              </a:buClr>
              <a:buSzPts val="4800"/>
              <a:buNone/>
              <a:defRPr sz="4800">
                <a:solidFill>
                  <a:srgbClr val="FFFFFF"/>
                </a:solidFill>
              </a:defRPr>
            </a:lvl5pPr>
            <a:lvl6pPr lvl="5">
              <a:spcBef>
                <a:spcPct val="0"/>
              </a:spcBef>
              <a:spcAft>
                <a:spcPct val="0"/>
              </a:spcAft>
              <a:buClr>
                <a:srgbClr val="FFFFFF"/>
              </a:buClr>
              <a:buSzPts val="4800"/>
              <a:buNone/>
              <a:defRPr sz="4800">
                <a:solidFill>
                  <a:srgbClr val="FFFFFF"/>
                </a:solidFill>
              </a:defRPr>
            </a:lvl6pPr>
            <a:lvl7pPr lvl="6">
              <a:spcBef>
                <a:spcPct val="0"/>
              </a:spcBef>
              <a:spcAft>
                <a:spcPct val="0"/>
              </a:spcAft>
              <a:buClr>
                <a:srgbClr val="FFFFFF"/>
              </a:buClr>
              <a:buSzPts val="4800"/>
              <a:buNone/>
              <a:defRPr sz="4800">
                <a:solidFill>
                  <a:srgbClr val="FFFFFF"/>
                </a:solidFill>
              </a:defRPr>
            </a:lvl7pPr>
            <a:lvl8pPr lvl="7">
              <a:spcBef>
                <a:spcPct val="0"/>
              </a:spcBef>
              <a:spcAft>
                <a:spcPct val="0"/>
              </a:spcAft>
              <a:buClr>
                <a:srgbClr val="FFFFFF"/>
              </a:buClr>
              <a:buSzPts val="4800"/>
              <a:buNone/>
              <a:defRPr sz="4800">
                <a:solidFill>
                  <a:srgbClr val="FFFFFF"/>
                </a:solidFill>
              </a:defRPr>
            </a:lvl8pPr>
            <a:lvl9pPr lvl="8">
              <a:spcBef>
                <a:spcPct val="0"/>
              </a:spcBef>
              <a:spcAft>
                <a:spcPct val="0"/>
              </a:spcAft>
              <a:buClr>
                <a:srgbClr val="FFFFFF"/>
              </a:buClr>
              <a:buSzPts val="4800"/>
              <a:buNone/>
              <a:defRPr sz="4800">
                <a:solidFill>
                  <a:srgbClr val="FFFFFF"/>
                </a:solidFill>
              </a:defRPr>
            </a:lvl9pPr>
          </a:lstStyle>
          <a:p>
            <a:endParaRPr/>
          </a:p>
        </p:txBody>
      </p:sp>
      <p:pic>
        <p:nvPicPr>
          <p:cNvPr id="13" name="Google Shape;13;p2"/>
          <p:cNvPicPr preferRelativeResize="0"/>
          <p:nvPr/>
        </p:nvPicPr>
        <p:blipFill>
          <a:blip r:embed="rId2">
            <a:alphaModFix/>
          </a:blip>
          <a:stretch>
            <a:fillRect/>
          </a:stretch>
        </p:blipFill>
        <p:spPr>
          <a:xfrm>
            <a:off x="6263175" y="47575"/>
            <a:ext cx="2880824" cy="699800"/>
          </a:xfrm>
          <a:prstGeom prst="rect">
            <a:avLst/>
          </a:prstGeom>
          <a:noFill/>
          <a:ln>
            <a:noFill/>
          </a:ln>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4"/>
        <p:cNvGrpSpPr/>
        <p:nvPr/>
      </p:nvGrpSpPr>
      <p:grpSpPr>
        <a:xfrm>
          <a:off x="0" y="0"/>
          <a:ext cx="0" cy="0"/>
          <a:chOff x="0" y="0"/>
          <a:chExt cx="0" cy="0"/>
        </a:xfrm>
      </p:grpSpPr>
      <p:sp>
        <p:nvSpPr>
          <p:cNvPr id="15" name="Google Shape;15;p3"/>
          <p:cNvSpPr/>
          <p:nvPr/>
        </p:nvSpPr>
        <p:spPr>
          <a:xfrm>
            <a:off x="0" y="0"/>
            <a:ext cx="9144000" cy="37458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6" name="Google Shape;16;p3"/>
          <p:cNvSpPr/>
          <p:nvPr/>
        </p:nvSpPr>
        <p:spPr>
          <a:xfrm>
            <a:off x="579000" y="1722000"/>
            <a:ext cx="54300" cy="1363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17" name="Google Shape;17;p3"/>
          <p:cNvSpPr txBox="1">
            <a:spLocks noGrp="1"/>
          </p:cNvSpPr>
          <p:nvPr>
            <p:ph type="ctrTitle"/>
          </p:nvPr>
        </p:nvSpPr>
        <p:spPr>
          <a:xfrm>
            <a:off x="826350" y="1519225"/>
            <a:ext cx="4638300" cy="1159800"/>
          </a:xfrm>
          <a:prstGeom prst="rect">
            <a:avLst/>
          </a:prstGeom>
        </p:spPr>
        <p:txBody>
          <a:bodyPr spcFirstLastPara="1" wrap="square" lIns="91425" tIns="91425" rIns="91425" bIns="91425" anchor="t" anchorCtr="0"/>
          <a:lstStyle>
            <a:lvl1pPr lvl="0" rtl="0">
              <a:spcBef>
                <a:spcPct val="0"/>
              </a:spcBef>
              <a:spcAft>
                <a:spcPct val="0"/>
              </a:spcAft>
              <a:buClr>
                <a:srgbClr val="FFFFFF"/>
              </a:buClr>
              <a:buSzPts val="3600"/>
              <a:buNone/>
              <a:defRPr sz="3600">
                <a:solidFill>
                  <a:srgbClr val="FFFFFF"/>
                </a:solidFill>
              </a:defRPr>
            </a:lvl1pPr>
            <a:lvl2pPr lvl="1" rtl="0">
              <a:spcBef>
                <a:spcPct val="0"/>
              </a:spcBef>
              <a:spcAft>
                <a:spcPct val="0"/>
              </a:spcAft>
              <a:buClr>
                <a:srgbClr val="FFFFFF"/>
              </a:buClr>
              <a:buSzPts val="3600"/>
              <a:buNone/>
              <a:defRPr sz="3600">
                <a:solidFill>
                  <a:srgbClr val="FFFFFF"/>
                </a:solidFill>
              </a:defRPr>
            </a:lvl2pPr>
            <a:lvl3pPr lvl="2" rtl="0">
              <a:spcBef>
                <a:spcPct val="0"/>
              </a:spcBef>
              <a:spcAft>
                <a:spcPct val="0"/>
              </a:spcAft>
              <a:buClr>
                <a:srgbClr val="FFFFFF"/>
              </a:buClr>
              <a:buSzPts val="3600"/>
              <a:buNone/>
              <a:defRPr sz="3600">
                <a:solidFill>
                  <a:srgbClr val="FFFFFF"/>
                </a:solidFill>
              </a:defRPr>
            </a:lvl3pPr>
            <a:lvl4pPr lvl="3" rtl="0">
              <a:spcBef>
                <a:spcPct val="0"/>
              </a:spcBef>
              <a:spcAft>
                <a:spcPct val="0"/>
              </a:spcAft>
              <a:buClr>
                <a:srgbClr val="FFFFFF"/>
              </a:buClr>
              <a:buSzPts val="3600"/>
              <a:buNone/>
              <a:defRPr sz="3600">
                <a:solidFill>
                  <a:srgbClr val="FFFFFF"/>
                </a:solidFill>
              </a:defRPr>
            </a:lvl4pPr>
            <a:lvl5pPr lvl="4" rtl="0">
              <a:spcBef>
                <a:spcPct val="0"/>
              </a:spcBef>
              <a:spcAft>
                <a:spcPct val="0"/>
              </a:spcAft>
              <a:buClr>
                <a:srgbClr val="FFFFFF"/>
              </a:buClr>
              <a:buSzPts val="3600"/>
              <a:buNone/>
              <a:defRPr sz="3600">
                <a:solidFill>
                  <a:srgbClr val="FFFFFF"/>
                </a:solidFill>
              </a:defRPr>
            </a:lvl5pPr>
            <a:lvl6pPr lvl="5" rtl="0">
              <a:spcBef>
                <a:spcPct val="0"/>
              </a:spcBef>
              <a:spcAft>
                <a:spcPct val="0"/>
              </a:spcAft>
              <a:buClr>
                <a:srgbClr val="FFFFFF"/>
              </a:buClr>
              <a:buSzPts val="3600"/>
              <a:buNone/>
              <a:defRPr sz="3600">
                <a:solidFill>
                  <a:srgbClr val="FFFFFF"/>
                </a:solidFill>
              </a:defRPr>
            </a:lvl6pPr>
            <a:lvl7pPr lvl="6" rtl="0">
              <a:spcBef>
                <a:spcPct val="0"/>
              </a:spcBef>
              <a:spcAft>
                <a:spcPct val="0"/>
              </a:spcAft>
              <a:buClr>
                <a:srgbClr val="FFFFFF"/>
              </a:buClr>
              <a:buSzPts val="3600"/>
              <a:buNone/>
              <a:defRPr sz="3600">
                <a:solidFill>
                  <a:srgbClr val="FFFFFF"/>
                </a:solidFill>
              </a:defRPr>
            </a:lvl7pPr>
            <a:lvl8pPr lvl="7" rtl="0">
              <a:spcBef>
                <a:spcPct val="0"/>
              </a:spcBef>
              <a:spcAft>
                <a:spcPct val="0"/>
              </a:spcAft>
              <a:buClr>
                <a:srgbClr val="FFFFFF"/>
              </a:buClr>
              <a:buSzPts val="3600"/>
              <a:buNone/>
              <a:defRPr sz="3600">
                <a:solidFill>
                  <a:srgbClr val="FFFFFF"/>
                </a:solidFill>
              </a:defRPr>
            </a:lvl8pPr>
            <a:lvl9pPr lvl="8" rtl="0">
              <a:spcBef>
                <a:spcPct val="0"/>
              </a:spcBef>
              <a:spcAft>
                <a:spcPct val="0"/>
              </a:spcAft>
              <a:buClr>
                <a:srgbClr val="FFFFFF"/>
              </a:buClr>
              <a:buSzPts val="3600"/>
              <a:buNone/>
              <a:defRPr sz="3600">
                <a:solidFill>
                  <a:srgbClr val="FFFFFF"/>
                </a:solidFill>
              </a:defRPr>
            </a:lvl9pPr>
          </a:lstStyle>
          <a:p>
            <a:endParaRPr/>
          </a:p>
        </p:txBody>
      </p:sp>
      <p:sp>
        <p:nvSpPr>
          <p:cNvPr id="18" name="Google Shape;18;p3"/>
          <p:cNvSpPr txBox="1">
            <a:spLocks noGrp="1"/>
          </p:cNvSpPr>
          <p:nvPr>
            <p:ph type="subTitle" idx="1"/>
          </p:nvPr>
        </p:nvSpPr>
        <p:spPr>
          <a:xfrm>
            <a:off x="826350" y="2763850"/>
            <a:ext cx="7632000" cy="784800"/>
          </a:xfrm>
          <a:prstGeom prst="rect">
            <a:avLst/>
          </a:prstGeom>
        </p:spPr>
        <p:txBody>
          <a:bodyPr spcFirstLastPara="1" wrap="square" lIns="91425" tIns="91425" rIns="91425" bIns="91425" anchor="t" anchorCtr="0"/>
          <a:lstStyle>
            <a:lvl1pPr lvl="0" rtl="0">
              <a:spcBef>
                <a:spcPct val="0"/>
              </a:spcBef>
              <a:spcAft>
                <a:spcPct val="0"/>
              </a:spcAft>
              <a:buClr>
                <a:srgbClr val="000000"/>
              </a:buClr>
              <a:buSzPts val="1800"/>
              <a:buNone/>
              <a:defRPr>
                <a:solidFill>
                  <a:srgbClr val="000000"/>
                </a:solidFill>
              </a:defRPr>
            </a:lvl1pPr>
            <a:lvl2pPr lvl="1" rtl="0">
              <a:spcBef>
                <a:spcPct val="0"/>
              </a:spcBef>
              <a:spcAft>
                <a:spcPct val="0"/>
              </a:spcAft>
              <a:buClr>
                <a:srgbClr val="000000"/>
              </a:buClr>
              <a:buSzPts val="3000"/>
              <a:buNone/>
              <a:defRPr sz="3000">
                <a:solidFill>
                  <a:srgbClr val="000000"/>
                </a:solidFill>
              </a:defRPr>
            </a:lvl2pPr>
            <a:lvl3pPr lvl="2" rtl="0">
              <a:spcBef>
                <a:spcPct val="0"/>
              </a:spcBef>
              <a:spcAft>
                <a:spcPct val="0"/>
              </a:spcAft>
              <a:buClr>
                <a:srgbClr val="000000"/>
              </a:buClr>
              <a:buSzPts val="3000"/>
              <a:buNone/>
              <a:defRPr sz="3000">
                <a:solidFill>
                  <a:srgbClr val="000000"/>
                </a:solidFill>
              </a:defRPr>
            </a:lvl3pPr>
            <a:lvl4pPr lvl="3" rtl="0">
              <a:spcBef>
                <a:spcPct val="0"/>
              </a:spcBef>
              <a:spcAft>
                <a:spcPct val="0"/>
              </a:spcAft>
              <a:buClr>
                <a:srgbClr val="000000"/>
              </a:buClr>
              <a:buSzPts val="3000"/>
              <a:buNone/>
              <a:defRPr sz="3000">
                <a:solidFill>
                  <a:srgbClr val="000000"/>
                </a:solidFill>
              </a:defRPr>
            </a:lvl4pPr>
            <a:lvl5pPr lvl="4" rtl="0">
              <a:spcBef>
                <a:spcPct val="0"/>
              </a:spcBef>
              <a:spcAft>
                <a:spcPct val="0"/>
              </a:spcAft>
              <a:buClr>
                <a:srgbClr val="000000"/>
              </a:buClr>
              <a:buSzPts val="3000"/>
              <a:buNone/>
              <a:defRPr sz="3000">
                <a:solidFill>
                  <a:srgbClr val="000000"/>
                </a:solidFill>
              </a:defRPr>
            </a:lvl5pPr>
            <a:lvl6pPr lvl="5" rtl="0">
              <a:spcBef>
                <a:spcPct val="0"/>
              </a:spcBef>
              <a:spcAft>
                <a:spcPct val="0"/>
              </a:spcAft>
              <a:buClr>
                <a:srgbClr val="000000"/>
              </a:buClr>
              <a:buSzPts val="3000"/>
              <a:buNone/>
              <a:defRPr sz="3000">
                <a:solidFill>
                  <a:srgbClr val="000000"/>
                </a:solidFill>
              </a:defRPr>
            </a:lvl6pPr>
            <a:lvl7pPr lvl="6" rtl="0">
              <a:spcBef>
                <a:spcPct val="0"/>
              </a:spcBef>
              <a:spcAft>
                <a:spcPct val="0"/>
              </a:spcAft>
              <a:buClr>
                <a:srgbClr val="000000"/>
              </a:buClr>
              <a:buSzPts val="3000"/>
              <a:buNone/>
              <a:defRPr sz="3000">
                <a:solidFill>
                  <a:srgbClr val="000000"/>
                </a:solidFill>
              </a:defRPr>
            </a:lvl7pPr>
            <a:lvl8pPr lvl="7" rtl="0">
              <a:spcBef>
                <a:spcPct val="0"/>
              </a:spcBef>
              <a:spcAft>
                <a:spcPct val="0"/>
              </a:spcAft>
              <a:buClr>
                <a:srgbClr val="000000"/>
              </a:buClr>
              <a:buSzPts val="3000"/>
              <a:buNone/>
              <a:defRPr sz="3000">
                <a:solidFill>
                  <a:srgbClr val="000000"/>
                </a:solidFill>
              </a:defRPr>
            </a:lvl8pPr>
            <a:lvl9pPr lvl="8" rtl="0">
              <a:spcBef>
                <a:spcPct val="0"/>
              </a:spcBef>
              <a:spcAft>
                <a:spcPct val="0"/>
              </a:spcAft>
              <a:buClr>
                <a:srgbClr val="000000"/>
              </a:buClr>
              <a:buSzPts val="3000"/>
              <a:buNone/>
              <a:defRPr sz="3000">
                <a:solidFill>
                  <a:srgbClr val="000000"/>
                </a:solidFill>
              </a:defRPr>
            </a:lvl9pPr>
          </a:lstStyle>
          <a:p>
            <a:endParaRPr/>
          </a:p>
        </p:txBody>
      </p:sp>
      <p:sp>
        <p:nvSpPr>
          <p:cNvPr id="19" name="Google Shape;19;p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20" name="Google Shape;20;p3"/>
          <p:cNvPicPr preferRelativeResize="0"/>
          <p:nvPr/>
        </p:nvPicPr>
        <p:blipFill>
          <a:blip r:embed="rId2">
            <a:alphaModFix/>
          </a:blip>
          <a:stretch>
            <a:fillRect/>
          </a:stretch>
        </p:blipFill>
        <p:spPr>
          <a:xfrm>
            <a:off x="6263175" y="47575"/>
            <a:ext cx="2880824" cy="699800"/>
          </a:xfrm>
          <a:prstGeom prst="rect">
            <a:avLst/>
          </a:prstGeom>
          <a:noFill/>
          <a:ln>
            <a:noFill/>
          </a:ln>
        </p:spPr>
      </p:pic>
    </p:spTree>
    <p:extLst>
      <p:ext uri="{BB962C8B-B14F-4D97-AF65-F5344CB8AC3E}">
        <p14:creationId xmlns:p14="http://schemas.microsoft.com/office/powerpoint/2010/main" val="212771552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29" name="Google Shape;29;p5"/>
          <p:cNvSpPr txBox="1">
            <a:spLocks noGrp="1"/>
          </p:cNvSpPr>
          <p:nvPr>
            <p:ph type="body" idx="1"/>
          </p:nvPr>
        </p:nvSpPr>
        <p:spPr>
          <a:xfrm>
            <a:off x="844425" y="1586325"/>
            <a:ext cx="5971500" cy="3148500"/>
          </a:xfrm>
          <a:prstGeom prst="rect">
            <a:avLst/>
          </a:prstGeom>
        </p:spPr>
        <p:txBody>
          <a:bodyPr spcFirstLastPara="1" wrap="square" lIns="91425" tIns="91425" rIns="91425" bIns="91425" anchor="t" anchorCtr="0"/>
          <a:lstStyle>
            <a:lvl1pPr marL="457200" lvl="0" indent="-342900">
              <a:spcBef>
                <a:spcPts val="600"/>
              </a:spcBef>
              <a:spcAft>
                <a:spcPct val="0"/>
              </a:spcAft>
              <a:buSzPts val="1800"/>
              <a:buChar char="▪"/>
              <a:defRPr/>
            </a:lvl1pPr>
            <a:lvl2pPr marL="914400" lvl="1" indent="-342900">
              <a:spcBef>
                <a:spcPct val="0"/>
              </a:spcBef>
              <a:spcAft>
                <a:spcPct val="0"/>
              </a:spcAft>
              <a:buSzPts val="1800"/>
              <a:buChar char="▫"/>
              <a:defRPr/>
            </a:lvl2pPr>
            <a:lvl3pPr marL="1371600" lvl="2" indent="-342900">
              <a:spcBef>
                <a:spcPct val="0"/>
              </a:spcBef>
              <a:spcAft>
                <a:spcPct val="0"/>
              </a:spcAft>
              <a:buSzPts val="1800"/>
              <a:buChar char="▸"/>
              <a:defRPr/>
            </a:lvl3pPr>
            <a:lvl4pPr marL="1828800" lvl="3" indent="-342900">
              <a:spcBef>
                <a:spcPct val="0"/>
              </a:spcBef>
              <a:spcAft>
                <a:spcPct val="0"/>
              </a:spcAft>
              <a:buSzPts val="1800"/>
              <a:buChar char="▹"/>
              <a:defRPr/>
            </a:lvl4pPr>
            <a:lvl5pPr marL="2286000" lvl="4" indent="-342900">
              <a:spcBef>
                <a:spcPct val="0"/>
              </a:spcBef>
              <a:spcAft>
                <a:spcPct val="0"/>
              </a:spcAft>
              <a:buSzPts val="1800"/>
              <a:buChar char="▹"/>
              <a:defRPr/>
            </a:lvl5pPr>
            <a:lvl6pPr marL="2743200" lvl="5" indent="-342900">
              <a:spcBef>
                <a:spcPct val="0"/>
              </a:spcBef>
              <a:spcAft>
                <a:spcPct val="0"/>
              </a:spcAft>
              <a:buSzPts val="1800"/>
              <a:buChar char="▹"/>
              <a:defRPr/>
            </a:lvl6pPr>
            <a:lvl7pPr marL="3200400" lvl="6" indent="-342900">
              <a:spcBef>
                <a:spcPct val="0"/>
              </a:spcBef>
              <a:spcAft>
                <a:spcPct val="0"/>
              </a:spcAft>
              <a:buSzPts val="1800"/>
              <a:buChar char="▹"/>
              <a:defRPr/>
            </a:lvl7pPr>
            <a:lvl8pPr marL="3657600" lvl="7" indent="-342900">
              <a:spcBef>
                <a:spcPct val="0"/>
              </a:spcBef>
              <a:spcAft>
                <a:spcPct val="0"/>
              </a:spcAft>
              <a:buSzPts val="1800"/>
              <a:buChar char="▹"/>
              <a:defRPr/>
            </a:lvl8pPr>
            <a:lvl9pPr marL="4114800" lvl="8" indent="-342900">
              <a:spcBef>
                <a:spcPct val="0"/>
              </a:spcBef>
              <a:spcAft>
                <a:spcPct val="0"/>
              </a:spcAft>
              <a:buSzPts val="1800"/>
              <a:buChar char="▹"/>
              <a:defRPr/>
            </a:lvl9pPr>
          </a:lstStyle>
          <a:p>
            <a:endParaRPr/>
          </a:p>
        </p:txBody>
      </p:sp>
      <p:sp>
        <p:nvSpPr>
          <p:cNvPr id="30" name="Google Shape;30;p5"/>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31" name="Google Shape;31;p5"/>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32" name="Google Shape;32;p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33" name="Google Shape;33;p5"/>
          <p:cNvPicPr preferRelativeResize="0"/>
          <p:nvPr/>
        </p:nvPicPr>
        <p:blipFill>
          <a:blip r:embed="rId2">
            <a:alphaModFix/>
          </a:blip>
          <a:stretch>
            <a:fillRect/>
          </a:stretch>
        </p:blipFill>
        <p:spPr>
          <a:xfrm>
            <a:off x="5879400" y="4361982"/>
            <a:ext cx="2880360" cy="704088"/>
          </a:xfrm>
          <a:prstGeom prst="rect">
            <a:avLst/>
          </a:prstGeom>
          <a:noFill/>
          <a:ln>
            <a:noFill/>
          </a:ln>
        </p:spPr>
      </p:pic>
      <p:pic>
        <p:nvPicPr>
          <p:cNvPr id="34" name="Google Shape;34;p5"/>
          <p:cNvPicPr preferRelativeResize="0"/>
          <p:nvPr/>
        </p:nvPicPr>
        <p:blipFill>
          <a:blip r:embed="rId3">
            <a:alphaModFix/>
          </a:blip>
          <a:stretch>
            <a:fillRect/>
          </a:stretch>
        </p:blipFill>
        <p:spPr>
          <a:xfrm>
            <a:off x="136750" y="4361975"/>
            <a:ext cx="938800" cy="704100"/>
          </a:xfrm>
          <a:prstGeom prst="rect">
            <a:avLst/>
          </a:prstGeom>
          <a:noFill/>
          <a:ln>
            <a:noFill/>
          </a:ln>
        </p:spPr>
      </p:pic>
    </p:spTree>
    <p:extLst>
      <p:ext uri="{BB962C8B-B14F-4D97-AF65-F5344CB8AC3E}">
        <p14:creationId xmlns:p14="http://schemas.microsoft.com/office/powerpoint/2010/main" val="223363042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56" name="Google Shape;56;p8"/>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7" name="Google Shape;57;p8"/>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8" name="Google Shape;58;p8"/>
          <p:cNvSpPr txBox="1">
            <a:spLocks noGrp="1"/>
          </p:cNvSpPr>
          <p:nvPr>
            <p:ph type="sldNum" idx="12"/>
          </p:nvPr>
        </p:nvSpPr>
        <p:spPr>
          <a:xfrm>
            <a:off x="8601771"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60" name="Google Shape;60;p8"/>
          <p:cNvPicPr preferRelativeResize="0"/>
          <p:nvPr/>
        </p:nvPicPr>
        <p:blipFill>
          <a:blip r:embed="rId2">
            <a:alphaModFix/>
          </a:blip>
          <a:stretch>
            <a:fillRect/>
          </a:stretch>
        </p:blipFill>
        <p:spPr>
          <a:xfrm>
            <a:off x="136750" y="4361975"/>
            <a:ext cx="938800" cy="704100"/>
          </a:xfrm>
          <a:prstGeom prst="rect">
            <a:avLst/>
          </a:prstGeom>
          <a:noFill/>
          <a:ln>
            <a:noFill/>
          </a:ln>
        </p:spPr>
      </p:pic>
      <p:pic>
        <p:nvPicPr>
          <p:cNvPr id="3" name="Imagen 2">
            <a:extLst>
              <a:ext uri="{FF2B5EF4-FFF2-40B4-BE49-F238E27FC236}">
                <a16:creationId xmlns="" xmlns:a16="http://schemas.microsoft.com/office/drawing/2014/main" id="{3B8BC7E6-4B52-460B-A92F-ABC47773369C}"/>
              </a:ext>
            </a:extLst>
          </p:cNvPr>
          <p:cNvPicPr>
            <a:picLocks noChangeAspect="1"/>
          </p:cNvPicPr>
          <p:nvPr userDrawn="1"/>
        </p:nvPicPr>
        <p:blipFill>
          <a:blip r:embed="rId3"/>
          <a:stretch>
            <a:fillRect/>
          </a:stretch>
        </p:blipFill>
        <p:spPr>
          <a:xfrm>
            <a:off x="6061466" y="4361975"/>
            <a:ext cx="2468230" cy="704087"/>
          </a:xfrm>
          <a:prstGeom prst="rect">
            <a:avLst/>
          </a:prstGeom>
        </p:spPr>
      </p:pic>
    </p:spTree>
    <p:extLst>
      <p:ext uri="{BB962C8B-B14F-4D97-AF65-F5344CB8AC3E}">
        <p14:creationId xmlns:p14="http://schemas.microsoft.com/office/powerpoint/2010/main" val="423771097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57" name="Google Shape;57;p8"/>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8" name="Google Shape;58;p8"/>
          <p:cNvSpPr txBox="1">
            <a:spLocks noGrp="1"/>
          </p:cNvSpPr>
          <p:nvPr>
            <p:ph type="sldNum" idx="12"/>
          </p:nvPr>
        </p:nvSpPr>
        <p:spPr>
          <a:xfrm>
            <a:off x="8601771"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60" name="Google Shape;60;p8"/>
          <p:cNvPicPr preferRelativeResize="0"/>
          <p:nvPr/>
        </p:nvPicPr>
        <p:blipFill>
          <a:blip r:embed="rId2">
            <a:alphaModFix/>
          </a:blip>
          <a:stretch>
            <a:fillRect/>
          </a:stretch>
        </p:blipFill>
        <p:spPr>
          <a:xfrm>
            <a:off x="136750" y="4361975"/>
            <a:ext cx="938800" cy="704100"/>
          </a:xfrm>
          <a:prstGeom prst="rect">
            <a:avLst/>
          </a:prstGeom>
          <a:noFill/>
          <a:ln>
            <a:noFill/>
          </a:ln>
        </p:spPr>
      </p:pic>
      <p:pic>
        <p:nvPicPr>
          <p:cNvPr id="3" name="Imagen 2">
            <a:extLst>
              <a:ext uri="{FF2B5EF4-FFF2-40B4-BE49-F238E27FC236}">
                <a16:creationId xmlns="" xmlns:a16="http://schemas.microsoft.com/office/drawing/2014/main" id="{3B8BC7E6-4B52-460B-A92F-ABC47773369C}"/>
              </a:ext>
            </a:extLst>
          </p:cNvPr>
          <p:cNvPicPr>
            <a:picLocks noChangeAspect="1"/>
          </p:cNvPicPr>
          <p:nvPr userDrawn="1"/>
        </p:nvPicPr>
        <p:blipFill>
          <a:blip r:embed="rId3"/>
          <a:stretch>
            <a:fillRect/>
          </a:stretch>
        </p:blipFill>
        <p:spPr>
          <a:xfrm>
            <a:off x="6270789" y="4230477"/>
            <a:ext cx="2929206" cy="835585"/>
          </a:xfrm>
          <a:prstGeom prst="rect">
            <a:avLst/>
          </a:prstGeom>
        </p:spPr>
      </p:pic>
    </p:spTree>
    <p:extLst>
      <p:ext uri="{BB962C8B-B14F-4D97-AF65-F5344CB8AC3E}">
        <p14:creationId xmlns:p14="http://schemas.microsoft.com/office/powerpoint/2010/main" val="36132814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half">
  <p:cSld name="Title only half">
    <p:spTree>
      <p:nvGrpSpPr>
        <p:cNvPr id="1" name="Shape 68"/>
        <p:cNvGrpSpPr/>
        <p:nvPr/>
      </p:nvGrpSpPr>
      <p:grpSpPr>
        <a:xfrm>
          <a:off x="0" y="0"/>
          <a:ext cx="0" cy="0"/>
          <a:chOff x="0" y="0"/>
          <a:chExt cx="0" cy="0"/>
        </a:xfrm>
      </p:grpSpPr>
      <p:sp>
        <p:nvSpPr>
          <p:cNvPr id="69" name="Google Shape;69;p10"/>
          <p:cNvSpPr/>
          <p:nvPr/>
        </p:nvSpPr>
        <p:spPr>
          <a:xfrm>
            <a:off x="0" y="0"/>
            <a:ext cx="45780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0" name="Google Shape;70;p10"/>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rtl="0">
              <a:spcBef>
                <a:spcPct val="0"/>
              </a:spcBef>
              <a:spcAft>
                <a:spcPct val="0"/>
              </a:spcAft>
              <a:buClr>
                <a:srgbClr val="FFFFFF"/>
              </a:buClr>
              <a:buSzPts val="2600"/>
              <a:buNone/>
              <a:defRPr>
                <a:solidFill>
                  <a:srgbClr val="FFFFFF"/>
                </a:solidFill>
              </a:defRPr>
            </a:lvl1pPr>
            <a:lvl2pPr lvl="1" rtl="0">
              <a:spcBef>
                <a:spcPct val="0"/>
              </a:spcBef>
              <a:spcAft>
                <a:spcPct val="0"/>
              </a:spcAft>
              <a:buClr>
                <a:srgbClr val="FFFFFF"/>
              </a:buClr>
              <a:buSzPts val="2600"/>
              <a:buNone/>
              <a:defRPr>
                <a:solidFill>
                  <a:srgbClr val="FFFFFF"/>
                </a:solidFill>
              </a:defRPr>
            </a:lvl2pPr>
            <a:lvl3pPr lvl="2" rtl="0">
              <a:spcBef>
                <a:spcPct val="0"/>
              </a:spcBef>
              <a:spcAft>
                <a:spcPct val="0"/>
              </a:spcAft>
              <a:buClr>
                <a:srgbClr val="FFFFFF"/>
              </a:buClr>
              <a:buSzPts val="2600"/>
              <a:buNone/>
              <a:defRPr>
                <a:solidFill>
                  <a:srgbClr val="FFFFFF"/>
                </a:solidFill>
              </a:defRPr>
            </a:lvl3pPr>
            <a:lvl4pPr lvl="3" rtl="0">
              <a:spcBef>
                <a:spcPct val="0"/>
              </a:spcBef>
              <a:spcAft>
                <a:spcPct val="0"/>
              </a:spcAft>
              <a:buClr>
                <a:srgbClr val="FFFFFF"/>
              </a:buClr>
              <a:buSzPts val="2600"/>
              <a:buNone/>
              <a:defRPr>
                <a:solidFill>
                  <a:srgbClr val="FFFFFF"/>
                </a:solidFill>
              </a:defRPr>
            </a:lvl4pPr>
            <a:lvl5pPr lvl="4" rtl="0">
              <a:spcBef>
                <a:spcPct val="0"/>
              </a:spcBef>
              <a:spcAft>
                <a:spcPct val="0"/>
              </a:spcAft>
              <a:buClr>
                <a:srgbClr val="FFFFFF"/>
              </a:buClr>
              <a:buSzPts val="2600"/>
              <a:buNone/>
              <a:defRPr>
                <a:solidFill>
                  <a:srgbClr val="FFFFFF"/>
                </a:solidFill>
              </a:defRPr>
            </a:lvl5pPr>
            <a:lvl6pPr lvl="5" rtl="0">
              <a:spcBef>
                <a:spcPct val="0"/>
              </a:spcBef>
              <a:spcAft>
                <a:spcPct val="0"/>
              </a:spcAft>
              <a:buClr>
                <a:srgbClr val="FFFFFF"/>
              </a:buClr>
              <a:buSzPts val="2600"/>
              <a:buNone/>
              <a:defRPr>
                <a:solidFill>
                  <a:srgbClr val="FFFFFF"/>
                </a:solidFill>
              </a:defRPr>
            </a:lvl6pPr>
            <a:lvl7pPr lvl="6" rtl="0">
              <a:spcBef>
                <a:spcPct val="0"/>
              </a:spcBef>
              <a:spcAft>
                <a:spcPct val="0"/>
              </a:spcAft>
              <a:buClr>
                <a:srgbClr val="FFFFFF"/>
              </a:buClr>
              <a:buSzPts val="2600"/>
              <a:buNone/>
              <a:defRPr>
                <a:solidFill>
                  <a:srgbClr val="FFFFFF"/>
                </a:solidFill>
              </a:defRPr>
            </a:lvl7pPr>
            <a:lvl8pPr lvl="7" rtl="0">
              <a:spcBef>
                <a:spcPct val="0"/>
              </a:spcBef>
              <a:spcAft>
                <a:spcPct val="0"/>
              </a:spcAft>
              <a:buClr>
                <a:srgbClr val="FFFFFF"/>
              </a:buClr>
              <a:buSzPts val="2600"/>
              <a:buNone/>
              <a:defRPr>
                <a:solidFill>
                  <a:srgbClr val="FFFFFF"/>
                </a:solidFill>
              </a:defRPr>
            </a:lvl8pPr>
            <a:lvl9pPr lvl="8" rtl="0">
              <a:spcBef>
                <a:spcPct val="0"/>
              </a:spcBef>
              <a:spcAft>
                <a:spcPct val="0"/>
              </a:spcAft>
              <a:buClr>
                <a:srgbClr val="FFFFFF"/>
              </a:buClr>
              <a:buSzPts val="2600"/>
              <a:buNone/>
              <a:defRPr>
                <a:solidFill>
                  <a:srgbClr val="FFFFFF"/>
                </a:solidFill>
              </a:defRPr>
            </a:lvl9pPr>
          </a:lstStyle>
          <a:p>
            <a:endParaRPr/>
          </a:p>
        </p:txBody>
      </p:sp>
      <p:sp>
        <p:nvSpPr>
          <p:cNvPr id="71" name="Google Shape;71;p10"/>
          <p:cNvSpPr/>
          <p:nvPr/>
        </p:nvSpPr>
        <p:spPr>
          <a:xfrm>
            <a:off x="579000" y="579000"/>
            <a:ext cx="54300" cy="67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72" name="Google Shape;72;p10"/>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3" name="Google Shape;73;p1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74" name="Google Shape;74;p10"/>
          <p:cNvPicPr preferRelativeResize="0"/>
          <p:nvPr/>
        </p:nvPicPr>
        <p:blipFill>
          <a:blip r:embed="rId2">
            <a:alphaModFix/>
          </a:blip>
          <a:stretch>
            <a:fillRect/>
          </a:stretch>
        </p:blipFill>
        <p:spPr>
          <a:xfrm>
            <a:off x="5879400" y="4361982"/>
            <a:ext cx="2880360" cy="704088"/>
          </a:xfrm>
          <a:prstGeom prst="rect">
            <a:avLst/>
          </a:prstGeom>
          <a:noFill/>
          <a:ln>
            <a:noFill/>
          </a:ln>
        </p:spPr>
      </p:pic>
    </p:spTree>
    <p:extLst>
      <p:ext uri="{BB962C8B-B14F-4D97-AF65-F5344CB8AC3E}">
        <p14:creationId xmlns:p14="http://schemas.microsoft.com/office/powerpoint/2010/main" val="274220369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age background">
  <p:cSld name="Image background">
    <p:spTree>
      <p:nvGrpSpPr>
        <p:cNvPr id="1" name="Shape 75"/>
        <p:cNvGrpSpPr/>
        <p:nvPr/>
      </p:nvGrpSpPr>
      <p:grpSpPr>
        <a:xfrm>
          <a:off x="0" y="0"/>
          <a:ext cx="0" cy="0"/>
          <a:chOff x="0" y="0"/>
          <a:chExt cx="0" cy="0"/>
        </a:xfrm>
      </p:grpSpPr>
      <p:sp>
        <p:nvSpPr>
          <p:cNvPr id="76" name="Google Shape;76;p11"/>
          <p:cNvSpPr/>
          <p:nvPr/>
        </p:nvSpPr>
        <p:spPr>
          <a:xfrm>
            <a:off x="0" y="0"/>
            <a:ext cx="2292000" cy="51435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7" name="Google Shape;77;p1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ct val="0"/>
              </a:spcBef>
              <a:spcAft>
                <a:spcPct val="0"/>
              </a:spcAft>
              <a:buNone/>
            </a:pPr>
            <a:fld id="{00000000-1234-1234-1234-123412341234}" type="slidenum">
              <a:rPr lang="en"/>
              <a:t>‹#›</a:t>
            </a:fld>
            <a:endParaRPr/>
          </a:p>
        </p:txBody>
      </p:sp>
      <p:pic>
        <p:nvPicPr>
          <p:cNvPr id="78" name="Google Shape;78;p11"/>
          <p:cNvPicPr preferRelativeResize="0"/>
          <p:nvPr/>
        </p:nvPicPr>
        <p:blipFill>
          <a:blip r:embed="rId2">
            <a:alphaModFix/>
          </a:blip>
          <a:stretch>
            <a:fillRect/>
          </a:stretch>
        </p:blipFill>
        <p:spPr>
          <a:xfrm>
            <a:off x="5879400" y="4361982"/>
            <a:ext cx="2880360" cy="704088"/>
          </a:xfrm>
          <a:prstGeom prst="rect">
            <a:avLst/>
          </a:prstGeom>
          <a:noFill/>
          <a:ln>
            <a:noFill/>
          </a:ln>
        </p:spPr>
      </p:pic>
    </p:spTree>
    <p:extLst>
      <p:ext uri="{BB962C8B-B14F-4D97-AF65-F5344CB8AC3E}">
        <p14:creationId xmlns:p14="http://schemas.microsoft.com/office/powerpoint/2010/main" val="397246412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color">
  <p:cSld name="Blank color">
    <p:spTree>
      <p:nvGrpSpPr>
        <p:cNvPr id="1" name="Shape 91"/>
        <p:cNvGrpSpPr/>
        <p:nvPr/>
      </p:nvGrpSpPr>
      <p:grpSpPr>
        <a:xfrm>
          <a:off x="0" y="0"/>
          <a:ext cx="0" cy="0"/>
          <a:chOff x="0" y="0"/>
          <a:chExt cx="0" cy="0"/>
        </a:xfrm>
      </p:grpSpPr>
      <p:sp>
        <p:nvSpPr>
          <p:cNvPr id="92" name="Google Shape;92;p14"/>
          <p:cNvSpPr/>
          <p:nvPr/>
        </p:nvSpPr>
        <p:spPr>
          <a:xfrm>
            <a:off x="0" y="0"/>
            <a:ext cx="9144000" cy="259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93" name="Google Shape;93;p1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94" name="Google Shape;94;p14"/>
          <p:cNvPicPr preferRelativeResize="0"/>
          <p:nvPr/>
        </p:nvPicPr>
        <p:blipFill>
          <a:blip r:embed="rId2">
            <a:alphaModFix/>
          </a:blip>
          <a:stretch>
            <a:fillRect/>
          </a:stretch>
        </p:blipFill>
        <p:spPr>
          <a:xfrm>
            <a:off x="5879400" y="4361982"/>
            <a:ext cx="2880360" cy="704088"/>
          </a:xfrm>
          <a:prstGeom prst="rect">
            <a:avLst/>
          </a:prstGeom>
          <a:noFill/>
          <a:ln>
            <a:noFill/>
          </a:ln>
        </p:spPr>
      </p:pic>
      <p:pic>
        <p:nvPicPr>
          <p:cNvPr id="95" name="Google Shape;95;p14"/>
          <p:cNvPicPr preferRelativeResize="0"/>
          <p:nvPr/>
        </p:nvPicPr>
        <p:blipFill>
          <a:blip r:embed="rId3">
            <a:alphaModFix/>
          </a:blip>
          <a:stretch>
            <a:fillRect/>
          </a:stretch>
        </p:blipFill>
        <p:spPr>
          <a:xfrm>
            <a:off x="136750" y="4361975"/>
            <a:ext cx="938800" cy="704100"/>
          </a:xfrm>
          <a:prstGeom prst="rect">
            <a:avLst/>
          </a:prstGeom>
          <a:noFill/>
          <a:ln>
            <a:noFill/>
          </a:ln>
        </p:spPr>
      </p:pic>
    </p:spTree>
    <p:extLst>
      <p:ext uri="{BB962C8B-B14F-4D97-AF65-F5344CB8AC3E}">
        <p14:creationId xmlns:p14="http://schemas.microsoft.com/office/powerpoint/2010/main" val="409337491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4"/>
        <p:cNvGrpSpPr/>
        <p:nvPr/>
      </p:nvGrpSpPr>
      <p:grpSpPr>
        <a:xfrm>
          <a:off x="0" y="0"/>
          <a:ext cx="0" cy="0"/>
          <a:chOff x="0" y="0"/>
          <a:chExt cx="0" cy="0"/>
        </a:xfrm>
      </p:grpSpPr>
      <p:sp>
        <p:nvSpPr>
          <p:cNvPr id="15" name="Google Shape;15;p3"/>
          <p:cNvSpPr/>
          <p:nvPr/>
        </p:nvSpPr>
        <p:spPr>
          <a:xfrm>
            <a:off x="0" y="0"/>
            <a:ext cx="9144000" cy="37458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6" name="Google Shape;16;p3"/>
          <p:cNvSpPr/>
          <p:nvPr/>
        </p:nvSpPr>
        <p:spPr>
          <a:xfrm>
            <a:off x="579000" y="1722000"/>
            <a:ext cx="54300" cy="1363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17" name="Google Shape;17;p3"/>
          <p:cNvSpPr txBox="1">
            <a:spLocks noGrp="1"/>
          </p:cNvSpPr>
          <p:nvPr>
            <p:ph type="ctrTitle"/>
          </p:nvPr>
        </p:nvSpPr>
        <p:spPr>
          <a:xfrm>
            <a:off x="826350" y="1519225"/>
            <a:ext cx="4638300" cy="1159800"/>
          </a:xfrm>
          <a:prstGeom prst="rect">
            <a:avLst/>
          </a:prstGeom>
        </p:spPr>
        <p:txBody>
          <a:bodyPr spcFirstLastPara="1" wrap="square" lIns="91425" tIns="91425" rIns="91425" bIns="91425" anchor="t" anchorCtr="0"/>
          <a:lstStyle>
            <a:lvl1pPr lvl="0" rtl="0">
              <a:spcBef>
                <a:spcPct val="0"/>
              </a:spcBef>
              <a:spcAft>
                <a:spcPct val="0"/>
              </a:spcAft>
              <a:buClr>
                <a:srgbClr val="FFFFFF"/>
              </a:buClr>
              <a:buSzPts val="3600"/>
              <a:buNone/>
              <a:defRPr sz="3600">
                <a:solidFill>
                  <a:srgbClr val="FFFFFF"/>
                </a:solidFill>
              </a:defRPr>
            </a:lvl1pPr>
            <a:lvl2pPr lvl="1" rtl="0">
              <a:spcBef>
                <a:spcPct val="0"/>
              </a:spcBef>
              <a:spcAft>
                <a:spcPct val="0"/>
              </a:spcAft>
              <a:buClr>
                <a:srgbClr val="FFFFFF"/>
              </a:buClr>
              <a:buSzPts val="3600"/>
              <a:buNone/>
              <a:defRPr sz="3600">
                <a:solidFill>
                  <a:srgbClr val="FFFFFF"/>
                </a:solidFill>
              </a:defRPr>
            </a:lvl2pPr>
            <a:lvl3pPr lvl="2" rtl="0">
              <a:spcBef>
                <a:spcPct val="0"/>
              </a:spcBef>
              <a:spcAft>
                <a:spcPct val="0"/>
              </a:spcAft>
              <a:buClr>
                <a:srgbClr val="FFFFFF"/>
              </a:buClr>
              <a:buSzPts val="3600"/>
              <a:buNone/>
              <a:defRPr sz="3600">
                <a:solidFill>
                  <a:srgbClr val="FFFFFF"/>
                </a:solidFill>
              </a:defRPr>
            </a:lvl3pPr>
            <a:lvl4pPr lvl="3" rtl="0">
              <a:spcBef>
                <a:spcPct val="0"/>
              </a:spcBef>
              <a:spcAft>
                <a:spcPct val="0"/>
              </a:spcAft>
              <a:buClr>
                <a:srgbClr val="FFFFFF"/>
              </a:buClr>
              <a:buSzPts val="3600"/>
              <a:buNone/>
              <a:defRPr sz="3600">
                <a:solidFill>
                  <a:srgbClr val="FFFFFF"/>
                </a:solidFill>
              </a:defRPr>
            </a:lvl4pPr>
            <a:lvl5pPr lvl="4" rtl="0">
              <a:spcBef>
                <a:spcPct val="0"/>
              </a:spcBef>
              <a:spcAft>
                <a:spcPct val="0"/>
              </a:spcAft>
              <a:buClr>
                <a:srgbClr val="FFFFFF"/>
              </a:buClr>
              <a:buSzPts val="3600"/>
              <a:buNone/>
              <a:defRPr sz="3600">
                <a:solidFill>
                  <a:srgbClr val="FFFFFF"/>
                </a:solidFill>
              </a:defRPr>
            </a:lvl5pPr>
            <a:lvl6pPr lvl="5" rtl="0">
              <a:spcBef>
                <a:spcPct val="0"/>
              </a:spcBef>
              <a:spcAft>
                <a:spcPct val="0"/>
              </a:spcAft>
              <a:buClr>
                <a:srgbClr val="FFFFFF"/>
              </a:buClr>
              <a:buSzPts val="3600"/>
              <a:buNone/>
              <a:defRPr sz="3600">
                <a:solidFill>
                  <a:srgbClr val="FFFFFF"/>
                </a:solidFill>
              </a:defRPr>
            </a:lvl6pPr>
            <a:lvl7pPr lvl="6" rtl="0">
              <a:spcBef>
                <a:spcPct val="0"/>
              </a:spcBef>
              <a:spcAft>
                <a:spcPct val="0"/>
              </a:spcAft>
              <a:buClr>
                <a:srgbClr val="FFFFFF"/>
              </a:buClr>
              <a:buSzPts val="3600"/>
              <a:buNone/>
              <a:defRPr sz="3600">
                <a:solidFill>
                  <a:srgbClr val="FFFFFF"/>
                </a:solidFill>
              </a:defRPr>
            </a:lvl7pPr>
            <a:lvl8pPr lvl="7" rtl="0">
              <a:spcBef>
                <a:spcPct val="0"/>
              </a:spcBef>
              <a:spcAft>
                <a:spcPct val="0"/>
              </a:spcAft>
              <a:buClr>
                <a:srgbClr val="FFFFFF"/>
              </a:buClr>
              <a:buSzPts val="3600"/>
              <a:buNone/>
              <a:defRPr sz="3600">
                <a:solidFill>
                  <a:srgbClr val="FFFFFF"/>
                </a:solidFill>
              </a:defRPr>
            </a:lvl8pPr>
            <a:lvl9pPr lvl="8" rtl="0">
              <a:spcBef>
                <a:spcPct val="0"/>
              </a:spcBef>
              <a:spcAft>
                <a:spcPct val="0"/>
              </a:spcAft>
              <a:buClr>
                <a:srgbClr val="FFFFFF"/>
              </a:buClr>
              <a:buSzPts val="3600"/>
              <a:buNone/>
              <a:defRPr sz="3600">
                <a:solidFill>
                  <a:srgbClr val="FFFFFF"/>
                </a:solidFill>
              </a:defRPr>
            </a:lvl9pPr>
          </a:lstStyle>
          <a:p>
            <a:endParaRPr/>
          </a:p>
        </p:txBody>
      </p:sp>
      <p:sp>
        <p:nvSpPr>
          <p:cNvPr id="18" name="Google Shape;18;p3"/>
          <p:cNvSpPr txBox="1">
            <a:spLocks noGrp="1"/>
          </p:cNvSpPr>
          <p:nvPr>
            <p:ph type="subTitle" idx="1"/>
          </p:nvPr>
        </p:nvSpPr>
        <p:spPr>
          <a:xfrm>
            <a:off x="826350" y="2763850"/>
            <a:ext cx="7632000" cy="784800"/>
          </a:xfrm>
          <a:prstGeom prst="rect">
            <a:avLst/>
          </a:prstGeom>
        </p:spPr>
        <p:txBody>
          <a:bodyPr spcFirstLastPara="1" wrap="square" lIns="91425" tIns="91425" rIns="91425" bIns="91425" anchor="t" anchorCtr="0"/>
          <a:lstStyle>
            <a:lvl1pPr lvl="0" rtl="0">
              <a:spcBef>
                <a:spcPct val="0"/>
              </a:spcBef>
              <a:spcAft>
                <a:spcPct val="0"/>
              </a:spcAft>
              <a:buClr>
                <a:srgbClr val="000000"/>
              </a:buClr>
              <a:buSzPts val="1800"/>
              <a:buNone/>
              <a:defRPr>
                <a:solidFill>
                  <a:srgbClr val="000000"/>
                </a:solidFill>
              </a:defRPr>
            </a:lvl1pPr>
            <a:lvl2pPr lvl="1" rtl="0">
              <a:spcBef>
                <a:spcPct val="0"/>
              </a:spcBef>
              <a:spcAft>
                <a:spcPct val="0"/>
              </a:spcAft>
              <a:buClr>
                <a:srgbClr val="000000"/>
              </a:buClr>
              <a:buSzPts val="3000"/>
              <a:buNone/>
              <a:defRPr sz="3000">
                <a:solidFill>
                  <a:srgbClr val="000000"/>
                </a:solidFill>
              </a:defRPr>
            </a:lvl2pPr>
            <a:lvl3pPr lvl="2" rtl="0">
              <a:spcBef>
                <a:spcPct val="0"/>
              </a:spcBef>
              <a:spcAft>
                <a:spcPct val="0"/>
              </a:spcAft>
              <a:buClr>
                <a:srgbClr val="000000"/>
              </a:buClr>
              <a:buSzPts val="3000"/>
              <a:buNone/>
              <a:defRPr sz="3000">
                <a:solidFill>
                  <a:srgbClr val="000000"/>
                </a:solidFill>
              </a:defRPr>
            </a:lvl3pPr>
            <a:lvl4pPr lvl="3" rtl="0">
              <a:spcBef>
                <a:spcPct val="0"/>
              </a:spcBef>
              <a:spcAft>
                <a:spcPct val="0"/>
              </a:spcAft>
              <a:buClr>
                <a:srgbClr val="000000"/>
              </a:buClr>
              <a:buSzPts val="3000"/>
              <a:buNone/>
              <a:defRPr sz="3000">
                <a:solidFill>
                  <a:srgbClr val="000000"/>
                </a:solidFill>
              </a:defRPr>
            </a:lvl4pPr>
            <a:lvl5pPr lvl="4" rtl="0">
              <a:spcBef>
                <a:spcPct val="0"/>
              </a:spcBef>
              <a:spcAft>
                <a:spcPct val="0"/>
              </a:spcAft>
              <a:buClr>
                <a:srgbClr val="000000"/>
              </a:buClr>
              <a:buSzPts val="3000"/>
              <a:buNone/>
              <a:defRPr sz="3000">
                <a:solidFill>
                  <a:srgbClr val="000000"/>
                </a:solidFill>
              </a:defRPr>
            </a:lvl5pPr>
            <a:lvl6pPr lvl="5" rtl="0">
              <a:spcBef>
                <a:spcPct val="0"/>
              </a:spcBef>
              <a:spcAft>
                <a:spcPct val="0"/>
              </a:spcAft>
              <a:buClr>
                <a:srgbClr val="000000"/>
              </a:buClr>
              <a:buSzPts val="3000"/>
              <a:buNone/>
              <a:defRPr sz="3000">
                <a:solidFill>
                  <a:srgbClr val="000000"/>
                </a:solidFill>
              </a:defRPr>
            </a:lvl6pPr>
            <a:lvl7pPr lvl="6" rtl="0">
              <a:spcBef>
                <a:spcPct val="0"/>
              </a:spcBef>
              <a:spcAft>
                <a:spcPct val="0"/>
              </a:spcAft>
              <a:buClr>
                <a:srgbClr val="000000"/>
              </a:buClr>
              <a:buSzPts val="3000"/>
              <a:buNone/>
              <a:defRPr sz="3000">
                <a:solidFill>
                  <a:srgbClr val="000000"/>
                </a:solidFill>
              </a:defRPr>
            </a:lvl7pPr>
            <a:lvl8pPr lvl="7" rtl="0">
              <a:spcBef>
                <a:spcPct val="0"/>
              </a:spcBef>
              <a:spcAft>
                <a:spcPct val="0"/>
              </a:spcAft>
              <a:buClr>
                <a:srgbClr val="000000"/>
              </a:buClr>
              <a:buSzPts val="3000"/>
              <a:buNone/>
              <a:defRPr sz="3000">
                <a:solidFill>
                  <a:srgbClr val="000000"/>
                </a:solidFill>
              </a:defRPr>
            </a:lvl8pPr>
            <a:lvl9pPr lvl="8" rtl="0">
              <a:spcBef>
                <a:spcPct val="0"/>
              </a:spcBef>
              <a:spcAft>
                <a:spcPct val="0"/>
              </a:spcAft>
              <a:buClr>
                <a:srgbClr val="000000"/>
              </a:buClr>
              <a:buSzPts val="3000"/>
              <a:buNone/>
              <a:defRPr sz="3000">
                <a:solidFill>
                  <a:srgbClr val="000000"/>
                </a:solidFill>
              </a:defRPr>
            </a:lvl9pPr>
          </a:lstStyle>
          <a:p>
            <a:endParaRPr/>
          </a:p>
        </p:txBody>
      </p:sp>
      <p:sp>
        <p:nvSpPr>
          <p:cNvPr id="19" name="Google Shape;19;p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20" name="Google Shape;20;p3"/>
          <p:cNvPicPr preferRelativeResize="0"/>
          <p:nvPr/>
        </p:nvPicPr>
        <p:blipFill>
          <a:blip r:embed="rId2">
            <a:alphaModFix/>
          </a:blip>
          <a:stretch>
            <a:fillRect/>
          </a:stretch>
        </p:blipFill>
        <p:spPr>
          <a:xfrm>
            <a:off x="6263175" y="47575"/>
            <a:ext cx="2880824" cy="699800"/>
          </a:xfrm>
          <a:prstGeom prst="rect">
            <a:avLst/>
          </a:prstGeom>
          <a:noFill/>
          <a:ln>
            <a:noFill/>
          </a:ln>
        </p:spPr>
      </p:pic>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29" name="Google Shape;29;p5"/>
          <p:cNvSpPr txBox="1">
            <a:spLocks noGrp="1"/>
          </p:cNvSpPr>
          <p:nvPr>
            <p:ph type="body" idx="1"/>
          </p:nvPr>
        </p:nvSpPr>
        <p:spPr>
          <a:xfrm>
            <a:off x="844425" y="1586325"/>
            <a:ext cx="5971500" cy="3148500"/>
          </a:xfrm>
          <a:prstGeom prst="rect">
            <a:avLst/>
          </a:prstGeom>
        </p:spPr>
        <p:txBody>
          <a:bodyPr spcFirstLastPara="1" wrap="square" lIns="91425" tIns="91425" rIns="91425" bIns="91425" anchor="t" anchorCtr="0"/>
          <a:lstStyle>
            <a:lvl1pPr marL="457200" lvl="0" indent="-342900">
              <a:spcBef>
                <a:spcPts val="600"/>
              </a:spcBef>
              <a:spcAft>
                <a:spcPct val="0"/>
              </a:spcAft>
              <a:buSzPts val="1800"/>
              <a:buChar char="▪"/>
              <a:defRPr/>
            </a:lvl1pPr>
            <a:lvl2pPr marL="914400" lvl="1" indent="-342900">
              <a:spcBef>
                <a:spcPct val="0"/>
              </a:spcBef>
              <a:spcAft>
                <a:spcPct val="0"/>
              </a:spcAft>
              <a:buSzPts val="1800"/>
              <a:buChar char="▫"/>
              <a:defRPr/>
            </a:lvl2pPr>
            <a:lvl3pPr marL="1371600" lvl="2" indent="-342900">
              <a:spcBef>
                <a:spcPct val="0"/>
              </a:spcBef>
              <a:spcAft>
                <a:spcPct val="0"/>
              </a:spcAft>
              <a:buSzPts val="1800"/>
              <a:buChar char="▸"/>
              <a:defRPr/>
            </a:lvl3pPr>
            <a:lvl4pPr marL="1828800" lvl="3" indent="-342900">
              <a:spcBef>
                <a:spcPct val="0"/>
              </a:spcBef>
              <a:spcAft>
                <a:spcPct val="0"/>
              </a:spcAft>
              <a:buSzPts val="1800"/>
              <a:buChar char="▹"/>
              <a:defRPr/>
            </a:lvl4pPr>
            <a:lvl5pPr marL="2286000" lvl="4" indent="-342900">
              <a:spcBef>
                <a:spcPct val="0"/>
              </a:spcBef>
              <a:spcAft>
                <a:spcPct val="0"/>
              </a:spcAft>
              <a:buSzPts val="1800"/>
              <a:buChar char="▹"/>
              <a:defRPr/>
            </a:lvl5pPr>
            <a:lvl6pPr marL="2743200" lvl="5" indent="-342900">
              <a:spcBef>
                <a:spcPct val="0"/>
              </a:spcBef>
              <a:spcAft>
                <a:spcPct val="0"/>
              </a:spcAft>
              <a:buSzPts val="1800"/>
              <a:buChar char="▹"/>
              <a:defRPr/>
            </a:lvl6pPr>
            <a:lvl7pPr marL="3200400" lvl="6" indent="-342900">
              <a:spcBef>
                <a:spcPct val="0"/>
              </a:spcBef>
              <a:spcAft>
                <a:spcPct val="0"/>
              </a:spcAft>
              <a:buSzPts val="1800"/>
              <a:buChar char="▹"/>
              <a:defRPr/>
            </a:lvl7pPr>
            <a:lvl8pPr marL="3657600" lvl="7" indent="-342900">
              <a:spcBef>
                <a:spcPct val="0"/>
              </a:spcBef>
              <a:spcAft>
                <a:spcPct val="0"/>
              </a:spcAft>
              <a:buSzPts val="1800"/>
              <a:buChar char="▹"/>
              <a:defRPr/>
            </a:lvl8pPr>
            <a:lvl9pPr marL="4114800" lvl="8" indent="-342900">
              <a:spcBef>
                <a:spcPct val="0"/>
              </a:spcBef>
              <a:spcAft>
                <a:spcPct val="0"/>
              </a:spcAft>
              <a:buSzPts val="1800"/>
              <a:buChar char="▹"/>
              <a:defRPr/>
            </a:lvl9pPr>
          </a:lstStyle>
          <a:p>
            <a:endParaRPr/>
          </a:p>
        </p:txBody>
      </p:sp>
      <p:sp>
        <p:nvSpPr>
          <p:cNvPr id="30" name="Google Shape;30;p5"/>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31" name="Google Shape;31;p5"/>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32" name="Google Shape;32;p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33" name="Google Shape;33;p5"/>
          <p:cNvPicPr preferRelativeResize="0"/>
          <p:nvPr/>
        </p:nvPicPr>
        <p:blipFill>
          <a:blip r:embed="rId2">
            <a:alphaModFix/>
          </a:blip>
          <a:stretch>
            <a:fillRect/>
          </a:stretch>
        </p:blipFill>
        <p:spPr>
          <a:xfrm>
            <a:off x="5879400" y="4361982"/>
            <a:ext cx="2880360" cy="704088"/>
          </a:xfrm>
          <a:prstGeom prst="rect">
            <a:avLst/>
          </a:prstGeom>
          <a:noFill/>
          <a:ln>
            <a:noFill/>
          </a:ln>
        </p:spPr>
      </p:pic>
      <p:pic>
        <p:nvPicPr>
          <p:cNvPr id="34" name="Google Shape;34;p5"/>
          <p:cNvPicPr preferRelativeResize="0"/>
          <p:nvPr/>
        </p:nvPicPr>
        <p:blipFill>
          <a:blip r:embed="rId3">
            <a:alphaModFix/>
          </a:blip>
          <a:stretch>
            <a:fillRect/>
          </a:stretch>
        </p:blipFill>
        <p:spPr>
          <a:xfrm>
            <a:off x="136750" y="4361975"/>
            <a:ext cx="938800" cy="704100"/>
          </a:xfrm>
          <a:prstGeom prst="rect">
            <a:avLst/>
          </a:prstGeom>
          <a:noFill/>
          <a:ln>
            <a:noFill/>
          </a:ln>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56" name="Google Shape;56;p8"/>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7" name="Google Shape;57;p8"/>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8" name="Google Shape;58;p8"/>
          <p:cNvSpPr txBox="1">
            <a:spLocks noGrp="1"/>
          </p:cNvSpPr>
          <p:nvPr>
            <p:ph type="sldNum" idx="12"/>
          </p:nvPr>
        </p:nvSpPr>
        <p:spPr>
          <a:xfrm>
            <a:off x="8601771"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60" name="Google Shape;60;p8"/>
          <p:cNvPicPr preferRelativeResize="0"/>
          <p:nvPr/>
        </p:nvPicPr>
        <p:blipFill>
          <a:blip r:embed="rId2">
            <a:alphaModFix/>
          </a:blip>
          <a:stretch>
            <a:fillRect/>
          </a:stretch>
        </p:blipFill>
        <p:spPr>
          <a:xfrm>
            <a:off x="136750" y="4361975"/>
            <a:ext cx="938800" cy="704100"/>
          </a:xfrm>
          <a:prstGeom prst="rect">
            <a:avLst/>
          </a:prstGeom>
          <a:noFill/>
          <a:ln>
            <a:noFill/>
          </a:ln>
        </p:spPr>
      </p:pic>
      <p:pic>
        <p:nvPicPr>
          <p:cNvPr id="3" name="Imagen 2">
            <a:extLst>
              <a:ext uri="{FF2B5EF4-FFF2-40B4-BE49-F238E27FC236}">
                <a16:creationId xmlns="" xmlns:a16="http://schemas.microsoft.com/office/drawing/2014/main" id="{3B8BC7E6-4B52-460B-A92F-ABC47773369C}"/>
              </a:ext>
            </a:extLst>
          </p:cNvPr>
          <p:cNvPicPr>
            <a:picLocks noChangeAspect="1"/>
          </p:cNvPicPr>
          <p:nvPr userDrawn="1"/>
        </p:nvPicPr>
        <p:blipFill>
          <a:blip r:embed="rId3"/>
          <a:stretch>
            <a:fillRect/>
          </a:stretch>
        </p:blipFill>
        <p:spPr>
          <a:xfrm>
            <a:off x="6061466" y="4361975"/>
            <a:ext cx="2468230" cy="704087"/>
          </a:xfrm>
          <a:prstGeom prst="rect">
            <a:avLst/>
          </a:prstGeom>
        </p:spPr>
      </p:pic>
    </p:spTree>
    <p:extLst>
      <p:ext uri="{BB962C8B-B14F-4D97-AF65-F5344CB8AC3E}">
        <p14:creationId xmlns:p14="http://schemas.microsoft.com/office/powerpoint/2010/main" val="346022890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57" name="Google Shape;57;p8"/>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8" name="Google Shape;58;p8"/>
          <p:cNvSpPr txBox="1">
            <a:spLocks noGrp="1"/>
          </p:cNvSpPr>
          <p:nvPr>
            <p:ph type="sldNum" idx="12"/>
          </p:nvPr>
        </p:nvSpPr>
        <p:spPr>
          <a:xfrm>
            <a:off x="8601771"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60" name="Google Shape;60;p8"/>
          <p:cNvPicPr preferRelativeResize="0"/>
          <p:nvPr/>
        </p:nvPicPr>
        <p:blipFill>
          <a:blip r:embed="rId2">
            <a:alphaModFix/>
          </a:blip>
          <a:stretch>
            <a:fillRect/>
          </a:stretch>
        </p:blipFill>
        <p:spPr>
          <a:xfrm>
            <a:off x="136750" y="4361975"/>
            <a:ext cx="938800" cy="704100"/>
          </a:xfrm>
          <a:prstGeom prst="rect">
            <a:avLst/>
          </a:prstGeom>
          <a:noFill/>
          <a:ln>
            <a:noFill/>
          </a:ln>
        </p:spPr>
      </p:pic>
      <p:pic>
        <p:nvPicPr>
          <p:cNvPr id="3" name="Imagen 2">
            <a:extLst>
              <a:ext uri="{FF2B5EF4-FFF2-40B4-BE49-F238E27FC236}">
                <a16:creationId xmlns="" xmlns:a16="http://schemas.microsoft.com/office/drawing/2014/main" id="{3B8BC7E6-4B52-460B-A92F-ABC47773369C}"/>
              </a:ext>
            </a:extLst>
          </p:cNvPr>
          <p:cNvPicPr>
            <a:picLocks noChangeAspect="1"/>
          </p:cNvPicPr>
          <p:nvPr userDrawn="1"/>
        </p:nvPicPr>
        <p:blipFill>
          <a:blip r:embed="rId3"/>
          <a:stretch>
            <a:fillRect/>
          </a:stretch>
        </p:blipFill>
        <p:spPr>
          <a:xfrm>
            <a:off x="6270789" y="4230477"/>
            <a:ext cx="2929206" cy="835585"/>
          </a:xfrm>
          <a:prstGeom prst="rect">
            <a:avLst/>
          </a:prstGeom>
        </p:spPr>
      </p:pic>
    </p:spTree>
    <p:extLst>
      <p:ext uri="{BB962C8B-B14F-4D97-AF65-F5344CB8AC3E}">
        <p14:creationId xmlns:p14="http://schemas.microsoft.com/office/powerpoint/2010/main" val="164757783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half">
  <p:cSld name="TITLE_ONLY_1_1">
    <p:spTree>
      <p:nvGrpSpPr>
        <p:cNvPr id="1" name="Shape 68"/>
        <p:cNvGrpSpPr/>
        <p:nvPr/>
      </p:nvGrpSpPr>
      <p:grpSpPr>
        <a:xfrm>
          <a:off x="0" y="0"/>
          <a:ext cx="0" cy="0"/>
          <a:chOff x="0" y="0"/>
          <a:chExt cx="0" cy="0"/>
        </a:xfrm>
      </p:grpSpPr>
      <p:sp>
        <p:nvSpPr>
          <p:cNvPr id="69" name="Google Shape;69;p10"/>
          <p:cNvSpPr/>
          <p:nvPr/>
        </p:nvSpPr>
        <p:spPr>
          <a:xfrm>
            <a:off x="0" y="0"/>
            <a:ext cx="45780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0" name="Google Shape;70;p10"/>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rtl="0">
              <a:spcBef>
                <a:spcPct val="0"/>
              </a:spcBef>
              <a:spcAft>
                <a:spcPct val="0"/>
              </a:spcAft>
              <a:buClr>
                <a:srgbClr val="FFFFFF"/>
              </a:buClr>
              <a:buSzPts val="2600"/>
              <a:buNone/>
              <a:defRPr>
                <a:solidFill>
                  <a:srgbClr val="FFFFFF"/>
                </a:solidFill>
              </a:defRPr>
            </a:lvl1pPr>
            <a:lvl2pPr lvl="1" rtl="0">
              <a:spcBef>
                <a:spcPct val="0"/>
              </a:spcBef>
              <a:spcAft>
                <a:spcPct val="0"/>
              </a:spcAft>
              <a:buClr>
                <a:srgbClr val="FFFFFF"/>
              </a:buClr>
              <a:buSzPts val="2600"/>
              <a:buNone/>
              <a:defRPr>
                <a:solidFill>
                  <a:srgbClr val="FFFFFF"/>
                </a:solidFill>
              </a:defRPr>
            </a:lvl2pPr>
            <a:lvl3pPr lvl="2" rtl="0">
              <a:spcBef>
                <a:spcPct val="0"/>
              </a:spcBef>
              <a:spcAft>
                <a:spcPct val="0"/>
              </a:spcAft>
              <a:buClr>
                <a:srgbClr val="FFFFFF"/>
              </a:buClr>
              <a:buSzPts val="2600"/>
              <a:buNone/>
              <a:defRPr>
                <a:solidFill>
                  <a:srgbClr val="FFFFFF"/>
                </a:solidFill>
              </a:defRPr>
            </a:lvl3pPr>
            <a:lvl4pPr lvl="3" rtl="0">
              <a:spcBef>
                <a:spcPct val="0"/>
              </a:spcBef>
              <a:spcAft>
                <a:spcPct val="0"/>
              </a:spcAft>
              <a:buClr>
                <a:srgbClr val="FFFFFF"/>
              </a:buClr>
              <a:buSzPts val="2600"/>
              <a:buNone/>
              <a:defRPr>
                <a:solidFill>
                  <a:srgbClr val="FFFFFF"/>
                </a:solidFill>
              </a:defRPr>
            </a:lvl4pPr>
            <a:lvl5pPr lvl="4" rtl="0">
              <a:spcBef>
                <a:spcPct val="0"/>
              </a:spcBef>
              <a:spcAft>
                <a:spcPct val="0"/>
              </a:spcAft>
              <a:buClr>
                <a:srgbClr val="FFFFFF"/>
              </a:buClr>
              <a:buSzPts val="2600"/>
              <a:buNone/>
              <a:defRPr>
                <a:solidFill>
                  <a:srgbClr val="FFFFFF"/>
                </a:solidFill>
              </a:defRPr>
            </a:lvl5pPr>
            <a:lvl6pPr lvl="5" rtl="0">
              <a:spcBef>
                <a:spcPct val="0"/>
              </a:spcBef>
              <a:spcAft>
                <a:spcPct val="0"/>
              </a:spcAft>
              <a:buClr>
                <a:srgbClr val="FFFFFF"/>
              </a:buClr>
              <a:buSzPts val="2600"/>
              <a:buNone/>
              <a:defRPr>
                <a:solidFill>
                  <a:srgbClr val="FFFFFF"/>
                </a:solidFill>
              </a:defRPr>
            </a:lvl6pPr>
            <a:lvl7pPr lvl="6" rtl="0">
              <a:spcBef>
                <a:spcPct val="0"/>
              </a:spcBef>
              <a:spcAft>
                <a:spcPct val="0"/>
              </a:spcAft>
              <a:buClr>
                <a:srgbClr val="FFFFFF"/>
              </a:buClr>
              <a:buSzPts val="2600"/>
              <a:buNone/>
              <a:defRPr>
                <a:solidFill>
                  <a:srgbClr val="FFFFFF"/>
                </a:solidFill>
              </a:defRPr>
            </a:lvl7pPr>
            <a:lvl8pPr lvl="7" rtl="0">
              <a:spcBef>
                <a:spcPct val="0"/>
              </a:spcBef>
              <a:spcAft>
                <a:spcPct val="0"/>
              </a:spcAft>
              <a:buClr>
                <a:srgbClr val="FFFFFF"/>
              </a:buClr>
              <a:buSzPts val="2600"/>
              <a:buNone/>
              <a:defRPr>
                <a:solidFill>
                  <a:srgbClr val="FFFFFF"/>
                </a:solidFill>
              </a:defRPr>
            </a:lvl8pPr>
            <a:lvl9pPr lvl="8" rtl="0">
              <a:spcBef>
                <a:spcPct val="0"/>
              </a:spcBef>
              <a:spcAft>
                <a:spcPct val="0"/>
              </a:spcAft>
              <a:buClr>
                <a:srgbClr val="FFFFFF"/>
              </a:buClr>
              <a:buSzPts val="2600"/>
              <a:buNone/>
              <a:defRPr>
                <a:solidFill>
                  <a:srgbClr val="FFFFFF"/>
                </a:solidFill>
              </a:defRPr>
            </a:lvl9pPr>
          </a:lstStyle>
          <a:p>
            <a:endParaRPr/>
          </a:p>
        </p:txBody>
      </p:sp>
      <p:sp>
        <p:nvSpPr>
          <p:cNvPr id="71" name="Google Shape;71;p10"/>
          <p:cNvSpPr/>
          <p:nvPr/>
        </p:nvSpPr>
        <p:spPr>
          <a:xfrm>
            <a:off x="579000" y="579000"/>
            <a:ext cx="54300" cy="67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72" name="Google Shape;72;p10"/>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3" name="Google Shape;73;p1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74" name="Google Shape;74;p10"/>
          <p:cNvPicPr preferRelativeResize="0"/>
          <p:nvPr/>
        </p:nvPicPr>
        <p:blipFill>
          <a:blip r:embed="rId2">
            <a:alphaModFix/>
          </a:blip>
          <a:stretch>
            <a:fillRect/>
          </a:stretch>
        </p:blipFill>
        <p:spPr>
          <a:xfrm>
            <a:off x="5879400" y="4361982"/>
            <a:ext cx="2880360" cy="704088"/>
          </a:xfrm>
          <a:prstGeom prst="rect">
            <a:avLst/>
          </a:prstGeom>
          <a:noFill/>
          <a:ln>
            <a:noFill/>
          </a:ln>
        </p:spPr>
      </p:pic>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 background">
  <p:cSld name="TITLE_ONLY_1_1_1">
    <p:spTree>
      <p:nvGrpSpPr>
        <p:cNvPr id="1" name="Shape 75"/>
        <p:cNvGrpSpPr/>
        <p:nvPr/>
      </p:nvGrpSpPr>
      <p:grpSpPr>
        <a:xfrm>
          <a:off x="0" y="0"/>
          <a:ext cx="0" cy="0"/>
          <a:chOff x="0" y="0"/>
          <a:chExt cx="0" cy="0"/>
        </a:xfrm>
      </p:grpSpPr>
      <p:sp>
        <p:nvSpPr>
          <p:cNvPr id="76" name="Google Shape;76;p11"/>
          <p:cNvSpPr/>
          <p:nvPr/>
        </p:nvSpPr>
        <p:spPr>
          <a:xfrm>
            <a:off x="0" y="0"/>
            <a:ext cx="2292000" cy="51435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7" name="Google Shape;77;p1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ct val="0"/>
              </a:spcBef>
              <a:spcAft>
                <a:spcPct val="0"/>
              </a:spcAft>
              <a:buNone/>
            </a:pPr>
            <a:fld id="{00000000-1234-1234-1234-123412341234}" type="slidenum">
              <a:rPr lang="en"/>
              <a:t>‹#›</a:t>
            </a:fld>
            <a:endParaRPr/>
          </a:p>
        </p:txBody>
      </p:sp>
      <p:pic>
        <p:nvPicPr>
          <p:cNvPr id="78" name="Google Shape;78;p11"/>
          <p:cNvPicPr preferRelativeResize="0"/>
          <p:nvPr/>
        </p:nvPicPr>
        <p:blipFill>
          <a:blip r:embed="rId2">
            <a:alphaModFix/>
          </a:blip>
          <a:stretch>
            <a:fillRect/>
          </a:stretch>
        </p:blipFill>
        <p:spPr>
          <a:xfrm>
            <a:off x="5879400" y="4361982"/>
            <a:ext cx="2880360" cy="704088"/>
          </a:xfrm>
          <a:prstGeom prst="rect">
            <a:avLst/>
          </a:prstGeom>
          <a:noFill/>
          <a:ln>
            <a:noFill/>
          </a:ln>
        </p:spPr>
      </p:pic>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color">
  <p:cSld name="BLANK_1">
    <p:spTree>
      <p:nvGrpSpPr>
        <p:cNvPr id="1" name="Shape 91"/>
        <p:cNvGrpSpPr/>
        <p:nvPr/>
      </p:nvGrpSpPr>
      <p:grpSpPr>
        <a:xfrm>
          <a:off x="0" y="0"/>
          <a:ext cx="0" cy="0"/>
          <a:chOff x="0" y="0"/>
          <a:chExt cx="0" cy="0"/>
        </a:xfrm>
      </p:grpSpPr>
      <p:sp>
        <p:nvSpPr>
          <p:cNvPr id="92" name="Google Shape;92;p14"/>
          <p:cNvSpPr/>
          <p:nvPr/>
        </p:nvSpPr>
        <p:spPr>
          <a:xfrm>
            <a:off x="0" y="0"/>
            <a:ext cx="9144000" cy="259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93" name="Google Shape;93;p1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a:t>
            </a:fld>
            <a:endParaRPr/>
          </a:p>
        </p:txBody>
      </p:sp>
      <p:pic>
        <p:nvPicPr>
          <p:cNvPr id="94" name="Google Shape;94;p14"/>
          <p:cNvPicPr preferRelativeResize="0"/>
          <p:nvPr/>
        </p:nvPicPr>
        <p:blipFill>
          <a:blip r:embed="rId2">
            <a:alphaModFix/>
          </a:blip>
          <a:stretch>
            <a:fillRect/>
          </a:stretch>
        </p:blipFill>
        <p:spPr>
          <a:xfrm>
            <a:off x="5879400" y="4361982"/>
            <a:ext cx="2880360" cy="704088"/>
          </a:xfrm>
          <a:prstGeom prst="rect">
            <a:avLst/>
          </a:prstGeom>
          <a:noFill/>
          <a:ln>
            <a:noFill/>
          </a:ln>
        </p:spPr>
      </p:pic>
      <p:pic>
        <p:nvPicPr>
          <p:cNvPr id="95" name="Google Shape;95;p14"/>
          <p:cNvPicPr preferRelativeResize="0"/>
          <p:nvPr/>
        </p:nvPicPr>
        <p:blipFill>
          <a:blip r:embed="rId3">
            <a:alphaModFix/>
          </a:blip>
          <a:stretch>
            <a:fillRect/>
          </a:stretch>
        </p:blipFill>
        <p:spPr>
          <a:xfrm>
            <a:off x="136750" y="4361975"/>
            <a:ext cx="938800" cy="704100"/>
          </a:xfrm>
          <a:prstGeom prst="rect">
            <a:avLst/>
          </a:prstGeom>
          <a:noFill/>
          <a:ln>
            <a:noFill/>
          </a:ln>
        </p:spPr>
      </p:pic>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00" cy="37458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1" name="Google Shape;11;p2"/>
          <p:cNvSpPr/>
          <p:nvPr/>
        </p:nvSpPr>
        <p:spPr>
          <a:xfrm>
            <a:off x="579000" y="1920450"/>
            <a:ext cx="54300" cy="1191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12" name="Google Shape;12;p2"/>
          <p:cNvSpPr txBox="1">
            <a:spLocks noGrp="1"/>
          </p:cNvSpPr>
          <p:nvPr>
            <p:ph type="ctrTitle"/>
          </p:nvPr>
        </p:nvSpPr>
        <p:spPr>
          <a:xfrm>
            <a:off x="685800" y="1915625"/>
            <a:ext cx="5412300" cy="1159800"/>
          </a:xfrm>
          <a:prstGeom prst="rect">
            <a:avLst/>
          </a:prstGeom>
        </p:spPr>
        <p:txBody>
          <a:bodyPr spcFirstLastPara="1" wrap="square" lIns="91425" tIns="91425" rIns="91425" bIns="91425" anchor="ctr" anchorCtr="0"/>
          <a:lstStyle>
            <a:lvl1pPr lvl="0">
              <a:spcBef>
                <a:spcPct val="0"/>
              </a:spcBef>
              <a:spcAft>
                <a:spcPct val="0"/>
              </a:spcAft>
              <a:buClr>
                <a:srgbClr val="FFFFFF"/>
              </a:buClr>
              <a:buSzPts val="4800"/>
              <a:buNone/>
              <a:defRPr sz="4800">
                <a:solidFill>
                  <a:srgbClr val="FFFFFF"/>
                </a:solidFill>
              </a:defRPr>
            </a:lvl1pPr>
            <a:lvl2pPr lvl="1">
              <a:spcBef>
                <a:spcPct val="0"/>
              </a:spcBef>
              <a:spcAft>
                <a:spcPct val="0"/>
              </a:spcAft>
              <a:buClr>
                <a:srgbClr val="FFFFFF"/>
              </a:buClr>
              <a:buSzPts val="4800"/>
              <a:buNone/>
              <a:defRPr sz="4800">
                <a:solidFill>
                  <a:srgbClr val="FFFFFF"/>
                </a:solidFill>
              </a:defRPr>
            </a:lvl2pPr>
            <a:lvl3pPr lvl="2">
              <a:spcBef>
                <a:spcPct val="0"/>
              </a:spcBef>
              <a:spcAft>
                <a:spcPct val="0"/>
              </a:spcAft>
              <a:buClr>
                <a:srgbClr val="FFFFFF"/>
              </a:buClr>
              <a:buSzPts val="4800"/>
              <a:buNone/>
              <a:defRPr sz="4800">
                <a:solidFill>
                  <a:srgbClr val="FFFFFF"/>
                </a:solidFill>
              </a:defRPr>
            </a:lvl3pPr>
            <a:lvl4pPr lvl="3">
              <a:spcBef>
                <a:spcPct val="0"/>
              </a:spcBef>
              <a:spcAft>
                <a:spcPct val="0"/>
              </a:spcAft>
              <a:buClr>
                <a:srgbClr val="FFFFFF"/>
              </a:buClr>
              <a:buSzPts val="4800"/>
              <a:buNone/>
              <a:defRPr sz="4800">
                <a:solidFill>
                  <a:srgbClr val="FFFFFF"/>
                </a:solidFill>
              </a:defRPr>
            </a:lvl4pPr>
            <a:lvl5pPr lvl="4">
              <a:spcBef>
                <a:spcPct val="0"/>
              </a:spcBef>
              <a:spcAft>
                <a:spcPct val="0"/>
              </a:spcAft>
              <a:buClr>
                <a:srgbClr val="FFFFFF"/>
              </a:buClr>
              <a:buSzPts val="4800"/>
              <a:buNone/>
              <a:defRPr sz="4800">
                <a:solidFill>
                  <a:srgbClr val="FFFFFF"/>
                </a:solidFill>
              </a:defRPr>
            </a:lvl5pPr>
            <a:lvl6pPr lvl="5">
              <a:spcBef>
                <a:spcPct val="0"/>
              </a:spcBef>
              <a:spcAft>
                <a:spcPct val="0"/>
              </a:spcAft>
              <a:buClr>
                <a:srgbClr val="FFFFFF"/>
              </a:buClr>
              <a:buSzPts val="4800"/>
              <a:buNone/>
              <a:defRPr sz="4800">
                <a:solidFill>
                  <a:srgbClr val="FFFFFF"/>
                </a:solidFill>
              </a:defRPr>
            </a:lvl6pPr>
            <a:lvl7pPr lvl="6">
              <a:spcBef>
                <a:spcPct val="0"/>
              </a:spcBef>
              <a:spcAft>
                <a:spcPct val="0"/>
              </a:spcAft>
              <a:buClr>
                <a:srgbClr val="FFFFFF"/>
              </a:buClr>
              <a:buSzPts val="4800"/>
              <a:buNone/>
              <a:defRPr sz="4800">
                <a:solidFill>
                  <a:srgbClr val="FFFFFF"/>
                </a:solidFill>
              </a:defRPr>
            </a:lvl7pPr>
            <a:lvl8pPr lvl="7">
              <a:spcBef>
                <a:spcPct val="0"/>
              </a:spcBef>
              <a:spcAft>
                <a:spcPct val="0"/>
              </a:spcAft>
              <a:buClr>
                <a:srgbClr val="FFFFFF"/>
              </a:buClr>
              <a:buSzPts val="4800"/>
              <a:buNone/>
              <a:defRPr sz="4800">
                <a:solidFill>
                  <a:srgbClr val="FFFFFF"/>
                </a:solidFill>
              </a:defRPr>
            </a:lvl8pPr>
            <a:lvl9pPr lvl="8">
              <a:spcBef>
                <a:spcPct val="0"/>
              </a:spcBef>
              <a:spcAft>
                <a:spcPct val="0"/>
              </a:spcAft>
              <a:buClr>
                <a:srgbClr val="FFFFFF"/>
              </a:buClr>
              <a:buSzPts val="4800"/>
              <a:buNone/>
              <a:defRPr sz="4800">
                <a:solidFill>
                  <a:srgbClr val="FFFFFF"/>
                </a:solidFill>
              </a:defRPr>
            </a:lvl9pPr>
          </a:lstStyle>
          <a:p>
            <a:endParaRPr/>
          </a:p>
        </p:txBody>
      </p:sp>
      <p:pic>
        <p:nvPicPr>
          <p:cNvPr id="13" name="Google Shape;13;p2"/>
          <p:cNvPicPr preferRelativeResize="0"/>
          <p:nvPr/>
        </p:nvPicPr>
        <p:blipFill>
          <a:blip r:embed="rId2">
            <a:alphaModFix/>
          </a:blip>
          <a:stretch>
            <a:fillRect/>
          </a:stretch>
        </p:blipFill>
        <p:spPr>
          <a:xfrm>
            <a:off x="6263175" y="47575"/>
            <a:ext cx="2880824" cy="699800"/>
          </a:xfrm>
          <a:prstGeom prst="rect">
            <a:avLst/>
          </a:prstGeom>
          <a:noFill/>
          <a:ln>
            <a:noFill/>
          </a:ln>
        </p:spPr>
      </p:pic>
    </p:spTree>
    <p:extLst>
      <p:ext uri="{BB962C8B-B14F-4D97-AF65-F5344CB8AC3E}">
        <p14:creationId xmlns:p14="http://schemas.microsoft.com/office/powerpoint/2010/main" val="146119075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44425" y="422500"/>
            <a:ext cx="3226800" cy="857400"/>
          </a:xfrm>
          <a:prstGeom prst="rect">
            <a:avLst/>
          </a:prstGeom>
          <a:noFill/>
          <a:ln>
            <a:noFill/>
          </a:ln>
        </p:spPr>
        <p:txBody>
          <a:bodyPr spcFirstLastPara="1" wrap="square" lIns="91425" tIns="91425" rIns="91425" bIns="91425" anchor="t" anchorCtr="0"/>
          <a:lstStyle>
            <a:lvl1pPr lvl="0">
              <a:spcBef>
                <a:spcPct val="0"/>
              </a:spcBef>
              <a:spcAft>
                <a:spcPct val="0"/>
              </a:spcAft>
              <a:buSzPts val="2600"/>
              <a:buFont typeface="Titillium Web"/>
              <a:buNone/>
              <a:defRPr sz="2600" b="1">
                <a:latin typeface="Titillium Web"/>
                <a:ea typeface="Titillium Web"/>
                <a:cs typeface="Titillium Web"/>
                <a:sym typeface="Titillium Web"/>
              </a:defRPr>
            </a:lvl1pPr>
            <a:lvl2pPr lvl="1">
              <a:spcBef>
                <a:spcPct val="0"/>
              </a:spcBef>
              <a:spcAft>
                <a:spcPct val="0"/>
              </a:spcAft>
              <a:buSzPts val="2600"/>
              <a:buFont typeface="Titillium Web"/>
              <a:buNone/>
              <a:defRPr sz="2600" b="1">
                <a:latin typeface="Titillium Web"/>
                <a:ea typeface="Titillium Web"/>
                <a:cs typeface="Titillium Web"/>
                <a:sym typeface="Titillium Web"/>
              </a:defRPr>
            </a:lvl2pPr>
            <a:lvl3pPr lvl="2">
              <a:spcBef>
                <a:spcPct val="0"/>
              </a:spcBef>
              <a:spcAft>
                <a:spcPct val="0"/>
              </a:spcAft>
              <a:buSzPts val="2600"/>
              <a:buFont typeface="Titillium Web"/>
              <a:buNone/>
              <a:defRPr sz="2600" b="1">
                <a:latin typeface="Titillium Web"/>
                <a:ea typeface="Titillium Web"/>
                <a:cs typeface="Titillium Web"/>
                <a:sym typeface="Titillium Web"/>
              </a:defRPr>
            </a:lvl3pPr>
            <a:lvl4pPr lvl="3">
              <a:spcBef>
                <a:spcPct val="0"/>
              </a:spcBef>
              <a:spcAft>
                <a:spcPct val="0"/>
              </a:spcAft>
              <a:buSzPts val="2600"/>
              <a:buFont typeface="Titillium Web"/>
              <a:buNone/>
              <a:defRPr sz="2600" b="1">
                <a:latin typeface="Titillium Web"/>
                <a:ea typeface="Titillium Web"/>
                <a:cs typeface="Titillium Web"/>
                <a:sym typeface="Titillium Web"/>
              </a:defRPr>
            </a:lvl4pPr>
            <a:lvl5pPr lvl="4">
              <a:spcBef>
                <a:spcPct val="0"/>
              </a:spcBef>
              <a:spcAft>
                <a:spcPct val="0"/>
              </a:spcAft>
              <a:buSzPts val="2600"/>
              <a:buFont typeface="Titillium Web"/>
              <a:buNone/>
              <a:defRPr sz="2600" b="1">
                <a:latin typeface="Titillium Web"/>
                <a:ea typeface="Titillium Web"/>
                <a:cs typeface="Titillium Web"/>
                <a:sym typeface="Titillium Web"/>
              </a:defRPr>
            </a:lvl5pPr>
            <a:lvl6pPr lvl="5">
              <a:spcBef>
                <a:spcPct val="0"/>
              </a:spcBef>
              <a:spcAft>
                <a:spcPct val="0"/>
              </a:spcAft>
              <a:buSzPts val="2600"/>
              <a:buFont typeface="Titillium Web"/>
              <a:buNone/>
              <a:defRPr sz="2600" b="1">
                <a:latin typeface="Titillium Web"/>
                <a:ea typeface="Titillium Web"/>
                <a:cs typeface="Titillium Web"/>
                <a:sym typeface="Titillium Web"/>
              </a:defRPr>
            </a:lvl6pPr>
            <a:lvl7pPr lvl="6">
              <a:spcBef>
                <a:spcPct val="0"/>
              </a:spcBef>
              <a:spcAft>
                <a:spcPct val="0"/>
              </a:spcAft>
              <a:buSzPts val="2600"/>
              <a:buFont typeface="Titillium Web"/>
              <a:buNone/>
              <a:defRPr sz="2600" b="1">
                <a:latin typeface="Titillium Web"/>
                <a:ea typeface="Titillium Web"/>
                <a:cs typeface="Titillium Web"/>
                <a:sym typeface="Titillium Web"/>
              </a:defRPr>
            </a:lvl7pPr>
            <a:lvl8pPr lvl="7">
              <a:spcBef>
                <a:spcPct val="0"/>
              </a:spcBef>
              <a:spcAft>
                <a:spcPct val="0"/>
              </a:spcAft>
              <a:buSzPts val="2600"/>
              <a:buFont typeface="Titillium Web"/>
              <a:buNone/>
              <a:defRPr sz="2600" b="1">
                <a:latin typeface="Titillium Web"/>
                <a:ea typeface="Titillium Web"/>
                <a:cs typeface="Titillium Web"/>
                <a:sym typeface="Titillium Web"/>
              </a:defRPr>
            </a:lvl8pPr>
            <a:lvl9pPr lvl="8">
              <a:spcBef>
                <a:spcPct val="0"/>
              </a:spcBef>
              <a:spcAft>
                <a:spcPct val="0"/>
              </a:spcAft>
              <a:buSzPts val="2600"/>
              <a:buFont typeface="Titillium Web"/>
              <a:buNone/>
              <a:defRPr sz="2600" b="1">
                <a:latin typeface="Titillium Web"/>
                <a:ea typeface="Titillium Web"/>
                <a:cs typeface="Titillium Web"/>
                <a:sym typeface="Titillium Web"/>
              </a:defRPr>
            </a:lvl9pPr>
          </a:lstStyle>
          <a:p>
            <a:endParaRPr/>
          </a:p>
        </p:txBody>
      </p:sp>
      <p:sp>
        <p:nvSpPr>
          <p:cNvPr id="7" name="Google Shape;7;p1"/>
          <p:cNvSpPr txBox="1">
            <a:spLocks noGrp="1"/>
          </p:cNvSpPr>
          <p:nvPr>
            <p:ph type="body" idx="1"/>
          </p:nvPr>
        </p:nvSpPr>
        <p:spPr>
          <a:xfrm>
            <a:off x="723798" y="1586325"/>
            <a:ext cx="6092100" cy="3148500"/>
          </a:xfrm>
          <a:prstGeom prst="rect">
            <a:avLst/>
          </a:prstGeom>
          <a:noFill/>
          <a:ln>
            <a:noFill/>
          </a:ln>
        </p:spPr>
        <p:txBody>
          <a:bodyPr spcFirstLastPara="1" wrap="square" lIns="91425" tIns="91425" rIns="91425" bIns="91425" anchor="t" anchorCtr="0"/>
          <a:lstStyle>
            <a:lvl1pPr marL="457200" lvl="0" indent="-342900">
              <a:spcBef>
                <a:spcPts val="60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1pPr>
            <a:lvl2pPr marL="914400" lvl="1"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2pPr>
            <a:lvl3pPr marL="1371600" lvl="2"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3pPr>
            <a:lvl4pPr marL="1828800" lvl="3"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4pPr>
            <a:lvl5pPr marL="2286000" lvl="4"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5pPr>
            <a:lvl6pPr marL="2743200" lvl="5"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6pPr>
            <a:lvl7pPr marL="3200400" lvl="6"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7pPr>
            <a:lvl8pPr marL="3657600" lvl="7"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8pPr>
            <a:lvl9pPr marL="4114800" lvl="8"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91425" tIns="91425" rIns="91425" bIns="91425" anchor="t" anchorCtr="0">
            <a:noAutofit/>
          </a:bodyPr>
          <a:lstStyle>
            <a:lvl1pPr lvl="0" algn="r">
              <a:buNone/>
              <a:defRPr sz="1200" b="1">
                <a:solidFill>
                  <a:srgbClr val="FF004E"/>
                </a:solidFill>
                <a:latin typeface="Titillium Web"/>
                <a:ea typeface="Titillium Web"/>
                <a:cs typeface="Titillium Web"/>
                <a:sym typeface="Titillium Web"/>
              </a:defRPr>
            </a:lvl1pPr>
            <a:lvl2pPr lvl="1" algn="r">
              <a:buNone/>
              <a:defRPr sz="1200" b="1">
                <a:solidFill>
                  <a:srgbClr val="FF004E"/>
                </a:solidFill>
                <a:latin typeface="Titillium Web"/>
                <a:ea typeface="Titillium Web"/>
                <a:cs typeface="Titillium Web"/>
                <a:sym typeface="Titillium Web"/>
              </a:defRPr>
            </a:lvl2pPr>
            <a:lvl3pPr lvl="2" algn="r">
              <a:buNone/>
              <a:defRPr sz="1200" b="1">
                <a:solidFill>
                  <a:srgbClr val="FF004E"/>
                </a:solidFill>
                <a:latin typeface="Titillium Web"/>
                <a:ea typeface="Titillium Web"/>
                <a:cs typeface="Titillium Web"/>
                <a:sym typeface="Titillium Web"/>
              </a:defRPr>
            </a:lvl3pPr>
            <a:lvl4pPr lvl="3" algn="r">
              <a:buNone/>
              <a:defRPr sz="1200" b="1">
                <a:solidFill>
                  <a:srgbClr val="FF004E"/>
                </a:solidFill>
                <a:latin typeface="Titillium Web"/>
                <a:ea typeface="Titillium Web"/>
                <a:cs typeface="Titillium Web"/>
                <a:sym typeface="Titillium Web"/>
              </a:defRPr>
            </a:lvl4pPr>
            <a:lvl5pPr lvl="4" algn="r">
              <a:buNone/>
              <a:defRPr sz="1200" b="1">
                <a:solidFill>
                  <a:srgbClr val="FF004E"/>
                </a:solidFill>
                <a:latin typeface="Titillium Web"/>
                <a:ea typeface="Titillium Web"/>
                <a:cs typeface="Titillium Web"/>
                <a:sym typeface="Titillium Web"/>
              </a:defRPr>
            </a:lvl5pPr>
            <a:lvl6pPr lvl="5" algn="r">
              <a:buNone/>
              <a:defRPr sz="1200" b="1">
                <a:solidFill>
                  <a:srgbClr val="FF004E"/>
                </a:solidFill>
                <a:latin typeface="Titillium Web"/>
                <a:ea typeface="Titillium Web"/>
                <a:cs typeface="Titillium Web"/>
                <a:sym typeface="Titillium Web"/>
              </a:defRPr>
            </a:lvl6pPr>
            <a:lvl7pPr lvl="6" algn="r">
              <a:buNone/>
              <a:defRPr sz="1200" b="1">
                <a:solidFill>
                  <a:srgbClr val="FF004E"/>
                </a:solidFill>
                <a:latin typeface="Titillium Web"/>
                <a:ea typeface="Titillium Web"/>
                <a:cs typeface="Titillium Web"/>
                <a:sym typeface="Titillium Web"/>
              </a:defRPr>
            </a:lvl7pPr>
            <a:lvl8pPr lvl="7" algn="r">
              <a:buNone/>
              <a:defRPr sz="1200" b="1">
                <a:solidFill>
                  <a:srgbClr val="FF004E"/>
                </a:solidFill>
                <a:latin typeface="Titillium Web"/>
                <a:ea typeface="Titillium Web"/>
                <a:cs typeface="Titillium Web"/>
                <a:sym typeface="Titillium Web"/>
              </a:defRPr>
            </a:lvl8pPr>
            <a:lvl9pPr lvl="8" algn="r">
              <a:buNone/>
              <a:defRPr sz="1200" b="1">
                <a:solidFill>
                  <a:srgbClr val="FF004E"/>
                </a:solidFill>
                <a:latin typeface="Titillium Web"/>
                <a:ea typeface="Titillium Web"/>
                <a:cs typeface="Titillium Web"/>
                <a:sym typeface="Titillium Web"/>
              </a:defRPr>
            </a:lvl9pPr>
          </a:lstStyle>
          <a:p>
            <a:pPr marL="0" lvl="0" indent="0" algn="r" rtl="0">
              <a:spcBef>
                <a:spcPct val="0"/>
              </a:spcBef>
              <a:spcAft>
                <a:spcPct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62" r:id="rId4"/>
    <p:sldLayoutId id="2147483663" r:id="rId5"/>
    <p:sldLayoutId id="2147483656" r:id="rId6"/>
    <p:sldLayoutId id="2147483657" r:id="rId7"/>
    <p:sldLayoutId id="2147483660" r:id="rId8"/>
  </p:sldLayoutIdLst>
  <p:transition>
    <p:fade thruBlk="1"/>
  </p:transition>
  <p:hf hdr="0" ftr="0" dt="0"/>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44425" y="422500"/>
            <a:ext cx="3226800" cy="857400"/>
          </a:xfrm>
          <a:prstGeom prst="rect">
            <a:avLst/>
          </a:prstGeom>
          <a:noFill/>
          <a:ln>
            <a:noFill/>
          </a:ln>
        </p:spPr>
        <p:txBody>
          <a:bodyPr spcFirstLastPara="1" wrap="square" lIns="91425" tIns="91425" rIns="91425" bIns="91425" anchor="t" anchorCtr="0"/>
          <a:lstStyle>
            <a:lvl1pPr lvl="0">
              <a:spcBef>
                <a:spcPct val="0"/>
              </a:spcBef>
              <a:spcAft>
                <a:spcPct val="0"/>
              </a:spcAft>
              <a:buSzPts val="2600"/>
              <a:buFont typeface="Titillium Web"/>
              <a:buNone/>
              <a:defRPr sz="2600" b="1">
                <a:latin typeface="Titillium Web"/>
                <a:ea typeface="Titillium Web"/>
                <a:cs typeface="Titillium Web"/>
                <a:sym typeface="Titillium Web"/>
              </a:defRPr>
            </a:lvl1pPr>
            <a:lvl2pPr lvl="1">
              <a:spcBef>
                <a:spcPct val="0"/>
              </a:spcBef>
              <a:spcAft>
                <a:spcPct val="0"/>
              </a:spcAft>
              <a:buSzPts val="2600"/>
              <a:buFont typeface="Titillium Web"/>
              <a:buNone/>
              <a:defRPr sz="2600" b="1">
                <a:latin typeface="Titillium Web"/>
                <a:ea typeface="Titillium Web"/>
                <a:cs typeface="Titillium Web"/>
                <a:sym typeface="Titillium Web"/>
              </a:defRPr>
            </a:lvl2pPr>
            <a:lvl3pPr lvl="2">
              <a:spcBef>
                <a:spcPct val="0"/>
              </a:spcBef>
              <a:spcAft>
                <a:spcPct val="0"/>
              </a:spcAft>
              <a:buSzPts val="2600"/>
              <a:buFont typeface="Titillium Web"/>
              <a:buNone/>
              <a:defRPr sz="2600" b="1">
                <a:latin typeface="Titillium Web"/>
                <a:ea typeface="Titillium Web"/>
                <a:cs typeface="Titillium Web"/>
                <a:sym typeface="Titillium Web"/>
              </a:defRPr>
            </a:lvl3pPr>
            <a:lvl4pPr lvl="3">
              <a:spcBef>
                <a:spcPct val="0"/>
              </a:spcBef>
              <a:spcAft>
                <a:spcPct val="0"/>
              </a:spcAft>
              <a:buSzPts val="2600"/>
              <a:buFont typeface="Titillium Web"/>
              <a:buNone/>
              <a:defRPr sz="2600" b="1">
                <a:latin typeface="Titillium Web"/>
                <a:ea typeface="Titillium Web"/>
                <a:cs typeface="Titillium Web"/>
                <a:sym typeface="Titillium Web"/>
              </a:defRPr>
            </a:lvl4pPr>
            <a:lvl5pPr lvl="4">
              <a:spcBef>
                <a:spcPct val="0"/>
              </a:spcBef>
              <a:spcAft>
                <a:spcPct val="0"/>
              </a:spcAft>
              <a:buSzPts val="2600"/>
              <a:buFont typeface="Titillium Web"/>
              <a:buNone/>
              <a:defRPr sz="2600" b="1">
                <a:latin typeface="Titillium Web"/>
                <a:ea typeface="Titillium Web"/>
                <a:cs typeface="Titillium Web"/>
                <a:sym typeface="Titillium Web"/>
              </a:defRPr>
            </a:lvl5pPr>
            <a:lvl6pPr lvl="5">
              <a:spcBef>
                <a:spcPct val="0"/>
              </a:spcBef>
              <a:spcAft>
                <a:spcPct val="0"/>
              </a:spcAft>
              <a:buSzPts val="2600"/>
              <a:buFont typeface="Titillium Web"/>
              <a:buNone/>
              <a:defRPr sz="2600" b="1">
                <a:latin typeface="Titillium Web"/>
                <a:ea typeface="Titillium Web"/>
                <a:cs typeface="Titillium Web"/>
                <a:sym typeface="Titillium Web"/>
              </a:defRPr>
            </a:lvl6pPr>
            <a:lvl7pPr lvl="6">
              <a:spcBef>
                <a:spcPct val="0"/>
              </a:spcBef>
              <a:spcAft>
                <a:spcPct val="0"/>
              </a:spcAft>
              <a:buSzPts val="2600"/>
              <a:buFont typeface="Titillium Web"/>
              <a:buNone/>
              <a:defRPr sz="2600" b="1">
                <a:latin typeface="Titillium Web"/>
                <a:ea typeface="Titillium Web"/>
                <a:cs typeface="Titillium Web"/>
                <a:sym typeface="Titillium Web"/>
              </a:defRPr>
            </a:lvl7pPr>
            <a:lvl8pPr lvl="7">
              <a:spcBef>
                <a:spcPct val="0"/>
              </a:spcBef>
              <a:spcAft>
                <a:spcPct val="0"/>
              </a:spcAft>
              <a:buSzPts val="2600"/>
              <a:buFont typeface="Titillium Web"/>
              <a:buNone/>
              <a:defRPr sz="2600" b="1">
                <a:latin typeface="Titillium Web"/>
                <a:ea typeface="Titillium Web"/>
                <a:cs typeface="Titillium Web"/>
                <a:sym typeface="Titillium Web"/>
              </a:defRPr>
            </a:lvl8pPr>
            <a:lvl9pPr lvl="8">
              <a:spcBef>
                <a:spcPct val="0"/>
              </a:spcBef>
              <a:spcAft>
                <a:spcPct val="0"/>
              </a:spcAft>
              <a:buSzPts val="2600"/>
              <a:buFont typeface="Titillium Web"/>
              <a:buNone/>
              <a:defRPr sz="2600" b="1">
                <a:latin typeface="Titillium Web"/>
                <a:ea typeface="Titillium Web"/>
                <a:cs typeface="Titillium Web"/>
                <a:sym typeface="Titillium Web"/>
              </a:defRPr>
            </a:lvl9pPr>
          </a:lstStyle>
          <a:p>
            <a:endParaRPr/>
          </a:p>
        </p:txBody>
      </p:sp>
      <p:sp>
        <p:nvSpPr>
          <p:cNvPr id="7" name="Google Shape;7;p1"/>
          <p:cNvSpPr txBox="1">
            <a:spLocks noGrp="1"/>
          </p:cNvSpPr>
          <p:nvPr>
            <p:ph type="body" idx="1"/>
          </p:nvPr>
        </p:nvSpPr>
        <p:spPr>
          <a:xfrm>
            <a:off x="723798" y="1586325"/>
            <a:ext cx="6092100" cy="3148500"/>
          </a:xfrm>
          <a:prstGeom prst="rect">
            <a:avLst/>
          </a:prstGeom>
          <a:noFill/>
          <a:ln>
            <a:noFill/>
          </a:ln>
        </p:spPr>
        <p:txBody>
          <a:bodyPr spcFirstLastPara="1" wrap="square" lIns="91425" tIns="91425" rIns="91425" bIns="91425" anchor="t" anchorCtr="0"/>
          <a:lstStyle>
            <a:lvl1pPr marL="457200" lvl="0" indent="-342900">
              <a:spcBef>
                <a:spcPts val="60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1pPr>
            <a:lvl2pPr marL="914400" lvl="1"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2pPr>
            <a:lvl3pPr marL="1371600" lvl="2"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3pPr>
            <a:lvl4pPr marL="1828800" lvl="3"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4pPr>
            <a:lvl5pPr marL="2286000" lvl="4"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5pPr>
            <a:lvl6pPr marL="2743200" lvl="5"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6pPr>
            <a:lvl7pPr marL="3200400" lvl="6"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7pPr>
            <a:lvl8pPr marL="3657600" lvl="7"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8pPr>
            <a:lvl9pPr marL="4114800" lvl="8"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91425" tIns="91425" rIns="91425" bIns="91425" anchor="t" anchorCtr="0">
            <a:noAutofit/>
          </a:bodyPr>
          <a:lstStyle>
            <a:lvl1pPr lvl="0" algn="r">
              <a:buNone/>
              <a:defRPr sz="1200" b="1">
                <a:solidFill>
                  <a:srgbClr val="FF004E"/>
                </a:solidFill>
                <a:latin typeface="Titillium Web"/>
                <a:ea typeface="Titillium Web"/>
                <a:cs typeface="Titillium Web"/>
                <a:sym typeface="Titillium Web"/>
              </a:defRPr>
            </a:lvl1pPr>
            <a:lvl2pPr lvl="1" algn="r">
              <a:buNone/>
              <a:defRPr sz="1200" b="1">
                <a:solidFill>
                  <a:srgbClr val="FF004E"/>
                </a:solidFill>
                <a:latin typeface="Titillium Web"/>
                <a:ea typeface="Titillium Web"/>
                <a:cs typeface="Titillium Web"/>
                <a:sym typeface="Titillium Web"/>
              </a:defRPr>
            </a:lvl2pPr>
            <a:lvl3pPr lvl="2" algn="r">
              <a:buNone/>
              <a:defRPr sz="1200" b="1">
                <a:solidFill>
                  <a:srgbClr val="FF004E"/>
                </a:solidFill>
                <a:latin typeface="Titillium Web"/>
                <a:ea typeface="Titillium Web"/>
                <a:cs typeface="Titillium Web"/>
                <a:sym typeface="Titillium Web"/>
              </a:defRPr>
            </a:lvl3pPr>
            <a:lvl4pPr lvl="3" algn="r">
              <a:buNone/>
              <a:defRPr sz="1200" b="1">
                <a:solidFill>
                  <a:srgbClr val="FF004E"/>
                </a:solidFill>
                <a:latin typeface="Titillium Web"/>
                <a:ea typeface="Titillium Web"/>
                <a:cs typeface="Titillium Web"/>
                <a:sym typeface="Titillium Web"/>
              </a:defRPr>
            </a:lvl4pPr>
            <a:lvl5pPr lvl="4" algn="r">
              <a:buNone/>
              <a:defRPr sz="1200" b="1">
                <a:solidFill>
                  <a:srgbClr val="FF004E"/>
                </a:solidFill>
                <a:latin typeface="Titillium Web"/>
                <a:ea typeface="Titillium Web"/>
                <a:cs typeface="Titillium Web"/>
                <a:sym typeface="Titillium Web"/>
              </a:defRPr>
            </a:lvl5pPr>
            <a:lvl6pPr lvl="5" algn="r">
              <a:buNone/>
              <a:defRPr sz="1200" b="1">
                <a:solidFill>
                  <a:srgbClr val="FF004E"/>
                </a:solidFill>
                <a:latin typeface="Titillium Web"/>
                <a:ea typeface="Titillium Web"/>
                <a:cs typeface="Titillium Web"/>
                <a:sym typeface="Titillium Web"/>
              </a:defRPr>
            </a:lvl6pPr>
            <a:lvl7pPr lvl="6" algn="r">
              <a:buNone/>
              <a:defRPr sz="1200" b="1">
                <a:solidFill>
                  <a:srgbClr val="FF004E"/>
                </a:solidFill>
                <a:latin typeface="Titillium Web"/>
                <a:ea typeface="Titillium Web"/>
                <a:cs typeface="Titillium Web"/>
                <a:sym typeface="Titillium Web"/>
              </a:defRPr>
            </a:lvl7pPr>
            <a:lvl8pPr lvl="7" algn="r">
              <a:buNone/>
              <a:defRPr sz="1200" b="1">
                <a:solidFill>
                  <a:srgbClr val="FF004E"/>
                </a:solidFill>
                <a:latin typeface="Titillium Web"/>
                <a:ea typeface="Titillium Web"/>
                <a:cs typeface="Titillium Web"/>
                <a:sym typeface="Titillium Web"/>
              </a:defRPr>
            </a:lvl8pPr>
            <a:lvl9pPr lvl="8" algn="r">
              <a:buNone/>
              <a:defRPr sz="1200" b="1">
                <a:solidFill>
                  <a:srgbClr val="FF004E"/>
                </a:solidFill>
                <a:latin typeface="Titillium Web"/>
                <a:ea typeface="Titillium Web"/>
                <a:cs typeface="Titillium Web"/>
                <a:sym typeface="Titillium Web"/>
              </a:defRPr>
            </a:lvl9pPr>
          </a:lstStyle>
          <a:p>
            <a:pPr marL="0" lvl="0" indent="0" algn="r" rtl="0">
              <a:spcBef>
                <a:spcPct val="0"/>
              </a:spcBef>
              <a:spcAft>
                <a:spcPct val="0"/>
              </a:spcAft>
              <a:buNone/>
            </a:pPr>
            <a:fld id="{00000000-1234-1234-1234-123412341234}" type="slidenum">
              <a:rPr lang="en"/>
              <a:t>‹#›</a:t>
            </a:fld>
            <a:endParaRPr/>
          </a:p>
        </p:txBody>
      </p:sp>
    </p:spTree>
    <p:extLst>
      <p:ext uri="{BB962C8B-B14F-4D97-AF65-F5344CB8AC3E}">
        <p14:creationId xmlns:p14="http://schemas.microsoft.com/office/powerpoint/2010/main" val="1373010285"/>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Lst>
  <p:transition>
    <p:fade thruBlk="1"/>
  </p:transition>
  <p:hf hdr="0" ftr="0" dt="0"/>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hyperlink" Target="https://drive.google.com/file/d/0B0nq-A7HBqO1d1pQT0R2enpoZWM/view?usp=sharing"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drive.google.com/file/d/0B0nq-A7HBqO1d1pQT0R2enpoZWM/view?usp=sharing" TargetMode="Externa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iessanjose.blogspot.com/2014/10/creacion-de-contenidos-la-innovacion.html" TargetMode="External"/><Relationship Id="rId7" Type="http://schemas.openxmlformats.org/officeDocument/2006/relationships/diagramQuickStyle" Target="../diagrams/quickStyle2.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hyperlink" Target="https://creativecommons.org/licenses/by-nc-sa/3.0/" TargetMode="External"/><Relationship Id="rId9" Type="http://schemas.microsoft.com/office/2007/relationships/diagramDrawing" Target="../diagrams/drawing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file/d/0B0nq-A7HBqO1d1pQT0R2enpoZWM/view?usp=sharing"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stretch>
            <a:fillRect/>
          </a:stretch>
        </a:blipFill>
        <a:effectLst/>
      </p:bgPr>
    </p:bg>
    <p:spTree>
      <p:nvGrpSpPr>
        <p:cNvPr id="1" name="Shape 99"/>
        <p:cNvGrpSpPr/>
        <p:nvPr/>
      </p:nvGrpSpPr>
      <p:grpSpPr>
        <a:xfrm>
          <a:off x="0" y="0"/>
          <a:ext cx="0" cy="0"/>
          <a:chOff x="0" y="0"/>
          <a:chExt cx="0" cy="0"/>
        </a:xfrm>
      </p:grpSpPr>
      <p:sp>
        <p:nvSpPr>
          <p:cNvPr id="100" name="Google Shape;100;p15"/>
          <p:cNvSpPr txBox="1">
            <a:spLocks noGrp="1"/>
          </p:cNvSpPr>
          <p:nvPr>
            <p:ph type="ctrTitle"/>
          </p:nvPr>
        </p:nvSpPr>
        <p:spPr>
          <a:xfrm>
            <a:off x="685799" y="1915625"/>
            <a:ext cx="8164689" cy="1159800"/>
          </a:xfrm>
          <a:prstGeom prst="rect">
            <a:avLst/>
          </a:prstGeom>
        </p:spPr>
        <p:txBody>
          <a:bodyPr spcFirstLastPara="1" wrap="square" lIns="91425" tIns="91425" rIns="91425" bIns="91425" anchor="ctr" anchorCtr="0">
            <a:noAutofit/>
          </a:bodyPr>
          <a:lstStyle/>
          <a:p>
            <a:pPr marL="0" lvl="0" indent="0" algn="l" rtl="0">
              <a:spcBef>
                <a:spcPct val="0"/>
              </a:spcBef>
              <a:spcAft>
                <a:spcPct val="0"/>
              </a:spcAft>
              <a:buNone/>
            </a:pPr>
            <a:r>
              <a:rPr lang="el-GR" sz="2800" dirty="0" smtClean="0"/>
              <a:t>ΕΠΑΓΓΕΛΜΑΤΙΚΗ ΑΝΑΠΤΥΞΗ ΕΝΗΛΙΚΩΝ</a:t>
            </a:r>
            <a:r>
              <a:rPr lang="en-GB" sz="2800" b="1" i="0" strike="noStrike" cap="none" spc="0" baseline="0" dirty="0" smtClean="0">
                <a:solidFill>
                  <a:srgbClr val="FFFFFF"/>
                </a:solidFill>
                <a:effectLst/>
                <a:latin typeface="Titillium Web"/>
                <a:ea typeface="Titillium Web"/>
                <a:cs typeface="Titillium Web"/>
              </a:rPr>
              <a:t>. </a:t>
            </a:r>
            <a:r>
              <a:rPr sz="2800" dirty="0"/>
              <a:t/>
            </a:r>
            <a:br>
              <a:rPr sz="2800" dirty="0"/>
            </a:br>
            <a:r>
              <a:rPr lang="el-GR" sz="2800" dirty="0" smtClean="0"/>
              <a:t>ΜΟΝΤΕΛΟ </a:t>
            </a:r>
            <a:r>
              <a:rPr lang="en-GB" sz="2800" b="1" i="0" strike="noStrike" cap="none" spc="0" baseline="0" dirty="0" smtClean="0">
                <a:solidFill>
                  <a:srgbClr val="FFFFFF"/>
                </a:solidFill>
                <a:effectLst/>
                <a:latin typeface="Titillium Web"/>
                <a:ea typeface="Titillium Web"/>
                <a:cs typeface="Titillium Web"/>
              </a:rPr>
              <a:t>ARACNE</a:t>
            </a:r>
            <a:endParaRPr lang="en-GB" sz="2800" b="1" i="0" strike="noStrike" cap="none" spc="0" baseline="0" dirty="0">
              <a:solidFill>
                <a:srgbClr val="FFFFFF"/>
              </a:solidFill>
              <a:effectLst/>
              <a:latin typeface="Titillium Web"/>
              <a:ea typeface="Titillium Web"/>
              <a:cs typeface="Titillium Web"/>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844424" y="422500"/>
            <a:ext cx="4235575" cy="683811"/>
          </a:xfrm>
          <a:prstGeom prst="rect">
            <a:avLst/>
          </a:prstGeom>
        </p:spPr>
        <p:txBody>
          <a:bodyPr spcFirstLastPara="1" wrap="square" lIns="91425" tIns="91425" rIns="91425" bIns="91425" anchor="t" anchorCtr="0">
            <a:noAutofit/>
          </a:bodyPr>
          <a:lstStyle/>
          <a:p>
            <a:pPr lvl="0"/>
            <a:r>
              <a:rPr lang="el-GR" sz="2000" b="1" i="0" strike="noStrike" cap="none" spc="0" baseline="0" dirty="0" smtClean="0">
                <a:solidFill>
                  <a:srgbClr val="000000"/>
                </a:solidFill>
                <a:effectLst/>
                <a:latin typeface="Titillium Web"/>
                <a:ea typeface="Titillium Web"/>
                <a:cs typeface="Titillium Web"/>
              </a:rPr>
              <a:t>Ομαδική αυτοαπασχόληση</a:t>
            </a:r>
            <a:endParaRPr lang="en-GB" sz="2000" b="1" i="0" strike="noStrike" cap="none" spc="0" baseline="0" dirty="0">
              <a:solidFill>
                <a:srgbClr val="000000"/>
              </a:solidFill>
              <a:effectLst/>
              <a:latin typeface="Titillium Web"/>
              <a:ea typeface="Titillium Web"/>
              <a:cs typeface="Titillium Web"/>
            </a:endParaRPr>
          </a:p>
        </p:txBody>
      </p:sp>
      <p:sp>
        <p:nvSpPr>
          <p:cNvPr id="137" name="Google Shape;137;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10</a:t>
            </a:fld>
            <a:endParaRPr/>
          </a:p>
        </p:txBody>
      </p:sp>
      <p:sp>
        <p:nvSpPr>
          <p:cNvPr id="4" name="Flecha: a la derecha con bandas 3">
            <a:extLst>
              <a:ext uri="{FF2B5EF4-FFF2-40B4-BE49-F238E27FC236}">
                <a16:creationId xmlns="" xmlns:a16="http://schemas.microsoft.com/office/drawing/2014/main" id="{9344FA0F-7A1E-4FB3-94EB-4FCABAD06BA1}"/>
              </a:ext>
            </a:extLst>
          </p:cNvPr>
          <p:cNvSpPr/>
          <p:nvPr/>
        </p:nvSpPr>
        <p:spPr>
          <a:xfrm>
            <a:off x="936649" y="994362"/>
            <a:ext cx="1614357" cy="646055"/>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dirty="0" smtClean="0">
                <a:solidFill>
                  <a:srgbClr val="000000"/>
                </a:solidFill>
                <a:latin typeface="Arial"/>
                <a:ea typeface="Arial"/>
                <a:cs typeface="Arial"/>
              </a:rPr>
              <a:t>Ανάπτυξη ευαισθητοποίησης</a:t>
            </a:r>
            <a:endParaRPr lang="en-GB" sz="1100" b="0" i="0" strike="noStrike" cap="none" spc="0" baseline="0" dirty="0">
              <a:solidFill>
                <a:srgbClr val="000000"/>
              </a:solidFill>
              <a:effectLst/>
              <a:latin typeface="Arial"/>
              <a:ea typeface="Arial"/>
              <a:cs typeface="Arial"/>
            </a:endParaRPr>
          </a:p>
        </p:txBody>
      </p:sp>
      <p:sp>
        <p:nvSpPr>
          <p:cNvPr id="18" name="Flecha: a la derecha con bandas 17">
            <a:extLst>
              <a:ext uri="{FF2B5EF4-FFF2-40B4-BE49-F238E27FC236}">
                <a16:creationId xmlns="" xmlns:a16="http://schemas.microsoft.com/office/drawing/2014/main" id="{FD66BB67-1421-4913-BAAE-C40DA58205E0}"/>
              </a:ext>
            </a:extLst>
          </p:cNvPr>
          <p:cNvSpPr/>
          <p:nvPr/>
        </p:nvSpPr>
        <p:spPr>
          <a:xfrm>
            <a:off x="1090670" y="3308721"/>
            <a:ext cx="1460337" cy="877229"/>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dirty="0">
                <a:solidFill>
                  <a:srgbClr val="000000"/>
                </a:solidFill>
              </a:rPr>
              <a:t>Διαμορφωτική επιχειρηματική πρακτική</a:t>
            </a:r>
          </a:p>
        </p:txBody>
      </p:sp>
      <p:sp>
        <p:nvSpPr>
          <p:cNvPr id="19" name="Flecha: a la derecha con bandas 18">
            <a:extLst>
              <a:ext uri="{FF2B5EF4-FFF2-40B4-BE49-F238E27FC236}">
                <a16:creationId xmlns="" xmlns:a16="http://schemas.microsoft.com/office/drawing/2014/main" id="{ADFEC36C-FB8A-4D1B-A635-50A98CB42430}"/>
              </a:ext>
            </a:extLst>
          </p:cNvPr>
          <p:cNvSpPr/>
          <p:nvPr/>
        </p:nvSpPr>
        <p:spPr>
          <a:xfrm>
            <a:off x="1081758" y="2122759"/>
            <a:ext cx="1469249" cy="86879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b="0" i="0" strike="noStrike" cap="none" spc="0" baseline="0" dirty="0" smtClean="0">
                <a:solidFill>
                  <a:srgbClr val="000000"/>
                </a:solidFill>
                <a:effectLst/>
                <a:latin typeface="Arial"/>
                <a:ea typeface="Arial"/>
                <a:cs typeface="Arial"/>
              </a:rPr>
              <a:t>Διαμορφωτική επιχειρηματικ</a:t>
            </a:r>
            <a:r>
              <a:rPr lang="el-GR" sz="1100" dirty="0">
                <a:solidFill>
                  <a:srgbClr val="000000"/>
                </a:solidFill>
                <a:latin typeface="Arial"/>
                <a:ea typeface="Arial"/>
                <a:cs typeface="Arial"/>
              </a:rPr>
              <a:t>ή</a:t>
            </a:r>
            <a:r>
              <a:rPr lang="el-GR" sz="1100" b="0" i="0" strike="noStrike" cap="none" spc="0" dirty="0" smtClean="0">
                <a:solidFill>
                  <a:srgbClr val="000000"/>
                </a:solidFill>
                <a:effectLst/>
                <a:latin typeface="Arial"/>
                <a:ea typeface="Arial"/>
                <a:cs typeface="Arial"/>
              </a:rPr>
              <a:t> πρακτική</a:t>
            </a:r>
            <a:endParaRPr lang="en-GB" sz="1100" b="0" i="0" strike="noStrike" cap="none" spc="0" baseline="0" dirty="0">
              <a:solidFill>
                <a:srgbClr val="000000"/>
              </a:solidFill>
              <a:effectLst/>
              <a:latin typeface="Arial"/>
              <a:ea typeface="Arial"/>
              <a:cs typeface="Arial"/>
            </a:endParaRPr>
          </a:p>
        </p:txBody>
      </p:sp>
      <p:pic>
        <p:nvPicPr>
          <p:cNvPr id="16" name="Imagen 15">
            <a:extLst>
              <a:ext uri="{FF2B5EF4-FFF2-40B4-BE49-F238E27FC236}">
                <a16:creationId xmlns="" xmlns:a16="http://schemas.microsoft.com/office/drawing/2014/main" id="{C66C4AB7-E170-4FAA-9111-5D75BE801549}"/>
              </a:ext>
            </a:extLst>
          </p:cNvPr>
          <p:cNvPicPr>
            <a:picLocks noChangeAspect="1"/>
          </p:cNvPicPr>
          <p:nvPr/>
        </p:nvPicPr>
        <p:blipFill>
          <a:blip r:embed="rId3"/>
          <a:stretch>
            <a:fillRect/>
          </a:stretch>
        </p:blipFill>
        <p:spPr>
          <a:xfrm>
            <a:off x="484018" y="995065"/>
            <a:ext cx="597740" cy="587493"/>
          </a:xfrm>
          <a:prstGeom prst="rect">
            <a:avLst/>
          </a:prstGeom>
        </p:spPr>
      </p:pic>
      <p:pic>
        <p:nvPicPr>
          <p:cNvPr id="20" name="Imagen 19">
            <a:extLst>
              <a:ext uri="{FF2B5EF4-FFF2-40B4-BE49-F238E27FC236}">
                <a16:creationId xmlns="" xmlns:a16="http://schemas.microsoft.com/office/drawing/2014/main" id="{A3694018-4F68-4DC5-8653-1E4B3B5F6AC9}"/>
              </a:ext>
            </a:extLst>
          </p:cNvPr>
          <p:cNvPicPr>
            <a:picLocks noChangeAspect="1"/>
          </p:cNvPicPr>
          <p:nvPr/>
        </p:nvPicPr>
        <p:blipFill>
          <a:blip r:embed="rId4"/>
          <a:stretch>
            <a:fillRect/>
          </a:stretch>
        </p:blipFill>
        <p:spPr>
          <a:xfrm>
            <a:off x="499999" y="2217417"/>
            <a:ext cx="611717" cy="579521"/>
          </a:xfrm>
          <a:prstGeom prst="rect">
            <a:avLst/>
          </a:prstGeom>
        </p:spPr>
      </p:pic>
      <p:pic>
        <p:nvPicPr>
          <p:cNvPr id="22" name="Imagen 21">
            <a:extLst>
              <a:ext uri="{FF2B5EF4-FFF2-40B4-BE49-F238E27FC236}">
                <a16:creationId xmlns="" xmlns:a16="http://schemas.microsoft.com/office/drawing/2014/main" id="{CFDD6B57-7E8E-423A-90DB-FFEE44D4BC8B}"/>
              </a:ext>
            </a:extLst>
          </p:cNvPr>
          <p:cNvPicPr>
            <a:picLocks noChangeAspect="1"/>
          </p:cNvPicPr>
          <p:nvPr/>
        </p:nvPicPr>
        <p:blipFill>
          <a:blip r:embed="rId5"/>
          <a:stretch>
            <a:fillRect/>
          </a:stretch>
        </p:blipFill>
        <p:spPr>
          <a:xfrm>
            <a:off x="499533" y="3317155"/>
            <a:ext cx="673715" cy="651151"/>
          </a:xfrm>
          <a:prstGeom prst="rect">
            <a:avLst/>
          </a:prstGeom>
        </p:spPr>
      </p:pic>
      <p:grpSp>
        <p:nvGrpSpPr>
          <p:cNvPr id="23" name="Diagrama 7">
            <a:extLst>
              <a:ext uri="{FF2B5EF4-FFF2-40B4-BE49-F238E27FC236}">
                <a16:creationId xmlns="" xmlns:a16="http://schemas.microsoft.com/office/drawing/2014/main" id="{3FFC5D95-1283-4493-9612-86D3ADFF5BBE}"/>
              </a:ext>
            </a:extLst>
          </p:cNvPr>
          <p:cNvGrpSpPr/>
          <p:nvPr/>
        </p:nvGrpSpPr>
        <p:grpSpPr>
          <a:xfrm rot="5400000">
            <a:off x="3589600" y="-128676"/>
            <a:ext cx="3641022" cy="5706356"/>
            <a:chOff x="1323314" y="-9929"/>
            <a:chExt cx="3733538" cy="4150585"/>
          </a:xfrm>
        </p:grpSpPr>
        <p:sp>
          <p:nvSpPr>
            <p:cNvPr id="24" name="24 Forma libre">
              <a:extLst>
                <a:ext uri="{FF2B5EF4-FFF2-40B4-BE49-F238E27FC236}">
                  <a16:creationId xmlns="" xmlns:a16="http://schemas.microsoft.com/office/drawing/2014/main" id="{BAA51024-AC30-4AD8-AD0D-7DE8AF34CE9F}"/>
                </a:ext>
              </a:extLst>
            </p:cNvPr>
            <p:cNvSpPr/>
            <p:nvPr/>
          </p:nvSpPr>
          <p:spPr>
            <a:xfrm>
              <a:off x="1323314" y="-9929"/>
              <a:ext cx="1276804" cy="1022344"/>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25" name="25 Forma libre">
              <a:extLst>
                <a:ext uri="{FF2B5EF4-FFF2-40B4-BE49-F238E27FC236}">
                  <a16:creationId xmlns="" xmlns:a16="http://schemas.microsoft.com/office/drawing/2014/main" id="{30BE938A-C98B-490A-94ED-4950D6E0F9CA}"/>
                </a:ext>
              </a:extLst>
            </p:cNvPr>
            <p:cNvSpPr/>
            <p:nvPr/>
          </p:nvSpPr>
          <p:spPr>
            <a:xfrm>
              <a:off x="1493250" y="55292"/>
              <a:ext cx="1021439" cy="817875"/>
            </a:xfrm>
            <a:custGeom>
              <a:avLst/>
              <a:gdLst>
                <a:gd name="f0" fmla="val 10800000"/>
                <a:gd name="f1" fmla="val 5400000"/>
                <a:gd name="f2" fmla="val 180"/>
                <a:gd name="f3" fmla="val w"/>
                <a:gd name="f4" fmla="val h"/>
                <a:gd name="f5" fmla="val ss"/>
                <a:gd name="f6" fmla="val 0"/>
                <a:gd name="f7" fmla="*/ 5419351 1 1725033"/>
                <a:gd name="f8" fmla="+- 0 0 1"/>
                <a:gd name="f9" fmla="val 12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26" name="26 Forma libre">
              <a:extLst>
                <a:ext uri="{FF2B5EF4-FFF2-40B4-BE49-F238E27FC236}">
                  <a16:creationId xmlns="" xmlns:a16="http://schemas.microsoft.com/office/drawing/2014/main" id="{B0CC714F-AD30-4D4E-9DCD-F0D85C4EEA93}"/>
                </a:ext>
              </a:extLst>
            </p:cNvPr>
            <p:cNvSpPr/>
            <p:nvPr/>
          </p:nvSpPr>
          <p:spPr>
            <a:xfrm rot="16200004">
              <a:off x="218839" y="2281046"/>
              <a:ext cx="3013713" cy="705507"/>
            </a:xfrm>
            <a:custGeom>
              <a:avLst/>
              <a:gdLst>
                <a:gd name="f0" fmla="val 10800000"/>
                <a:gd name="f1" fmla="val 5400000"/>
                <a:gd name="f2" fmla="val 180"/>
                <a:gd name="f3" fmla="val w"/>
                <a:gd name="f4" fmla="val h"/>
                <a:gd name="f5" fmla="val 0"/>
                <a:gd name="f6" fmla="val 2088232"/>
                <a:gd name="f7" fmla="val 432048"/>
                <a:gd name="f8" fmla="+- 0 0 -90"/>
                <a:gd name="f9" fmla="*/ f3 1 2088232"/>
                <a:gd name="f10" fmla="*/ f4 1 432048"/>
                <a:gd name="f11" fmla="+- f7 0 f5"/>
                <a:gd name="f12" fmla="+- f6 0 f5"/>
                <a:gd name="f13" fmla="*/ f8 f0 1"/>
                <a:gd name="f14" fmla="*/ f12 1 2088232"/>
                <a:gd name="f15" fmla="*/ f11 1 432048"/>
                <a:gd name="f16" fmla="*/ 0 f12 1"/>
                <a:gd name="f17" fmla="*/ 0 f11 1"/>
                <a:gd name="f18" fmla="*/ 2088232 f12 1"/>
                <a:gd name="f19" fmla="*/ 432048 f11 1"/>
                <a:gd name="f20" fmla="*/ f13 1 f2"/>
                <a:gd name="f21" fmla="*/ f16 1 2088232"/>
                <a:gd name="f22" fmla="*/ f17 1 432048"/>
                <a:gd name="f23" fmla="*/ f18 1 2088232"/>
                <a:gd name="f24" fmla="*/ f19 1 43204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88232" h="432048">
                  <a:moveTo>
                    <a:pt x="f5" y="f5"/>
                  </a:moveTo>
                  <a:lnTo>
                    <a:pt x="f6" y="f5"/>
                  </a:lnTo>
                  <a:lnTo>
                    <a:pt x="f6" y="f7"/>
                  </a:lnTo>
                  <a:lnTo>
                    <a:pt x="f5" y="f7"/>
                  </a:lnTo>
                  <a:lnTo>
                    <a:pt x="f5" y="f5"/>
                  </a:lnTo>
                  <a:close/>
                </a:path>
              </a:pathLst>
            </a:custGeom>
          </p:spPr>
          <p:style>
            <a:lnRef idx="3">
              <a:schemeClr val="lt1"/>
            </a:lnRef>
            <a:fillRef idx="1">
              <a:schemeClr val="accent5"/>
            </a:fillRef>
            <a:effectRef idx="1">
              <a:schemeClr val="accent5"/>
            </a:effectRef>
            <a:fontRef idx="minor">
              <a:schemeClr val="lt1"/>
            </a:fontRef>
          </p:style>
          <p:txBody>
            <a:bodyPr vert="horz" wrap="square" lIns="0" tIns="0" rIns="0" bIns="0" anchor="b" anchorCtr="0" compatLnSpc="0"/>
            <a:lstStyle/>
            <a:p>
              <a:pPr algn="r" fontAlgn="auto">
                <a:lnSpc>
                  <a:spcPct val="90000"/>
                </a:lnSpc>
                <a:spcBef>
                  <a:spcPts val="500"/>
                </a:spcBef>
                <a:spcAft>
                  <a:spcPts val="300"/>
                </a:spcAft>
              </a:pPr>
              <a:endParaRPr lang="es-ES" sz="1100" kern="150" dirty="0">
                <a:solidFill>
                  <a:schemeClr val="tx1"/>
                </a:solidFill>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l-GR" sz="1100" b="1" dirty="0">
                  <a:solidFill>
                    <a:srgbClr val="000000"/>
                  </a:solidFill>
                </a:rPr>
                <a:t>ΒΑΣΙΚΟ ΕΠΙΠΕΔΟ</a:t>
              </a:r>
            </a:p>
            <a:p>
              <a:pPr algn="r" fontAlgn="auto">
                <a:lnSpc>
                  <a:spcPct val="90000"/>
                </a:lnSpc>
                <a:spcBef>
                  <a:spcPts val="500"/>
                </a:spcBef>
                <a:spcAft>
                  <a:spcPts val="300"/>
                </a:spcAft>
              </a:pPr>
              <a:r>
                <a:rPr lang="el-GR" sz="1100" dirty="0">
                  <a:solidFill>
                    <a:srgbClr val="000000"/>
                  </a:solidFill>
                </a:rPr>
                <a:t>ΠΡΟΣΕΓΓΙΣΗ ΣΤΗΝ ΕΤΑΙΡΕΙΑ ΚΑΙ </a:t>
              </a:r>
              <a:r>
                <a:rPr lang="el-GR" sz="1100" dirty="0" smtClean="0">
                  <a:solidFill>
                    <a:srgbClr val="000000"/>
                  </a:solidFill>
                </a:rPr>
                <a:t>ΠΡΟΑΠΑΙΤΟΥΜΕΝΑ ΥΠΟ ΤΗΝ ΠΡΩΤΟΒΟΥΛΙΑ ΤΗΣ ΑΥΤΟΑΠΑΣΧΟΛΗΣΗΣ</a:t>
              </a:r>
              <a:endParaRPr lang="en-GB" sz="1100" b="0" i="0" strike="noStrike" cap="none" spc="0" baseline="0" dirty="0">
                <a:solidFill>
                  <a:srgbClr val="000000"/>
                </a:solidFill>
                <a:effectLst/>
                <a:latin typeface="Arial"/>
                <a:ea typeface="Arial"/>
                <a:cs typeface="Arial"/>
              </a:endParaRPr>
            </a:p>
          </p:txBody>
        </p:sp>
        <p:sp>
          <p:nvSpPr>
            <p:cNvPr id="27" name="27 Forma libre">
              <a:extLst>
                <a:ext uri="{FF2B5EF4-FFF2-40B4-BE49-F238E27FC236}">
                  <a16:creationId xmlns="" xmlns:a16="http://schemas.microsoft.com/office/drawing/2014/main" id="{8559A1A3-8738-45C4-9319-3117D8FA0BDD}"/>
                </a:ext>
              </a:extLst>
            </p:cNvPr>
            <p:cNvSpPr/>
            <p:nvPr/>
          </p:nvSpPr>
          <p:spPr>
            <a:xfrm>
              <a:off x="2423445" y="-5619"/>
              <a:ext cx="1276804" cy="1022344"/>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28" name="28 Forma libre">
              <a:extLst>
                <a:ext uri="{FF2B5EF4-FFF2-40B4-BE49-F238E27FC236}">
                  <a16:creationId xmlns="" xmlns:a16="http://schemas.microsoft.com/office/drawing/2014/main" id="{D0AD722C-0E80-45A8-B3C7-D27971FCD60C}"/>
                </a:ext>
              </a:extLst>
            </p:cNvPr>
            <p:cNvSpPr/>
            <p:nvPr/>
          </p:nvSpPr>
          <p:spPr>
            <a:xfrm>
              <a:off x="2563817" y="92305"/>
              <a:ext cx="1021439" cy="817875"/>
            </a:xfrm>
            <a:custGeom>
              <a:avLst/>
              <a:gdLst>
                <a:gd name="f0" fmla="val 10800000"/>
                <a:gd name="f1" fmla="val 5400000"/>
                <a:gd name="f2" fmla="val 180"/>
                <a:gd name="f3" fmla="val w"/>
                <a:gd name="f4" fmla="val h"/>
                <a:gd name="f5" fmla="val ss"/>
                <a:gd name="f6" fmla="val 0"/>
                <a:gd name="f7" fmla="*/ 5419351 1 1725033"/>
                <a:gd name="f8" fmla="+- 0 0 1"/>
                <a:gd name="f9" fmla="val 6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29" name="29 Forma libre">
              <a:extLst>
                <a:ext uri="{FF2B5EF4-FFF2-40B4-BE49-F238E27FC236}">
                  <a16:creationId xmlns="" xmlns:a16="http://schemas.microsoft.com/office/drawing/2014/main" id="{93798FA8-BFA5-40A8-B445-D432E7AF69E2}"/>
                </a:ext>
              </a:extLst>
            </p:cNvPr>
            <p:cNvSpPr/>
            <p:nvPr/>
          </p:nvSpPr>
          <p:spPr>
            <a:xfrm rot="16200004">
              <a:off x="1408883" y="2196217"/>
              <a:ext cx="2964813" cy="924063"/>
            </a:xfrm>
            <a:custGeom>
              <a:avLst/>
              <a:gdLst>
                <a:gd name="f0" fmla="val 10800000"/>
                <a:gd name="f1" fmla="val 5400000"/>
                <a:gd name="f2" fmla="val 180"/>
                <a:gd name="f3" fmla="val w"/>
                <a:gd name="f4" fmla="val h"/>
                <a:gd name="f5" fmla="val 0"/>
                <a:gd name="f6" fmla="val 2088232"/>
                <a:gd name="f7" fmla="val 727953"/>
                <a:gd name="f8" fmla="+- 0 0 -90"/>
                <a:gd name="f9" fmla="*/ f3 1 2088232"/>
                <a:gd name="f10" fmla="*/ f4 1 727953"/>
                <a:gd name="f11" fmla="+- f7 0 f5"/>
                <a:gd name="f12" fmla="+- f6 0 f5"/>
                <a:gd name="f13" fmla="*/ f8 f0 1"/>
                <a:gd name="f14" fmla="*/ f12 1 2088232"/>
                <a:gd name="f15" fmla="*/ f11 1 727953"/>
                <a:gd name="f16" fmla="*/ 0 f12 1"/>
                <a:gd name="f17" fmla="*/ 0 f11 1"/>
                <a:gd name="f18" fmla="*/ 2088232 f12 1"/>
                <a:gd name="f19" fmla="*/ 727953 f11 1"/>
                <a:gd name="f20" fmla="*/ f13 1 f2"/>
                <a:gd name="f21" fmla="*/ f16 1 2088232"/>
                <a:gd name="f22" fmla="*/ f17 1 727953"/>
                <a:gd name="f23" fmla="*/ f18 1 2088232"/>
                <a:gd name="f24" fmla="*/ f19 1 7279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88232" h="727953">
                  <a:moveTo>
                    <a:pt x="f5" y="f5"/>
                  </a:moveTo>
                  <a:lnTo>
                    <a:pt x="f6" y="f5"/>
                  </a:lnTo>
                  <a:lnTo>
                    <a:pt x="f6" y="f7"/>
                  </a:lnTo>
                  <a:lnTo>
                    <a:pt x="f5" y="f7"/>
                  </a:lnTo>
                  <a:lnTo>
                    <a:pt x="f5" y="f5"/>
                  </a:lnTo>
                  <a:close/>
                </a:path>
              </a:pathLst>
            </a:custGeom>
          </p:spPr>
          <p:style>
            <a:lnRef idx="3">
              <a:schemeClr val="lt1"/>
            </a:lnRef>
            <a:fillRef idx="1">
              <a:schemeClr val="accent5"/>
            </a:fillRef>
            <a:effectRef idx="1">
              <a:schemeClr val="accent5"/>
            </a:effectRef>
            <a:fontRef idx="minor">
              <a:schemeClr val="lt1"/>
            </a:fontRef>
          </p:style>
          <p:txBody>
            <a:bodyPr vert="horz" wrap="square" lIns="0" tIns="0" rIns="0" bIns="0" anchor="b" anchorCtr="0" compatLnSpc="0"/>
            <a:lstStyle/>
            <a:p>
              <a:pPr algn="r" fontAlgn="auto">
                <a:lnSpc>
                  <a:spcPct val="90000"/>
                </a:lnSpc>
                <a:spcBef>
                  <a:spcPts val="500"/>
                </a:spcBef>
                <a:spcAft>
                  <a:spcPts val="300"/>
                </a:spcAft>
              </a:pPr>
              <a:r>
                <a:rPr lang="el-GR" sz="1100" b="1" dirty="0">
                  <a:solidFill>
                    <a:srgbClr val="000000"/>
                  </a:solidFill>
                </a:rPr>
                <a:t>ΕΝΔΙΑΜΕΣΟ ΕΠΙΠΕΔΟ</a:t>
              </a:r>
            </a:p>
            <a:p>
              <a:pPr algn="r" fontAlgn="auto">
                <a:lnSpc>
                  <a:spcPct val="90000"/>
                </a:lnSpc>
                <a:spcBef>
                  <a:spcPts val="500"/>
                </a:spcBef>
                <a:spcAft>
                  <a:spcPts val="300"/>
                </a:spcAft>
              </a:pPr>
              <a:r>
                <a:rPr lang="el-GR" sz="1100" dirty="0">
                  <a:solidFill>
                    <a:srgbClr val="000000"/>
                  </a:solidFill>
                </a:rPr>
                <a:t>ΣΑΦΗΣ ΕΠΙΛΟΓΗ ΓΙΑ ΤΗΝ ΑΥΤΟΑΠΑΣΧΟΛΗΣΗ ΚΑΙ ΣΧΕΔΙΑΣΜΟΣ ΤΗΣ ΕΤΑΙΡΕΙΑΣ (θα εφαρμοζόταν στο μοντέλο με μια φάση τοποθέτησης κατάρτισης ή σε </a:t>
              </a:r>
              <a:r>
                <a:rPr lang="el-GR" sz="1100" dirty="0" err="1">
                  <a:solidFill>
                    <a:srgbClr val="000000"/>
                  </a:solidFill>
                </a:rPr>
                <a:t>επωαστήριο</a:t>
              </a:r>
              <a:r>
                <a:rPr lang="el-GR" sz="1100" dirty="0">
                  <a:solidFill>
                    <a:srgbClr val="000000"/>
                  </a:solidFill>
                </a:rPr>
                <a:t> συνεταιριστικής επιχείρησης ή </a:t>
              </a:r>
              <a:r>
                <a:rPr lang="el-GR" sz="1100" dirty="0" smtClean="0">
                  <a:solidFill>
                    <a:srgbClr val="000000"/>
                  </a:solidFill>
                </a:rPr>
                <a:t>σε υπό </a:t>
              </a:r>
              <a:r>
                <a:rPr lang="el-GR" sz="1100" dirty="0" smtClean="0">
                  <a:solidFill>
                    <a:srgbClr val="000000"/>
                  </a:solidFill>
                </a:rPr>
                <a:t>εποπτεία </a:t>
              </a:r>
              <a:r>
                <a:rPr lang="el-GR" sz="1100" dirty="0">
                  <a:solidFill>
                    <a:srgbClr val="000000"/>
                  </a:solidFill>
                </a:rPr>
                <a:t>εταιρεία ευρέσεως </a:t>
              </a:r>
              <a:r>
                <a:rPr lang="el-GR" sz="1100" dirty="0" smtClean="0">
                  <a:solidFill>
                    <a:srgbClr val="000000"/>
                  </a:solidFill>
                </a:rPr>
                <a:t>θέσεων </a:t>
              </a:r>
              <a:r>
                <a:rPr lang="el-GR" sz="1100" dirty="0">
                  <a:solidFill>
                    <a:srgbClr val="000000"/>
                  </a:solidFill>
                </a:rPr>
                <a:t>εργασίας</a:t>
              </a:r>
              <a:r>
                <a:rPr lang="en-GB" sz="1100" i="0" strike="noStrike" cap="none" spc="0" baseline="0" dirty="0" smtClean="0">
                  <a:solidFill>
                    <a:srgbClr val="000000"/>
                  </a:solidFill>
                  <a:effectLst/>
                  <a:latin typeface="Arial"/>
                  <a:ea typeface="Arial"/>
                  <a:cs typeface="Arial"/>
                </a:rPr>
                <a:t>)</a:t>
              </a:r>
              <a:endParaRPr lang="en-GB" sz="1100" i="0" strike="noStrike" cap="none" spc="0" baseline="0" dirty="0">
                <a:solidFill>
                  <a:srgbClr val="000000"/>
                </a:solidFill>
                <a:effectLst/>
                <a:latin typeface="Arial"/>
                <a:ea typeface="Arial"/>
                <a:cs typeface="Arial"/>
              </a:endParaRPr>
            </a:p>
          </p:txBody>
        </p:sp>
        <p:sp>
          <p:nvSpPr>
            <p:cNvPr id="30" name="30 Forma libre">
              <a:extLst>
                <a:ext uri="{FF2B5EF4-FFF2-40B4-BE49-F238E27FC236}">
                  <a16:creationId xmlns="" xmlns:a16="http://schemas.microsoft.com/office/drawing/2014/main" id="{AE5368DD-CFA5-4689-92C6-3445F92A792E}"/>
                </a:ext>
              </a:extLst>
            </p:cNvPr>
            <p:cNvSpPr/>
            <p:nvPr/>
          </p:nvSpPr>
          <p:spPr>
            <a:xfrm>
              <a:off x="3780048" y="873"/>
              <a:ext cx="1276804" cy="1022344"/>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31" name="31 Forma libre">
              <a:extLst>
                <a:ext uri="{FF2B5EF4-FFF2-40B4-BE49-F238E27FC236}">
                  <a16:creationId xmlns="" xmlns:a16="http://schemas.microsoft.com/office/drawing/2014/main" id="{FBA4377F-1E0B-4707-B339-1869B5F62CCF}"/>
                </a:ext>
              </a:extLst>
            </p:cNvPr>
            <p:cNvSpPr/>
            <p:nvPr/>
          </p:nvSpPr>
          <p:spPr>
            <a:xfrm>
              <a:off x="3936051" y="92305"/>
              <a:ext cx="1021439" cy="817875"/>
            </a:xfrm>
            <a:custGeom>
              <a:avLst/>
              <a:gdLst>
                <a:gd name="f0" fmla="val 10800000"/>
                <a:gd name="f1" fmla="val 5400000"/>
                <a:gd name="f2" fmla="val 180"/>
                <a:gd name="f3" fmla="val w"/>
                <a:gd name="f4" fmla="val h"/>
                <a:gd name="f5" fmla="val ss"/>
                <a:gd name="f6" fmla="val 0"/>
                <a:gd name="f7" fmla="*/ 5419351 1 1725033"/>
                <a:gd name="f8" fmla="+- 0 0 1"/>
                <a:gd name="f9" fmla="abs f3"/>
                <a:gd name="f10" fmla="abs f4"/>
                <a:gd name="f11" fmla="abs f5"/>
                <a:gd name="f12" fmla="+- 2700000 f1 0"/>
                <a:gd name="f13" fmla="+- 0 0 f6"/>
                <a:gd name="f14" fmla="+- 0 0 f2"/>
                <a:gd name="f15" fmla="?: f9 f3 1"/>
                <a:gd name="f16" fmla="?: f10 f4 1"/>
                <a:gd name="f17" fmla="?: f11 f5 1"/>
                <a:gd name="f18" fmla="*/ f13 f0 1"/>
                <a:gd name="f19" fmla="*/ f14 f0 1"/>
                <a:gd name="f20" fmla="+- f12 0 f1"/>
                <a:gd name="f21" fmla="*/ f15 1 21600"/>
                <a:gd name="f22" fmla="*/ f16 1 21600"/>
                <a:gd name="f23" fmla="*/ 21600 f15 1"/>
                <a:gd name="f24" fmla="*/ 21600 f16 1"/>
                <a:gd name="f25" fmla="*/ f18 1 f2"/>
                <a:gd name="f26" fmla="*/ f19 1 f2"/>
                <a:gd name="f27" fmla="+- f20 f1 0"/>
                <a:gd name="f28" fmla="min f22 f21"/>
                <a:gd name="f29" fmla="*/ f23 1 f17"/>
                <a:gd name="f30" fmla="*/ f24 1 f17"/>
                <a:gd name="f31" fmla="+- f25 0 f1"/>
                <a:gd name="f32" fmla="+- f26 0 f1"/>
                <a:gd name="f33" fmla="*/ f27 f7 1"/>
                <a:gd name="f34" fmla="val f29"/>
                <a:gd name="f35" fmla="val f30"/>
                <a:gd name="f36" fmla="+- 0 0 f31"/>
                <a:gd name="f37" fmla="+- 0 0 f32"/>
                <a:gd name="f38" fmla="*/ f33 1 f0"/>
                <a:gd name="f39" fmla="+- f35 0 f6"/>
                <a:gd name="f40" fmla="+- f34 0 f6"/>
                <a:gd name="f41" fmla="+- f37 0 f36"/>
                <a:gd name="f42" fmla="+- f36 f1 0"/>
                <a:gd name="f43" fmla="+- 0 0 f38"/>
                <a:gd name="f44" fmla="*/ f39 1 2"/>
                <a:gd name="f45" fmla="*/ f40 1 2"/>
                <a:gd name="f46" fmla="+- f41 21600000 0"/>
                <a:gd name="f47" fmla="+- 0 0 f43"/>
                <a:gd name="f48" fmla="*/ f42 f7 1"/>
                <a:gd name="f49" fmla="+- f6 f44 0"/>
                <a:gd name="f50" fmla="+- f6 f45 0"/>
                <a:gd name="f51" fmla="?: f41 f41 f46"/>
                <a:gd name="f52" fmla="*/ f47 f0 1"/>
                <a:gd name="f53" fmla="*/ f48 1 f0"/>
                <a:gd name="f54" fmla="*/ f45 f28 1"/>
                <a:gd name="f55" fmla="*/ f44 f28 1"/>
                <a:gd name="f56" fmla="*/ f52 1 f7"/>
                <a:gd name="f57" fmla="+- 0 0 f53"/>
                <a:gd name="f58" fmla="*/ f50 f28 1"/>
                <a:gd name="f59" fmla="*/ f49 f28 1"/>
                <a:gd name="f60" fmla="+- f56 0 f1"/>
                <a:gd name="f61" fmla="+- 0 0 f57"/>
                <a:gd name="f62" fmla="cos 1 f60"/>
                <a:gd name="f63" fmla="sin 1 f60"/>
                <a:gd name="f64" fmla="*/ f61 f0 1"/>
                <a:gd name="f65" fmla="+- 0 0 f62"/>
                <a:gd name="f66" fmla="+- 0 0 f63"/>
                <a:gd name="f67" fmla="*/ f64 1 f7"/>
                <a:gd name="f68" fmla="+- 0 0 f65"/>
                <a:gd name="f69" fmla="+- 0 0 f66"/>
                <a:gd name="f70" fmla="+- f67 0 f1"/>
                <a:gd name="f71" fmla="val f68"/>
                <a:gd name="f72" fmla="val f69"/>
                <a:gd name="f73" fmla="sin 1 f70"/>
                <a:gd name="f74" fmla="cos 1 f70"/>
                <a:gd name="f75" fmla="+- 0 0 f73"/>
                <a:gd name="f76" fmla="+- 0 0 f74"/>
                <a:gd name="f77" fmla="*/ f71 f45 1"/>
                <a:gd name="f78" fmla="*/ f72 f44 1"/>
                <a:gd name="f79" fmla="+- 0 0 f75"/>
                <a:gd name="f80" fmla="+- 0 0 f76"/>
                <a:gd name="f81" fmla="+- f50 0 f77"/>
                <a:gd name="f82" fmla="+- f50 f77 0"/>
                <a:gd name="f83" fmla="+- f49 0 f78"/>
                <a:gd name="f84" fmla="+- f49 f78 0"/>
                <a:gd name="f85" fmla="val f79"/>
                <a:gd name="f86" fmla="val f80"/>
                <a:gd name="f87" fmla="*/ f81 f28 1"/>
                <a:gd name="f88" fmla="*/ f83 f28 1"/>
                <a:gd name="f89" fmla="*/ f82 f28 1"/>
                <a:gd name="f90" fmla="*/ f84 f28 1"/>
                <a:gd name="f91" fmla="*/ f85 f45 1"/>
                <a:gd name="f92" fmla="*/ f86 f44 1"/>
                <a:gd name="f93" fmla="+- 0 0 f92"/>
                <a:gd name="f94" fmla="+- 0 0 f91"/>
                <a:gd name="f95" fmla="+- 0 0 f93"/>
                <a:gd name="f96" fmla="+- 0 0 f94"/>
                <a:gd name="f97" fmla="at2 f95 f96"/>
                <a:gd name="f98" fmla="+- f97 f1 0"/>
                <a:gd name="f99" fmla="*/ f98 f7 1"/>
                <a:gd name="f100" fmla="*/ f99 1 f0"/>
                <a:gd name="f101" fmla="+- 0 0 f100"/>
                <a:gd name="f102" fmla="val f101"/>
                <a:gd name="f103" fmla="+- 0 0 f102"/>
                <a:gd name="f104" fmla="*/ f103 f0 1"/>
                <a:gd name="f105" fmla="*/ f104 1 f7"/>
                <a:gd name="f106" fmla="+- f105 0 f1"/>
                <a:gd name="f107" fmla="+- f106 f1 0"/>
                <a:gd name="f108" fmla="*/ f107 f7 1"/>
                <a:gd name="f109" fmla="*/ f108 1 f0"/>
                <a:gd name="f110" fmla="+- 0 0 f109"/>
                <a:gd name="f111" fmla="+- 0 0 f110"/>
                <a:gd name="f112" fmla="*/ f111 f0 1"/>
                <a:gd name="f113" fmla="*/ f112 1 f7"/>
                <a:gd name="f114" fmla="+- f113 0 f1"/>
                <a:gd name="f115" fmla="cos 1 f114"/>
                <a:gd name="f116" fmla="sin 1 f114"/>
                <a:gd name="f117" fmla="+- 0 0 f115"/>
                <a:gd name="f118" fmla="+- 0 0 f116"/>
                <a:gd name="f119" fmla="+- 0 0 f117"/>
                <a:gd name="f120" fmla="+- 0 0 f118"/>
                <a:gd name="f121" fmla="val f119"/>
                <a:gd name="f122" fmla="val f120"/>
                <a:gd name="f123" fmla="+- 0 0 f121"/>
                <a:gd name="f124" fmla="+- 0 0 f122"/>
                <a:gd name="f125" fmla="*/ f8 f123 1"/>
                <a:gd name="f126" fmla="*/ f8 f124 1"/>
                <a:gd name="f127" fmla="*/ f125 f45 1"/>
                <a:gd name="f128" fmla="*/ f126 f44 1"/>
                <a:gd name="f129" fmla="+- f50 f127 0"/>
                <a:gd name="f130" fmla="+- f49 f128 0"/>
                <a:gd name="f131" fmla="*/ f129 f28 1"/>
                <a:gd name="f132" fmla="*/ f130 f28 1"/>
              </a:gdLst>
              <a:ahLst/>
              <a:cxnLst>
                <a:cxn ang="3cd4">
                  <a:pos x="hc" y="t"/>
                </a:cxn>
                <a:cxn ang="0">
                  <a:pos x="r" y="vc"/>
                </a:cxn>
                <a:cxn ang="cd4">
                  <a:pos x="hc" y="b"/>
                </a:cxn>
                <a:cxn ang="cd2">
                  <a:pos x="l" y="vc"/>
                </a:cxn>
              </a:cxnLst>
              <a:rect l="f87" t="f88" r="f89" b="f90"/>
              <a:pathLst>
                <a:path>
                  <a:moveTo>
                    <a:pt x="f131" y="f132"/>
                  </a:moveTo>
                  <a:arcTo wR="f54" hR="f55" stAng="f36" swAng="f51"/>
                  <a:lnTo>
                    <a:pt x="f58" y="f59"/>
                  </a:lnTo>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32" name="32 Forma libre">
              <a:extLst>
                <a:ext uri="{FF2B5EF4-FFF2-40B4-BE49-F238E27FC236}">
                  <a16:creationId xmlns="" xmlns:a16="http://schemas.microsoft.com/office/drawing/2014/main" id="{678A492B-CE01-4DA8-8F62-6F530E16078A}"/>
                </a:ext>
              </a:extLst>
            </p:cNvPr>
            <p:cNvSpPr/>
            <p:nvPr/>
          </p:nvSpPr>
          <p:spPr>
            <a:xfrm rot="16200004">
              <a:off x="2731193" y="2183186"/>
              <a:ext cx="3024071" cy="890866"/>
            </a:xfrm>
            <a:custGeom>
              <a:avLst/>
              <a:gdLst>
                <a:gd name="f0" fmla="val 10800000"/>
                <a:gd name="f1" fmla="val 5400000"/>
                <a:gd name="f2" fmla="val 180"/>
                <a:gd name="f3" fmla="val w"/>
                <a:gd name="f4" fmla="val h"/>
                <a:gd name="f5" fmla="val 0"/>
                <a:gd name="f6" fmla="val 2088232"/>
                <a:gd name="f7" fmla="val 432048"/>
                <a:gd name="f8" fmla="+- 0 0 -90"/>
                <a:gd name="f9" fmla="*/ f3 1 2088232"/>
                <a:gd name="f10" fmla="*/ f4 1 432048"/>
                <a:gd name="f11" fmla="+- f7 0 f5"/>
                <a:gd name="f12" fmla="+- f6 0 f5"/>
                <a:gd name="f13" fmla="*/ f8 f0 1"/>
                <a:gd name="f14" fmla="*/ f12 1 2088232"/>
                <a:gd name="f15" fmla="*/ f11 1 432048"/>
                <a:gd name="f16" fmla="*/ 0 f12 1"/>
                <a:gd name="f17" fmla="*/ 0 f11 1"/>
                <a:gd name="f18" fmla="*/ 2088232 f12 1"/>
                <a:gd name="f19" fmla="*/ 432048 f11 1"/>
                <a:gd name="f20" fmla="*/ f13 1 f2"/>
                <a:gd name="f21" fmla="*/ f16 1 2088232"/>
                <a:gd name="f22" fmla="*/ f17 1 432048"/>
                <a:gd name="f23" fmla="*/ f18 1 2088232"/>
                <a:gd name="f24" fmla="*/ f19 1 43204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88232" h="432048">
                  <a:moveTo>
                    <a:pt x="f5" y="f5"/>
                  </a:moveTo>
                  <a:lnTo>
                    <a:pt x="f6" y="f5"/>
                  </a:lnTo>
                  <a:lnTo>
                    <a:pt x="f6" y="f7"/>
                  </a:lnTo>
                  <a:lnTo>
                    <a:pt x="f5" y="f7"/>
                  </a:lnTo>
                  <a:lnTo>
                    <a:pt x="f5" y="f5"/>
                  </a:lnTo>
                  <a:close/>
                </a:path>
              </a:pathLst>
            </a:custGeom>
          </p:spPr>
          <p:style>
            <a:lnRef idx="3">
              <a:schemeClr val="lt1"/>
            </a:lnRef>
            <a:fillRef idx="1">
              <a:schemeClr val="accent5"/>
            </a:fillRef>
            <a:effectRef idx="1">
              <a:schemeClr val="accent5"/>
            </a:effectRef>
            <a:fontRef idx="minor">
              <a:schemeClr val="lt1"/>
            </a:fontRef>
          </p:style>
          <p:txBody>
            <a:bodyPr vert="horz" wrap="square" lIns="0" tIns="0" rIns="0" bIns="0" anchor="b" anchorCtr="0" compatLnSpc="0"/>
            <a:lstStyle/>
            <a:p>
              <a:pPr algn="r" fontAlgn="auto">
                <a:lnSpc>
                  <a:spcPct val="90000"/>
                </a:lnSpc>
                <a:spcBef>
                  <a:spcPts val="500"/>
                </a:spcBef>
                <a:spcAft>
                  <a:spcPts val="300"/>
                </a:spcAft>
              </a:pPr>
              <a:r>
                <a:rPr lang="el-GR" sz="1100" b="1" dirty="0">
                  <a:solidFill>
                    <a:srgbClr val="000000"/>
                  </a:solidFill>
                </a:rPr>
                <a:t>ΑΝΩΤΕΡΟ ΕΠΙΠΕΔΟ:</a:t>
              </a:r>
            </a:p>
            <a:p>
              <a:pPr algn="r" fontAlgn="auto">
                <a:lnSpc>
                  <a:spcPct val="90000"/>
                </a:lnSpc>
                <a:spcBef>
                  <a:spcPts val="500"/>
                </a:spcBef>
                <a:spcAft>
                  <a:spcPts val="300"/>
                </a:spcAft>
              </a:pPr>
              <a:r>
                <a:rPr lang="el-GR" sz="1100" dirty="0">
                  <a:solidFill>
                    <a:srgbClr val="000000"/>
                  </a:solidFill>
                </a:rPr>
                <a:t>ΟΜΑΔΑ ΕΡΓΑΣΙΑΣ ΜΕ ΑΥΤΟΝΟΜΗ, </a:t>
              </a:r>
              <a:r>
                <a:rPr lang="el-GR" sz="1100" dirty="0" smtClean="0">
                  <a:solidFill>
                    <a:srgbClr val="000000"/>
                  </a:solidFill>
                </a:rPr>
                <a:t>ΑΛΛΑ ΕΠΟΠΤΕΥΟΜΕΝΗ </a:t>
              </a:r>
              <a:r>
                <a:rPr lang="el-GR" sz="1100" dirty="0">
                  <a:solidFill>
                    <a:srgbClr val="000000"/>
                  </a:solidFill>
                </a:rPr>
                <a:t>ΔΙΑΧΕΙΡΙΣΗ (υπό το μοντέλο, αφορά μια φάση για εξειδικευμένη επιχειρησιακή καθοδήγηση ή επιχειρηματική καθοδήγηση ή εποπτευόμενη παραγωγή</a:t>
              </a:r>
              <a:r>
                <a:rPr lang="en-GB" sz="1100" i="0" strike="noStrike" cap="none" spc="0" baseline="0" dirty="0" smtClean="0">
                  <a:solidFill>
                    <a:srgbClr val="FFFFFF"/>
                  </a:solidFill>
                  <a:effectLst/>
                  <a:latin typeface="Arial"/>
                  <a:ea typeface="Arial"/>
                  <a:cs typeface="Arial"/>
                </a:rPr>
                <a:t>)</a:t>
              </a:r>
              <a:endParaRPr lang="en-GB" sz="1100" i="0" strike="noStrike" cap="none" spc="0" baseline="0" dirty="0">
                <a:solidFill>
                  <a:srgbClr val="FFFFFF"/>
                </a:solidFill>
                <a:effectLst/>
                <a:latin typeface="Arial"/>
                <a:ea typeface="Arial"/>
                <a:cs typeface="Arial"/>
              </a:endParaRPr>
            </a:p>
          </p:txBody>
        </p:sp>
      </p:grpSp>
    </p:spTree>
    <p:extLst>
      <p:ext uri="{BB962C8B-B14F-4D97-AF65-F5344CB8AC3E}">
        <p14:creationId xmlns:p14="http://schemas.microsoft.com/office/powerpoint/2010/main" val="293891970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51D6AE3-C7BF-448F-B555-08FF683426B6}"/>
              </a:ext>
            </a:extLst>
          </p:cNvPr>
          <p:cNvSpPr>
            <a:spLocks noGrp="1"/>
          </p:cNvSpPr>
          <p:nvPr>
            <p:ph type="title"/>
          </p:nvPr>
        </p:nvSpPr>
        <p:spPr>
          <a:xfrm>
            <a:off x="844424" y="422500"/>
            <a:ext cx="7432068" cy="857400"/>
          </a:xfrm>
        </p:spPr>
        <p:txBody>
          <a:bodyPr/>
          <a:lstStyle/>
          <a:p>
            <a:r>
              <a:rPr lang="el-GR" sz="1800" b="0" dirty="0">
                <a:solidFill>
                  <a:srgbClr val="FDA023"/>
                </a:solidFill>
                <a:latin typeface="Candara"/>
                <a:ea typeface="Candara"/>
                <a:cs typeface="Candara"/>
              </a:rPr>
              <a:t>Ομάδα </a:t>
            </a:r>
            <a:r>
              <a:rPr lang="el-GR" sz="1800" b="0" dirty="0" smtClean="0">
                <a:solidFill>
                  <a:srgbClr val="FDA023"/>
                </a:solidFill>
                <a:latin typeface="Candara"/>
                <a:ea typeface="Candara"/>
                <a:cs typeface="Candara"/>
              </a:rPr>
              <a:t>ΑΥΤΟΑΠΑΣΧΟΛΗΣΗΣ</a:t>
            </a:r>
            <a:r>
              <a:rPr lang="el-GR" sz="1400" b="0" dirty="0">
                <a:latin typeface="Candara"/>
                <a:ea typeface="Candara"/>
                <a:cs typeface="Candara"/>
              </a:rPr>
              <a:t>, ένα σύνολο προεπιλεγμένων ικανοτήτων για κάθε επίπεδο μάθησης</a:t>
            </a:r>
            <a:r>
              <a:rPr sz="1000" dirty="0"/>
              <a:t/>
            </a:r>
            <a:br>
              <a:rPr sz="1000" dirty="0"/>
            </a:br>
            <a:endParaRPr sz="1000" dirty="0"/>
          </a:p>
        </p:txBody>
      </p:sp>
      <p:sp>
        <p:nvSpPr>
          <p:cNvPr id="4" name="Marcador de número de diapositiva 3">
            <a:extLst>
              <a:ext uri="{FF2B5EF4-FFF2-40B4-BE49-F238E27FC236}">
                <a16:creationId xmlns="" xmlns:a16="http://schemas.microsoft.com/office/drawing/2014/main" id="{A0580F19-39EE-4A5E-A970-02591B64E2DC}"/>
              </a:ext>
            </a:extLst>
          </p:cNvPr>
          <p:cNvSpPr>
            <a:spLocks noGrp="1"/>
          </p:cNvSpPr>
          <p:nvPr>
            <p:ph type="sldNum" idx="12"/>
          </p:nvPr>
        </p:nvSpPr>
        <p:spPr/>
        <p:txBody>
          <a:bodyPr/>
          <a:lstStyle/>
          <a:p>
            <a:pPr marL="0" lvl="0" indent="0" algn="r" rtl="0">
              <a:spcBef>
                <a:spcPct val="0"/>
              </a:spcBef>
              <a:spcAft>
                <a:spcPct val="0"/>
              </a:spcAft>
              <a:buNone/>
            </a:pPr>
            <a:fld id="{00000000-1234-1234-1234-123412341234}" type="slidenum">
              <a:rPr lang="es-ES" smtClean="0"/>
              <a:t>11</a:t>
            </a:fld>
            <a:endParaRPr lang="es-ES"/>
          </a:p>
        </p:txBody>
      </p:sp>
      <p:grpSp>
        <p:nvGrpSpPr>
          <p:cNvPr id="6" name="Diagrama 11">
            <a:extLst>
              <a:ext uri="{FF2B5EF4-FFF2-40B4-BE49-F238E27FC236}">
                <a16:creationId xmlns="" xmlns:a16="http://schemas.microsoft.com/office/drawing/2014/main" id="{6757FB15-F0A4-4997-9D2E-E8F91403F308}"/>
              </a:ext>
            </a:extLst>
          </p:cNvPr>
          <p:cNvGrpSpPr/>
          <p:nvPr/>
        </p:nvGrpSpPr>
        <p:grpSpPr>
          <a:xfrm>
            <a:off x="264215" y="834624"/>
            <a:ext cx="8765068" cy="4177208"/>
            <a:chOff x="75643" y="0"/>
            <a:chExt cx="6763118" cy="4974923"/>
          </a:xfrm>
        </p:grpSpPr>
        <p:sp>
          <p:nvSpPr>
            <p:cNvPr id="7" name="58 Forma libre">
              <a:extLst>
                <a:ext uri="{FF2B5EF4-FFF2-40B4-BE49-F238E27FC236}">
                  <a16:creationId xmlns="" xmlns:a16="http://schemas.microsoft.com/office/drawing/2014/main" id="{4DA3F6F7-FE2A-4C02-8F72-6DDA091DCE11}"/>
                </a:ext>
              </a:extLst>
            </p:cNvPr>
            <p:cNvSpPr/>
            <p:nvPr/>
          </p:nvSpPr>
          <p:spPr>
            <a:xfrm>
              <a:off x="75648" y="35325"/>
              <a:ext cx="382082" cy="5801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D0E3EA"/>
            </a:solidFill>
            <a:ln>
              <a:noFill/>
              <a:prstDash val="solid"/>
            </a:ln>
          </p:spPr>
          <p:txBody>
            <a:bodyPr lIns="0" tIns="0" rIns="0" bIns="0"/>
            <a:lstStyle/>
            <a:p>
              <a:endParaRPr lang="es-ES"/>
            </a:p>
          </p:txBody>
        </p:sp>
        <p:sp>
          <p:nvSpPr>
            <p:cNvPr id="8" name="59 Forma libre">
              <a:extLst>
                <a:ext uri="{FF2B5EF4-FFF2-40B4-BE49-F238E27FC236}">
                  <a16:creationId xmlns="" xmlns:a16="http://schemas.microsoft.com/office/drawing/2014/main" id="{CE8175D6-30ED-4977-981D-1925E3BCEFAC}"/>
                </a:ext>
              </a:extLst>
            </p:cNvPr>
            <p:cNvSpPr/>
            <p:nvPr/>
          </p:nvSpPr>
          <p:spPr>
            <a:xfrm>
              <a:off x="113851" y="87647"/>
              <a:ext cx="305656" cy="466290"/>
            </a:xfrm>
            <a:custGeom>
              <a:avLst/>
              <a:gdLst>
                <a:gd name="f0" fmla="val 10800000"/>
                <a:gd name="f1" fmla="val 5400000"/>
                <a:gd name="f2" fmla="val 180"/>
                <a:gd name="f3" fmla="val w"/>
                <a:gd name="f4" fmla="val h"/>
                <a:gd name="f5" fmla="val ss"/>
                <a:gd name="f6" fmla="val 0"/>
                <a:gd name="f7" fmla="*/ 5419351 1 1725033"/>
                <a:gd name="f8" fmla="+- 0 0 1"/>
                <a:gd name="f9" fmla="val 289"/>
                <a:gd name="f10" fmla="val 70"/>
                <a:gd name="f11" fmla="+- 0 0 -109"/>
                <a:gd name="f12" fmla="+- 0 0 -250"/>
                <a:gd name="f13" fmla="+- 0 0 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solidFill>
              <a:srgbClr val="439BB3"/>
            </a:solidFill>
            <a:ln w="25402">
              <a:solidFill>
                <a:srgbClr val="439BB3"/>
              </a:solidFill>
              <a:prstDash val="solid"/>
            </a:ln>
          </p:spPr>
          <p:txBody>
            <a:bodyPr lIns="0" tIns="0" rIns="0" bIns="0"/>
            <a:lstStyle/>
            <a:p>
              <a:endParaRPr lang="es-ES"/>
            </a:p>
          </p:txBody>
        </p:sp>
        <p:sp>
          <p:nvSpPr>
            <p:cNvPr id="9" name="60 Forma libre">
              <a:extLst>
                <a:ext uri="{FF2B5EF4-FFF2-40B4-BE49-F238E27FC236}">
                  <a16:creationId xmlns="" xmlns:a16="http://schemas.microsoft.com/office/drawing/2014/main" id="{E320B6ED-6377-48A2-B0D8-8822A3A858AE}"/>
                </a:ext>
              </a:extLst>
            </p:cNvPr>
            <p:cNvSpPr/>
            <p:nvPr/>
          </p:nvSpPr>
          <p:spPr>
            <a:xfrm>
              <a:off x="75643" y="704972"/>
              <a:ext cx="1844578" cy="4269618"/>
            </a:xfrm>
            <a:custGeom>
              <a:avLst/>
              <a:gdLst>
                <a:gd name="f0" fmla="val 10800000"/>
                <a:gd name="f1" fmla="val 5400000"/>
                <a:gd name="f2" fmla="val 180"/>
                <a:gd name="f3" fmla="val w"/>
                <a:gd name="f4" fmla="val h"/>
                <a:gd name="f5" fmla="val 0"/>
                <a:gd name="f6" fmla="val 1634548"/>
                <a:gd name="f7" fmla="val 1480632"/>
                <a:gd name="f8" fmla="+- 0 0 -90"/>
                <a:gd name="f9" fmla="*/ f3 1 1634548"/>
                <a:gd name="f10" fmla="*/ f4 1 1480632"/>
                <a:gd name="f11" fmla="+- f7 0 f5"/>
                <a:gd name="f12" fmla="+- f6 0 f5"/>
                <a:gd name="f13" fmla="*/ f8 f0 1"/>
                <a:gd name="f14" fmla="*/ f12 1 1634548"/>
                <a:gd name="f15" fmla="*/ f11 1 1480632"/>
                <a:gd name="f16" fmla="*/ 0 f12 1"/>
                <a:gd name="f17" fmla="*/ 0 f11 1"/>
                <a:gd name="f18" fmla="*/ 1634548 f12 1"/>
                <a:gd name="f19" fmla="*/ 1480632 f11 1"/>
                <a:gd name="f20" fmla="*/ f13 1 f2"/>
                <a:gd name="f21" fmla="*/ f16 1 1634548"/>
                <a:gd name="f22" fmla="*/ f17 1 1480632"/>
                <a:gd name="f23" fmla="*/ f18 1 1634548"/>
                <a:gd name="f24" fmla="*/ f19 1 148063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34547" h="1480632">
                  <a:moveTo>
                    <a:pt x="f5" y="f5"/>
                  </a:moveTo>
                  <a:lnTo>
                    <a:pt x="f6" y="f5"/>
                  </a:lnTo>
                  <a:lnTo>
                    <a:pt x="f6" y="f7"/>
                  </a:lnTo>
                  <a:lnTo>
                    <a:pt x="f5" y="f7"/>
                  </a:lnTo>
                  <a:lnTo>
                    <a:pt x="f5" y="f5"/>
                  </a:lnTo>
                  <a:close/>
                </a:path>
              </a:pathLst>
            </a:custGeom>
            <a:solidFill>
              <a:srgbClr val="FFFFFF"/>
            </a:solidFill>
            <a:ln w="25402">
              <a:solidFill>
                <a:srgbClr val="F79646"/>
              </a:solidFill>
              <a:prstDash val="solid"/>
            </a:ln>
          </p:spPr>
          <p:txBody>
            <a:bodyPr vert="horz" wrap="square" lIns="17775" tIns="17775" rIns="17775" bIns="17775" anchor="t" anchorCtr="0" compatLnSpc="0"/>
            <a:lstStyle/>
            <a:p>
              <a:pPr fontAlgn="auto">
                <a:lnSpc>
                  <a:spcPct val="90000"/>
                </a:lnSpc>
                <a:spcAft>
                  <a:spcPts val="300"/>
                </a:spcAft>
              </a:pPr>
              <a:r>
                <a:rPr lang="el-GR" sz="1000" b="1" dirty="0">
                  <a:latin typeface="Calibri"/>
                  <a:ea typeface="Calibri"/>
                  <a:cs typeface="Calibri"/>
                </a:rPr>
                <a:t>ΕΝΑΡΞΗ ΑΠΑΣΧΟΛΗΣΗΣ</a:t>
              </a:r>
            </a:p>
            <a:p>
              <a:pPr fontAlgn="auto">
                <a:lnSpc>
                  <a:spcPct val="90000"/>
                </a:lnSpc>
                <a:spcAft>
                  <a:spcPts val="300"/>
                </a:spcAft>
              </a:pPr>
              <a:r>
                <a:rPr lang="el-GR" sz="1000" dirty="0">
                  <a:latin typeface="Calibri"/>
                  <a:ea typeface="Calibri"/>
                  <a:cs typeface="Calibri"/>
                </a:rPr>
                <a:t>Ανάλυση της απασχόλησης</a:t>
              </a:r>
            </a:p>
            <a:p>
              <a:pPr fontAlgn="auto">
                <a:lnSpc>
                  <a:spcPct val="90000"/>
                </a:lnSpc>
                <a:spcAft>
                  <a:spcPts val="300"/>
                </a:spcAft>
              </a:pPr>
              <a:r>
                <a:rPr lang="el-GR" sz="1000" dirty="0">
                  <a:latin typeface="Calibri"/>
                  <a:ea typeface="Calibri"/>
                  <a:cs typeface="Calibri"/>
                </a:rPr>
                <a:t>Μύθοι και εμπόδια στην αυτοαπασχόληση</a:t>
              </a:r>
            </a:p>
            <a:p>
              <a:pPr fontAlgn="auto">
                <a:lnSpc>
                  <a:spcPct val="90000"/>
                </a:lnSpc>
                <a:spcAft>
                  <a:spcPts val="300"/>
                </a:spcAft>
              </a:pPr>
              <a:r>
                <a:rPr lang="el-GR" sz="1000" dirty="0">
                  <a:latin typeface="Calibri"/>
                  <a:ea typeface="Calibri"/>
                  <a:cs typeface="Calibri"/>
                </a:rPr>
                <a:t>Γ</a:t>
              </a:r>
              <a:r>
                <a:rPr lang="el-GR" sz="1000" dirty="0" smtClean="0">
                  <a:latin typeface="Calibri"/>
                  <a:ea typeface="Calibri"/>
                  <a:cs typeface="Calibri"/>
                </a:rPr>
                <a:t>υναίκες </a:t>
              </a:r>
              <a:r>
                <a:rPr lang="el-GR" sz="1000" dirty="0">
                  <a:latin typeface="Calibri"/>
                  <a:ea typeface="Calibri"/>
                  <a:cs typeface="Calibri"/>
                </a:rPr>
                <a:t>και η αυτοαπασχόληση (</a:t>
              </a:r>
              <a:r>
                <a:rPr lang="el-GR" sz="1000" dirty="0" err="1">
                  <a:latin typeface="Calibri"/>
                  <a:ea typeface="Calibri"/>
                  <a:cs typeface="Calibri"/>
                </a:rPr>
                <a:t>κοινωνικοπολιτισμική</a:t>
              </a:r>
              <a:r>
                <a:rPr lang="el-GR" sz="1000" dirty="0">
                  <a:latin typeface="Calibri"/>
                  <a:ea typeface="Calibri"/>
                  <a:cs typeface="Calibri"/>
                </a:rPr>
                <a:t> και οικονομική επιρροή)</a:t>
              </a:r>
            </a:p>
            <a:p>
              <a:pPr fontAlgn="auto">
                <a:lnSpc>
                  <a:spcPct val="90000"/>
                </a:lnSpc>
                <a:spcAft>
                  <a:spcPts val="300"/>
                </a:spcAft>
              </a:pPr>
              <a:r>
                <a:rPr lang="el-GR" sz="1000" dirty="0">
                  <a:latin typeface="Calibri"/>
                  <a:ea typeface="Calibri"/>
                  <a:cs typeface="Calibri"/>
                </a:rPr>
                <a:t>Πλεονεκτήματα και μειονεκτήματα της </a:t>
              </a:r>
              <a:r>
                <a:rPr lang="el-GR" sz="1000" dirty="0" err="1">
                  <a:latin typeface="Calibri"/>
                  <a:ea typeface="Calibri"/>
                  <a:cs typeface="Calibri"/>
                </a:rPr>
                <a:t>αυτοαπασχόλησης</a:t>
              </a:r>
              <a:endParaRPr lang="el-GR" sz="1000" dirty="0">
                <a:latin typeface="Calibri"/>
                <a:ea typeface="Calibri"/>
                <a:cs typeface="Calibri"/>
              </a:endParaRPr>
            </a:p>
            <a:p>
              <a:pPr fontAlgn="auto">
                <a:lnSpc>
                  <a:spcPct val="90000"/>
                </a:lnSpc>
                <a:spcAft>
                  <a:spcPts val="300"/>
                </a:spcAft>
              </a:pPr>
              <a:r>
                <a:rPr lang="el-GR" sz="1000" dirty="0">
                  <a:latin typeface="Calibri"/>
                  <a:ea typeface="Calibri"/>
                  <a:cs typeface="Calibri"/>
                </a:rPr>
                <a:t>Επιχειρηματίας έναντι μισθωτού</a:t>
              </a:r>
            </a:p>
            <a:p>
              <a:pPr fontAlgn="auto">
                <a:lnSpc>
                  <a:spcPct val="90000"/>
                </a:lnSpc>
                <a:spcAft>
                  <a:spcPts val="300"/>
                </a:spcAft>
              </a:pPr>
              <a:r>
                <a:rPr lang="el-GR" sz="1000" dirty="0">
                  <a:latin typeface="Calibri"/>
                  <a:ea typeface="Calibri"/>
                  <a:cs typeface="Calibri"/>
                </a:rPr>
                <a:t>Τύποι </a:t>
              </a:r>
              <a:r>
                <a:rPr lang="el-GR" sz="1000" dirty="0" err="1">
                  <a:latin typeface="Calibri"/>
                  <a:ea typeface="Calibri"/>
                  <a:cs typeface="Calibri"/>
                </a:rPr>
                <a:t>αυτοαπασχόλησης</a:t>
              </a:r>
              <a:endParaRPr lang="el-GR" sz="1000" dirty="0">
                <a:latin typeface="Calibri"/>
                <a:ea typeface="Calibri"/>
                <a:cs typeface="Calibri"/>
              </a:endParaRPr>
            </a:p>
            <a:p>
              <a:pPr fontAlgn="auto">
                <a:lnSpc>
                  <a:spcPct val="90000"/>
                </a:lnSpc>
                <a:spcAft>
                  <a:spcPts val="300"/>
                </a:spcAft>
              </a:pPr>
              <a:r>
                <a:rPr lang="el-GR" sz="1000" dirty="0">
                  <a:latin typeface="Calibri"/>
                  <a:ea typeface="Calibri"/>
                  <a:cs typeface="Calibri"/>
                </a:rPr>
                <a:t>Κοινωνική οικονομία και αυτοαπασχόληση σε ομάδες</a:t>
              </a:r>
            </a:p>
            <a:p>
              <a:pPr fontAlgn="auto">
                <a:lnSpc>
                  <a:spcPct val="90000"/>
                </a:lnSpc>
                <a:spcAft>
                  <a:spcPts val="300"/>
                </a:spcAft>
              </a:pPr>
              <a:r>
                <a:rPr lang="el-GR" sz="1000" dirty="0">
                  <a:latin typeface="Calibri"/>
                  <a:ea typeface="Calibri"/>
                  <a:cs typeface="Calibri"/>
                </a:rPr>
                <a:t>Πώς να δημιουργήσετε μια εταιρεία</a:t>
              </a:r>
            </a:p>
            <a:p>
              <a:pPr fontAlgn="auto">
                <a:lnSpc>
                  <a:spcPct val="90000"/>
                </a:lnSpc>
                <a:spcAft>
                  <a:spcPts val="300"/>
                </a:spcAft>
              </a:pPr>
              <a:r>
                <a:rPr lang="el-GR" sz="1000" dirty="0">
                  <a:latin typeface="Calibri"/>
                  <a:ea typeface="Calibri"/>
                  <a:cs typeface="Calibri"/>
                </a:rPr>
                <a:t>Ανάπτυξη </a:t>
              </a:r>
              <a:r>
                <a:rPr lang="el-GR" sz="1000" dirty="0" smtClean="0">
                  <a:latin typeface="Calibri"/>
                  <a:ea typeface="Calibri"/>
                  <a:cs typeface="Calibri"/>
                </a:rPr>
                <a:t>παραγωγικών/καινοτόμων </a:t>
              </a:r>
              <a:r>
                <a:rPr lang="el-GR" sz="1000" dirty="0">
                  <a:latin typeface="Calibri"/>
                  <a:ea typeface="Calibri"/>
                  <a:cs typeface="Calibri"/>
                </a:rPr>
                <a:t>ιδεών (Μεθοδολογία </a:t>
              </a:r>
              <a:r>
                <a:rPr lang="el-GR" sz="1000" dirty="0" smtClean="0">
                  <a:latin typeface="Calibri"/>
                  <a:ea typeface="Calibri"/>
                  <a:cs typeface="Calibri"/>
                </a:rPr>
                <a:t>Σχεδιαστικής Σκέψης</a:t>
              </a:r>
              <a:r>
                <a:rPr lang="el-GR" sz="1000" dirty="0">
                  <a:latin typeface="Calibri"/>
                  <a:ea typeface="Calibri"/>
                  <a:cs typeface="Calibri"/>
                </a:rPr>
                <a:t>)</a:t>
              </a:r>
            </a:p>
            <a:p>
              <a:pPr fontAlgn="auto">
                <a:lnSpc>
                  <a:spcPct val="90000"/>
                </a:lnSpc>
                <a:spcAft>
                  <a:spcPts val="300"/>
                </a:spcAft>
              </a:pPr>
              <a:r>
                <a:rPr lang="el-GR" sz="1000" dirty="0">
                  <a:latin typeface="Calibri"/>
                  <a:ea typeface="Calibri"/>
                  <a:cs typeface="Calibri"/>
                </a:rPr>
                <a:t>Πρόσβαση σε επιχορηγήσεις και τύπους χρηματοδότησης για πρωτοβουλίες </a:t>
              </a:r>
              <a:r>
                <a:rPr lang="el-GR" sz="1000" dirty="0" err="1">
                  <a:latin typeface="Calibri"/>
                  <a:ea typeface="Calibri"/>
                  <a:cs typeface="Calibri"/>
                </a:rPr>
                <a:t>αυτοαπασχόλησης</a:t>
              </a:r>
              <a:endParaRPr lang="en-GB" sz="1000" i="0" strike="noStrike" cap="none" spc="0" baseline="0" dirty="0">
                <a:solidFill>
                  <a:srgbClr val="000000"/>
                </a:solidFill>
                <a:effectLst/>
                <a:latin typeface="Calibri"/>
                <a:ea typeface="Calibri"/>
                <a:cs typeface="Calibri"/>
              </a:endParaRPr>
            </a:p>
          </p:txBody>
        </p:sp>
        <p:sp>
          <p:nvSpPr>
            <p:cNvPr id="10" name="61 Forma libre">
              <a:extLst>
                <a:ext uri="{FF2B5EF4-FFF2-40B4-BE49-F238E27FC236}">
                  <a16:creationId xmlns="" xmlns:a16="http://schemas.microsoft.com/office/drawing/2014/main" id="{FC2A25BC-9CBB-43C7-9226-986E038321B4}"/>
                </a:ext>
              </a:extLst>
            </p:cNvPr>
            <p:cNvSpPr/>
            <p:nvPr/>
          </p:nvSpPr>
          <p:spPr>
            <a:xfrm>
              <a:off x="537319" y="0"/>
              <a:ext cx="985443" cy="620353"/>
            </a:xfrm>
            <a:custGeom>
              <a:avLst/>
              <a:gdLst>
                <a:gd name="f0" fmla="val 10800000"/>
                <a:gd name="f1" fmla="val 5400000"/>
                <a:gd name="f2" fmla="val 180"/>
                <a:gd name="f3" fmla="val w"/>
                <a:gd name="f4" fmla="val h"/>
                <a:gd name="f5" fmla="val 0"/>
                <a:gd name="f6" fmla="val 839732"/>
                <a:gd name="f7" fmla="val 283853"/>
                <a:gd name="f8" fmla="+- 0 0 -90"/>
                <a:gd name="f9" fmla="*/ f3 1 839732"/>
                <a:gd name="f10" fmla="*/ f4 1 283853"/>
                <a:gd name="f11" fmla="+- f7 0 f5"/>
                <a:gd name="f12" fmla="+- f6 0 f5"/>
                <a:gd name="f13" fmla="*/ f8 f0 1"/>
                <a:gd name="f14" fmla="*/ f12 1 839732"/>
                <a:gd name="f15" fmla="*/ f11 1 283853"/>
                <a:gd name="f16" fmla="*/ 0 f12 1"/>
                <a:gd name="f17" fmla="*/ 0 f11 1"/>
                <a:gd name="f18" fmla="*/ 839732 f12 1"/>
                <a:gd name="f19" fmla="*/ 283853 f11 1"/>
                <a:gd name="f20" fmla="*/ f13 1 f2"/>
                <a:gd name="f21" fmla="*/ f16 1 839732"/>
                <a:gd name="f22" fmla="*/ f17 1 283853"/>
                <a:gd name="f23" fmla="*/ f18 1 839732"/>
                <a:gd name="f24" fmla="*/ f19 1 2838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839732" h="283853">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l-GR" sz="1000" b="0" i="0" strike="noStrike" cap="none" spc="0" baseline="0" dirty="0" smtClean="0">
                  <a:solidFill>
                    <a:srgbClr val="000000"/>
                  </a:solidFill>
                  <a:effectLst/>
                  <a:latin typeface="Calibri"/>
                  <a:ea typeface="Calibri"/>
                  <a:cs typeface="Calibri"/>
                </a:rPr>
                <a:t>Βασικό</a:t>
              </a:r>
              <a:endParaRPr lang="en-GB" sz="1000" b="0" i="0" strike="noStrike" cap="none" spc="0" baseline="0" dirty="0">
                <a:solidFill>
                  <a:srgbClr val="000000"/>
                </a:solidFill>
                <a:effectLst/>
                <a:latin typeface="Calibri"/>
                <a:ea typeface="Calibri"/>
                <a:cs typeface="Calibri"/>
              </a:endParaRPr>
            </a:p>
            <a:p>
              <a:pPr fontAlgn="auto">
                <a:lnSpc>
                  <a:spcPct val="90000"/>
                </a:lnSpc>
                <a:spcAft>
                  <a:spcPts val="600"/>
                </a:spcAft>
              </a:pPr>
              <a:r>
                <a:rPr lang="el-GR" sz="1000" b="0" i="0" strike="noStrike" cap="none" spc="0" baseline="0" dirty="0" smtClean="0">
                  <a:solidFill>
                    <a:srgbClr val="000000"/>
                  </a:solidFill>
                  <a:effectLst/>
                  <a:latin typeface="Calibri"/>
                  <a:ea typeface="Calibri"/>
                  <a:cs typeface="Calibri"/>
                </a:rPr>
                <a:t>ΑΥΤΟΑΠΑΣΧΟΛΗΣΗ</a:t>
              </a:r>
              <a:endParaRPr lang="en-GB" sz="1000" b="0" i="0" strike="noStrike" cap="none" spc="0" baseline="0" dirty="0">
                <a:solidFill>
                  <a:srgbClr val="000000"/>
                </a:solidFill>
                <a:effectLst/>
                <a:latin typeface="Calibri"/>
                <a:ea typeface="Calibri"/>
                <a:cs typeface="Calibri"/>
              </a:endParaRPr>
            </a:p>
          </p:txBody>
        </p:sp>
        <p:sp>
          <p:nvSpPr>
            <p:cNvPr id="11" name="62 Forma libre">
              <a:extLst>
                <a:ext uri="{FF2B5EF4-FFF2-40B4-BE49-F238E27FC236}">
                  <a16:creationId xmlns="" xmlns:a16="http://schemas.microsoft.com/office/drawing/2014/main" id="{FF404F22-70A8-4262-84F3-3877984EB8DF}"/>
                </a:ext>
              </a:extLst>
            </p:cNvPr>
            <p:cNvSpPr/>
            <p:nvPr/>
          </p:nvSpPr>
          <p:spPr>
            <a:xfrm>
              <a:off x="2356573" y="72806"/>
              <a:ext cx="382082" cy="5801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D0E3EA"/>
            </a:solidFill>
            <a:ln>
              <a:noFill/>
              <a:prstDash val="solid"/>
            </a:ln>
          </p:spPr>
          <p:txBody>
            <a:bodyPr lIns="0" tIns="0" rIns="0" bIns="0"/>
            <a:lstStyle/>
            <a:p>
              <a:endParaRPr lang="es-ES"/>
            </a:p>
          </p:txBody>
        </p:sp>
        <p:sp>
          <p:nvSpPr>
            <p:cNvPr id="12" name="63 Forma libre">
              <a:extLst>
                <a:ext uri="{FF2B5EF4-FFF2-40B4-BE49-F238E27FC236}">
                  <a16:creationId xmlns="" xmlns:a16="http://schemas.microsoft.com/office/drawing/2014/main" id="{69F935F6-50E8-4E3A-BA8F-3816B2C1E592}"/>
                </a:ext>
              </a:extLst>
            </p:cNvPr>
            <p:cNvSpPr/>
            <p:nvPr/>
          </p:nvSpPr>
          <p:spPr>
            <a:xfrm>
              <a:off x="2394777" y="125128"/>
              <a:ext cx="305656" cy="466290"/>
            </a:xfrm>
            <a:custGeom>
              <a:avLst/>
              <a:gdLst>
                <a:gd name="f0" fmla="val 10800000"/>
                <a:gd name="f1" fmla="val 5400000"/>
                <a:gd name="f2" fmla="val 180"/>
                <a:gd name="f3" fmla="val w"/>
                <a:gd name="f4" fmla="val h"/>
                <a:gd name="f5" fmla="val ss"/>
                <a:gd name="f6" fmla="val 0"/>
                <a:gd name="f7" fmla="*/ 5419351 1 1725033"/>
                <a:gd name="f8" fmla="+- 0 0 1"/>
                <a:gd name="f9" fmla="val 250"/>
                <a:gd name="f10" fmla="val 109"/>
                <a:gd name="f11" fmla="+- 0 0 -430"/>
                <a:gd name="f12" fmla="+- 0 0 -289"/>
                <a:gd name="f13" fmla="+- 0 0 -36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solidFill>
              <a:srgbClr val="70B3C8"/>
            </a:solidFill>
            <a:ln w="25402">
              <a:solidFill>
                <a:srgbClr val="70B3C8"/>
              </a:solidFill>
              <a:prstDash val="solid"/>
            </a:ln>
          </p:spPr>
          <p:txBody>
            <a:bodyPr lIns="0" tIns="0" rIns="0" bIns="0"/>
            <a:lstStyle/>
            <a:p>
              <a:endParaRPr lang="es-ES"/>
            </a:p>
          </p:txBody>
        </p:sp>
        <p:sp>
          <p:nvSpPr>
            <p:cNvPr id="13" name="64 Forma libre">
              <a:extLst>
                <a:ext uri="{FF2B5EF4-FFF2-40B4-BE49-F238E27FC236}">
                  <a16:creationId xmlns="" xmlns:a16="http://schemas.microsoft.com/office/drawing/2014/main" id="{5832A3EE-5AC1-4722-AB1D-F6B2E7E9EF17}"/>
                </a:ext>
              </a:extLst>
            </p:cNvPr>
            <p:cNvSpPr/>
            <p:nvPr/>
          </p:nvSpPr>
          <p:spPr>
            <a:xfrm>
              <a:off x="2005988" y="705305"/>
              <a:ext cx="2270953" cy="4269618"/>
            </a:xfrm>
            <a:custGeom>
              <a:avLst/>
              <a:gdLst>
                <a:gd name="f0" fmla="val 10800000"/>
                <a:gd name="f1" fmla="val 5400000"/>
                <a:gd name="f2" fmla="val 180"/>
                <a:gd name="f3" fmla="val w"/>
                <a:gd name="f4" fmla="val h"/>
                <a:gd name="f5" fmla="val 0"/>
                <a:gd name="f6" fmla="val 1636294"/>
                <a:gd name="f7" fmla="val 1443816"/>
                <a:gd name="f8" fmla="+- 0 0 -90"/>
                <a:gd name="f9" fmla="*/ f3 1 1636294"/>
                <a:gd name="f10" fmla="*/ f4 1 1443816"/>
                <a:gd name="f11" fmla="+- f7 0 f5"/>
                <a:gd name="f12" fmla="+- f6 0 f5"/>
                <a:gd name="f13" fmla="*/ f8 f0 1"/>
                <a:gd name="f14" fmla="*/ f12 1 1636294"/>
                <a:gd name="f15" fmla="*/ f11 1 1443816"/>
                <a:gd name="f16" fmla="*/ 0 f12 1"/>
                <a:gd name="f17" fmla="*/ 0 f11 1"/>
                <a:gd name="f18" fmla="*/ 1636294 f12 1"/>
                <a:gd name="f19" fmla="*/ 1443816 f11 1"/>
                <a:gd name="f20" fmla="*/ f13 1 f2"/>
                <a:gd name="f21" fmla="*/ f16 1 1636294"/>
                <a:gd name="f22" fmla="*/ f17 1 1443816"/>
                <a:gd name="f23" fmla="*/ f18 1 1636294"/>
                <a:gd name="f24" fmla="*/ f19 1 144381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36294" h="1443816">
                  <a:moveTo>
                    <a:pt x="f5" y="f5"/>
                  </a:moveTo>
                  <a:lnTo>
                    <a:pt x="f6" y="f5"/>
                  </a:lnTo>
                  <a:lnTo>
                    <a:pt x="f6" y="f7"/>
                  </a:lnTo>
                  <a:lnTo>
                    <a:pt x="f5" y="f7"/>
                  </a:lnTo>
                  <a:lnTo>
                    <a:pt x="f5" y="f5"/>
                  </a:lnTo>
                  <a:close/>
                </a:path>
              </a:pathLst>
            </a:custGeom>
            <a:solidFill>
              <a:srgbClr val="FFFFFF"/>
            </a:solidFill>
            <a:ln w="25402">
              <a:solidFill>
                <a:srgbClr val="C0504D"/>
              </a:solidFill>
              <a:prstDash val="solid"/>
            </a:ln>
          </p:spPr>
          <p:txBody>
            <a:bodyPr vert="horz" wrap="square" lIns="17775" tIns="17775" rIns="17775" bIns="17775" anchor="t" anchorCtr="0" compatLnSpc="0"/>
            <a:lstStyle/>
            <a:p>
              <a:pPr fontAlgn="auto">
                <a:lnSpc>
                  <a:spcPct val="90000"/>
                </a:lnSpc>
                <a:spcAft>
                  <a:spcPts val="300"/>
                </a:spcAft>
              </a:pPr>
              <a:r>
                <a:rPr lang="el-GR" sz="1000" b="1" dirty="0" smtClean="0">
                  <a:latin typeface="Calibri"/>
                  <a:ea typeface="Calibri"/>
                  <a:cs typeface="Calibri"/>
                </a:rPr>
                <a:t>ΣΧΕΔΙΑΣΜΟΣ</a:t>
              </a:r>
              <a:endParaRPr lang="el-GR" sz="1000" b="1" dirty="0">
                <a:latin typeface="Calibri"/>
                <a:ea typeface="Calibri"/>
                <a:cs typeface="Calibri"/>
              </a:endParaRPr>
            </a:p>
            <a:p>
              <a:pPr fontAlgn="auto">
                <a:lnSpc>
                  <a:spcPct val="90000"/>
                </a:lnSpc>
                <a:spcAft>
                  <a:spcPts val="300"/>
                </a:spcAft>
              </a:pPr>
              <a:r>
                <a:rPr lang="el-GR" sz="1000" dirty="0">
                  <a:latin typeface="Calibri"/>
                  <a:ea typeface="Calibri"/>
                  <a:cs typeface="Calibri"/>
                </a:rPr>
                <a:t>Σύνταξη επιχειρησιακού σχεδίου (καθορισμός των δραστηριοτήτων που πρέπει να αναληφθούν, προσδιορισμός πηγών επιχειρήσεων, στρατηγική μάρκετινγκ, χρηματοοικονομικό σχέδιο, οργάνωση </a:t>
              </a:r>
              <a:r>
                <a:rPr lang="el-GR" sz="1000" dirty="0" smtClean="0">
                  <a:latin typeface="Calibri"/>
                  <a:ea typeface="Calibri"/>
                  <a:cs typeface="Calibri"/>
                </a:rPr>
                <a:t>δραστηριοτήτων συνεργατικών επιχειρήσεων).</a:t>
              </a:r>
            </a:p>
            <a:p>
              <a:pPr fontAlgn="auto">
                <a:lnSpc>
                  <a:spcPct val="90000"/>
                </a:lnSpc>
                <a:spcAft>
                  <a:spcPts val="300"/>
                </a:spcAft>
              </a:pPr>
              <a:r>
                <a:rPr lang="el-GR" sz="1000" b="1" dirty="0">
                  <a:latin typeface="Calibri"/>
                  <a:ea typeface="Calibri"/>
                  <a:cs typeface="Calibri"/>
                </a:rPr>
                <a:t>ΔΙΑΧΕΙΡΙΣΗ ΚΑΙ ΕΛΕΓΧΟΣ ΤΗΣ ΗΜΕΡΗΣΙΑΣ ΔΡΑΣΤΗΡΙΟΤΗΤΑΣ</a:t>
              </a:r>
            </a:p>
            <a:p>
              <a:pPr fontAlgn="auto">
                <a:lnSpc>
                  <a:spcPct val="90000"/>
                </a:lnSpc>
                <a:spcAft>
                  <a:spcPts val="300"/>
                </a:spcAft>
              </a:pPr>
              <a:r>
                <a:rPr lang="el-GR" sz="1000" dirty="0">
                  <a:latin typeface="Calibri"/>
                  <a:ea typeface="Calibri"/>
                  <a:cs typeface="Calibri"/>
                </a:rPr>
                <a:t>Τεχνικές και διαδικασίες μάθησης για τη διαχείριση των προμηθευτών και της εφοδιαστικής.</a:t>
              </a:r>
            </a:p>
            <a:p>
              <a:pPr fontAlgn="auto">
                <a:lnSpc>
                  <a:spcPct val="90000"/>
                </a:lnSpc>
                <a:spcAft>
                  <a:spcPts val="300"/>
                </a:spcAft>
              </a:pPr>
              <a:r>
                <a:rPr lang="el-GR" sz="1000" dirty="0">
                  <a:latin typeface="Calibri"/>
                  <a:ea typeface="Calibri"/>
                  <a:cs typeface="Calibri"/>
                </a:rPr>
                <a:t>Προσδιορισμός των διαδικασιών παραγωγής</a:t>
              </a:r>
            </a:p>
            <a:p>
              <a:pPr fontAlgn="auto">
                <a:lnSpc>
                  <a:spcPct val="90000"/>
                </a:lnSpc>
                <a:spcAft>
                  <a:spcPts val="300"/>
                </a:spcAft>
              </a:pPr>
              <a:r>
                <a:rPr lang="el-GR" sz="1000" dirty="0">
                  <a:latin typeface="Calibri"/>
                  <a:ea typeface="Calibri"/>
                  <a:cs typeface="Calibri"/>
                </a:rPr>
                <a:t> </a:t>
              </a:r>
              <a:r>
                <a:rPr lang="el-GR" sz="1000" dirty="0" smtClean="0">
                  <a:latin typeface="Calibri"/>
                  <a:ea typeface="Calibri"/>
                  <a:cs typeface="Calibri"/>
                </a:rPr>
                <a:t>Δίκτυα </a:t>
              </a:r>
              <a:r>
                <a:rPr lang="el-GR" sz="1000" dirty="0">
                  <a:latin typeface="Calibri"/>
                  <a:ea typeface="Calibri"/>
                  <a:cs typeface="Calibri"/>
                </a:rPr>
                <a:t>υποστήριξης και </a:t>
              </a:r>
              <a:r>
                <a:rPr lang="el-GR" sz="1000" dirty="0" err="1">
                  <a:latin typeface="Calibri"/>
                  <a:ea typeface="Calibri"/>
                  <a:cs typeface="Calibri"/>
                </a:rPr>
                <a:t>διαλειτουργικότητας</a:t>
              </a:r>
              <a:r>
                <a:rPr lang="el-GR" sz="1000" dirty="0">
                  <a:latin typeface="Calibri"/>
                  <a:ea typeface="Calibri"/>
                  <a:cs typeface="Calibri"/>
                </a:rPr>
                <a:t>, ανάπτυξη εταιρικών </a:t>
              </a:r>
              <a:r>
                <a:rPr lang="el-GR" sz="1000" dirty="0" smtClean="0">
                  <a:latin typeface="Calibri"/>
                  <a:ea typeface="Calibri"/>
                  <a:cs typeface="Calibri"/>
                </a:rPr>
                <a:t>σχέσεων</a:t>
              </a:r>
              <a:endParaRPr lang="en-US" sz="1000" dirty="0" smtClean="0">
                <a:latin typeface="Calibri"/>
                <a:ea typeface="Calibri"/>
                <a:cs typeface="Calibri"/>
              </a:endParaRPr>
            </a:p>
            <a:p>
              <a:pPr fontAlgn="auto">
                <a:lnSpc>
                  <a:spcPct val="90000"/>
                </a:lnSpc>
                <a:spcAft>
                  <a:spcPts val="300"/>
                </a:spcAft>
              </a:pPr>
              <a:r>
                <a:rPr lang="el-GR" sz="1000" b="1" dirty="0">
                  <a:latin typeface="Calibri"/>
                  <a:ea typeface="Calibri"/>
                  <a:cs typeface="Calibri"/>
                </a:rPr>
                <a:t>ΔΙΑΧΕΙΡΙΣΗ ΔΙΟΙΚΗΣΗΣ:</a:t>
              </a:r>
            </a:p>
            <a:p>
              <a:pPr fontAlgn="auto">
                <a:lnSpc>
                  <a:spcPct val="90000"/>
                </a:lnSpc>
                <a:spcAft>
                  <a:spcPts val="300"/>
                </a:spcAft>
              </a:pPr>
              <a:r>
                <a:rPr lang="el-GR" sz="1000" dirty="0" smtClean="0">
                  <a:latin typeface="Calibri"/>
                  <a:ea typeface="Calibri"/>
                  <a:cs typeface="Calibri"/>
                </a:rPr>
                <a:t>Κατανόηση των διαδικασιών </a:t>
              </a:r>
              <a:r>
                <a:rPr lang="el-GR" sz="1000" dirty="0">
                  <a:latin typeface="Calibri"/>
                  <a:ea typeface="Calibri"/>
                  <a:cs typeface="Calibri"/>
                </a:rPr>
                <a:t>και </a:t>
              </a:r>
              <a:r>
                <a:rPr lang="el-GR" sz="1000" dirty="0" smtClean="0">
                  <a:latin typeface="Calibri"/>
                  <a:ea typeface="Calibri"/>
                  <a:cs typeface="Calibri"/>
                </a:rPr>
                <a:t>τεχνικών </a:t>
              </a:r>
              <a:r>
                <a:rPr lang="el-GR" sz="1000" dirty="0">
                  <a:latin typeface="Calibri"/>
                  <a:ea typeface="Calibri"/>
                  <a:cs typeface="Calibri"/>
                </a:rPr>
                <a:t>που σχετίζονται με νομικά, φορολογικά και διοικητικά θέματα </a:t>
              </a:r>
              <a:r>
                <a:rPr lang="el-GR" sz="1000" dirty="0" smtClean="0">
                  <a:latin typeface="Calibri"/>
                  <a:ea typeface="Calibri"/>
                  <a:cs typeface="Calibri"/>
                </a:rPr>
                <a:t>για την εκκίνηση μιας επιχείρησης.</a:t>
              </a:r>
              <a:endParaRPr lang="el-GR" sz="1000" dirty="0">
                <a:latin typeface="Calibri"/>
                <a:ea typeface="Calibri"/>
                <a:cs typeface="Calibri"/>
              </a:endParaRPr>
            </a:p>
            <a:p>
              <a:pPr fontAlgn="auto">
                <a:lnSpc>
                  <a:spcPct val="90000"/>
                </a:lnSpc>
                <a:spcAft>
                  <a:spcPts val="300"/>
                </a:spcAft>
              </a:pPr>
              <a:r>
                <a:rPr lang="el-GR" sz="1000" dirty="0">
                  <a:latin typeface="Calibri"/>
                  <a:ea typeface="Calibri"/>
                  <a:cs typeface="Calibri"/>
                </a:rPr>
                <a:t>Πρόσβαση σε οικονομικούς πόρους</a:t>
              </a:r>
            </a:p>
            <a:p>
              <a:pPr fontAlgn="auto">
                <a:lnSpc>
                  <a:spcPct val="90000"/>
                </a:lnSpc>
                <a:spcAft>
                  <a:spcPts val="300"/>
                </a:spcAft>
              </a:pPr>
              <a:r>
                <a:rPr lang="el-GR" sz="1000" dirty="0" smtClean="0">
                  <a:latin typeface="Calibri"/>
                  <a:ea typeface="Calibri"/>
                  <a:cs typeface="Calibri"/>
                </a:rPr>
                <a:t>Έλεγχος </a:t>
              </a:r>
              <a:r>
                <a:rPr lang="el-GR" sz="1000" dirty="0">
                  <a:latin typeface="Calibri"/>
                  <a:ea typeface="Calibri"/>
                  <a:cs typeface="Calibri"/>
                </a:rPr>
                <a:t>της ροής χρηματοδότησης και </a:t>
              </a:r>
              <a:r>
                <a:rPr lang="el-GR" sz="1000" dirty="0" smtClean="0">
                  <a:latin typeface="Calibri"/>
                  <a:ea typeface="Calibri"/>
                  <a:cs typeface="Calibri"/>
                </a:rPr>
                <a:t>λογιστικής</a:t>
              </a:r>
              <a:endParaRPr lang="en-US" sz="1000" dirty="0" smtClean="0">
                <a:latin typeface="Calibri"/>
                <a:ea typeface="Calibri"/>
                <a:cs typeface="Calibri"/>
              </a:endParaRPr>
            </a:p>
            <a:p>
              <a:pPr fontAlgn="auto">
                <a:lnSpc>
                  <a:spcPct val="90000"/>
                </a:lnSpc>
                <a:spcAft>
                  <a:spcPts val="300"/>
                </a:spcAft>
              </a:pPr>
              <a:r>
                <a:rPr lang="el-GR" sz="1000" b="1" dirty="0">
                  <a:latin typeface="Calibri"/>
                  <a:ea typeface="Calibri"/>
                  <a:cs typeface="Calibri"/>
                </a:rPr>
                <a:t>ΠΡΟΪΟΝΤΑ ΚΑΙ ΥΠΗΡΕΣΙΕΣ ΠΩΛΗΣΗΣ ΚΑΙ </a:t>
              </a:r>
              <a:r>
                <a:rPr lang="en-US" sz="1000" b="1" dirty="0" smtClean="0">
                  <a:latin typeface="Calibri"/>
                  <a:ea typeface="Calibri"/>
                  <a:cs typeface="Calibri"/>
                </a:rPr>
                <a:t>MARKETING</a:t>
              </a:r>
              <a:endParaRPr lang="el-GR" sz="1000" b="1" dirty="0">
                <a:latin typeface="Calibri"/>
                <a:ea typeface="Calibri"/>
                <a:cs typeface="Calibri"/>
              </a:endParaRPr>
            </a:p>
            <a:p>
              <a:pPr fontAlgn="auto">
                <a:lnSpc>
                  <a:spcPct val="90000"/>
                </a:lnSpc>
                <a:spcAft>
                  <a:spcPts val="300"/>
                </a:spcAft>
              </a:pPr>
              <a:r>
                <a:rPr lang="el-GR" sz="1000" b="1" dirty="0">
                  <a:latin typeface="Calibri"/>
                  <a:ea typeface="Calibri"/>
                  <a:cs typeface="Calibri"/>
                </a:rPr>
                <a:t>  </a:t>
              </a:r>
              <a:r>
                <a:rPr lang="el-GR" sz="1000" dirty="0">
                  <a:latin typeface="Calibri"/>
                  <a:ea typeface="Calibri"/>
                  <a:cs typeface="Calibri"/>
                </a:rPr>
                <a:t>Καθορισμός και εφαρμογή </a:t>
              </a:r>
              <a:r>
                <a:rPr lang="el-GR" sz="1000" dirty="0" smtClean="0">
                  <a:latin typeface="Calibri"/>
                  <a:ea typeface="Calibri"/>
                  <a:cs typeface="Calibri"/>
                </a:rPr>
                <a:t>διαδικασιών, </a:t>
              </a:r>
              <a:r>
                <a:rPr lang="el-GR" sz="1000" dirty="0">
                  <a:latin typeface="Calibri"/>
                  <a:ea typeface="Calibri"/>
                  <a:cs typeface="Calibri"/>
                </a:rPr>
                <a:t>πρωτοκόλλων και τεχνικών για την προώθηση, τη διανομή, την πώληση και την εξυπηρέτηση μετά την πώληση προϊόντων και υπηρεσιών</a:t>
              </a:r>
              <a:endParaRPr lang="en-GB" sz="1000" i="0" strike="noStrike" cap="none" spc="0" baseline="0" dirty="0">
                <a:solidFill>
                  <a:srgbClr val="000000"/>
                </a:solidFill>
                <a:effectLst/>
                <a:latin typeface="Calibri"/>
                <a:ea typeface="Calibri"/>
                <a:cs typeface="Calibri"/>
              </a:endParaRPr>
            </a:p>
          </p:txBody>
        </p:sp>
        <p:sp>
          <p:nvSpPr>
            <p:cNvPr id="14" name="65 Forma libre">
              <a:extLst>
                <a:ext uri="{FF2B5EF4-FFF2-40B4-BE49-F238E27FC236}">
                  <a16:creationId xmlns="" xmlns:a16="http://schemas.microsoft.com/office/drawing/2014/main" id="{C2769890-A6E3-4BA1-9EDC-B30BCC62C184}"/>
                </a:ext>
              </a:extLst>
            </p:cNvPr>
            <p:cNvSpPr/>
            <p:nvPr/>
          </p:nvSpPr>
          <p:spPr>
            <a:xfrm>
              <a:off x="2818253" y="37481"/>
              <a:ext cx="1130308" cy="582872"/>
            </a:xfrm>
            <a:custGeom>
              <a:avLst/>
              <a:gdLst>
                <a:gd name="f0" fmla="val 10800000"/>
                <a:gd name="f1" fmla="val 5400000"/>
                <a:gd name="f2" fmla="val 180"/>
                <a:gd name="f3" fmla="val w"/>
                <a:gd name="f4" fmla="val h"/>
                <a:gd name="f5" fmla="val 0"/>
                <a:gd name="f6" fmla="val 839732"/>
                <a:gd name="f7" fmla="val 283853"/>
                <a:gd name="f8" fmla="+- 0 0 -90"/>
                <a:gd name="f9" fmla="*/ f3 1 839732"/>
                <a:gd name="f10" fmla="*/ f4 1 283853"/>
                <a:gd name="f11" fmla="+- f7 0 f5"/>
                <a:gd name="f12" fmla="+- f6 0 f5"/>
                <a:gd name="f13" fmla="*/ f8 f0 1"/>
                <a:gd name="f14" fmla="*/ f12 1 839732"/>
                <a:gd name="f15" fmla="*/ f11 1 283853"/>
                <a:gd name="f16" fmla="*/ 0 f12 1"/>
                <a:gd name="f17" fmla="*/ 0 f11 1"/>
                <a:gd name="f18" fmla="*/ 839732 f12 1"/>
                <a:gd name="f19" fmla="*/ 283853 f11 1"/>
                <a:gd name="f20" fmla="*/ f13 1 f2"/>
                <a:gd name="f21" fmla="*/ f16 1 839732"/>
                <a:gd name="f22" fmla="*/ f17 1 283853"/>
                <a:gd name="f23" fmla="*/ f18 1 839732"/>
                <a:gd name="f24" fmla="*/ f19 1 2838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839732" h="283853">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l-GR" sz="1000" b="0" i="0" strike="noStrike" cap="none" spc="0" baseline="0" dirty="0" smtClean="0">
                  <a:solidFill>
                    <a:srgbClr val="000000"/>
                  </a:solidFill>
                  <a:effectLst/>
                  <a:latin typeface="Calibri"/>
                  <a:ea typeface="Calibri"/>
                  <a:cs typeface="Calibri"/>
                </a:rPr>
                <a:t>Ενδιάμεσο</a:t>
              </a:r>
              <a:endParaRPr lang="en-GB" sz="1000" b="0" i="0" strike="noStrike" cap="none" spc="0" baseline="0" dirty="0">
                <a:solidFill>
                  <a:srgbClr val="000000"/>
                </a:solidFill>
                <a:effectLst/>
                <a:latin typeface="Calibri"/>
                <a:ea typeface="Calibri"/>
                <a:cs typeface="Calibri"/>
              </a:endParaRPr>
            </a:p>
            <a:p>
              <a:pPr fontAlgn="auto">
                <a:lnSpc>
                  <a:spcPct val="90000"/>
                </a:lnSpc>
                <a:spcAft>
                  <a:spcPts val="600"/>
                </a:spcAft>
              </a:pPr>
              <a:r>
                <a:rPr lang="el-GR" sz="1000" dirty="0">
                  <a:latin typeface="Calibri"/>
                  <a:ea typeface="Calibri"/>
                  <a:cs typeface="Calibri"/>
                </a:rPr>
                <a:t>ΑΥΤΟΑΠΑΣΧΟΛΗΣΗ</a:t>
              </a:r>
              <a:endParaRPr lang="en-GB" sz="1000" b="0" i="0" strike="noStrike" cap="none" spc="0" baseline="0" dirty="0">
                <a:solidFill>
                  <a:srgbClr val="000000"/>
                </a:solidFill>
                <a:effectLst/>
                <a:latin typeface="Calibri"/>
                <a:ea typeface="Calibri"/>
                <a:cs typeface="Calibri"/>
              </a:endParaRPr>
            </a:p>
          </p:txBody>
        </p:sp>
        <p:sp>
          <p:nvSpPr>
            <p:cNvPr id="15" name="66 Forma libre">
              <a:extLst>
                <a:ext uri="{FF2B5EF4-FFF2-40B4-BE49-F238E27FC236}">
                  <a16:creationId xmlns="" xmlns:a16="http://schemas.microsoft.com/office/drawing/2014/main" id="{B9DF5266-9FFC-4243-8360-9B0B0E8D2B3D}"/>
                </a:ext>
              </a:extLst>
            </p:cNvPr>
            <p:cNvSpPr/>
            <p:nvPr/>
          </p:nvSpPr>
          <p:spPr>
            <a:xfrm>
              <a:off x="4642289" y="37481"/>
              <a:ext cx="382082" cy="5828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D0E3EA"/>
            </a:solidFill>
            <a:ln>
              <a:noFill/>
              <a:prstDash val="solid"/>
            </a:ln>
          </p:spPr>
          <p:txBody>
            <a:bodyPr lIns="0" tIns="0" rIns="0" bIns="0"/>
            <a:lstStyle/>
            <a:p>
              <a:endParaRPr lang="es-ES"/>
            </a:p>
          </p:txBody>
        </p:sp>
        <p:sp>
          <p:nvSpPr>
            <p:cNvPr id="16" name="67 Forma libre">
              <a:extLst>
                <a:ext uri="{FF2B5EF4-FFF2-40B4-BE49-F238E27FC236}">
                  <a16:creationId xmlns="" xmlns:a16="http://schemas.microsoft.com/office/drawing/2014/main" id="{2BB64388-6D6B-4658-88F2-F09541FD4D6F}"/>
                </a:ext>
              </a:extLst>
            </p:cNvPr>
            <p:cNvSpPr/>
            <p:nvPr/>
          </p:nvSpPr>
          <p:spPr>
            <a:xfrm>
              <a:off x="4680493" y="89806"/>
              <a:ext cx="305656" cy="464132"/>
            </a:xfrm>
            <a:custGeom>
              <a:avLst/>
              <a:gdLst>
                <a:gd name="f0" fmla="val 10800000"/>
                <a:gd name="f1" fmla="val 5400000"/>
                <a:gd name="f2" fmla="val 180"/>
                <a:gd name="f3" fmla="val w"/>
                <a:gd name="f4" fmla="val h"/>
                <a:gd name="f5" fmla="val ss"/>
                <a:gd name="f6" fmla="val 0"/>
                <a:gd name="f7" fmla="*/ 5419351 1 1725033"/>
                <a:gd name="f8" fmla="+- 0 0 1"/>
                <a:gd name="f9" fmla="+- 0 0 -360"/>
                <a:gd name="f10" fmla="abs f3"/>
                <a:gd name="f11" fmla="abs f4"/>
                <a:gd name="f12" fmla="abs f5"/>
                <a:gd name="f13" fmla="+- 2700000 f1 0"/>
                <a:gd name="f14" fmla="+- 0 0 f2"/>
                <a:gd name="f15" fmla="*/ f9 f0 1"/>
                <a:gd name="f16" fmla="?: f10 f3 1"/>
                <a:gd name="f17" fmla="?: f11 f4 1"/>
                <a:gd name="f18" fmla="?: f12 f5 1"/>
                <a:gd name="f19" fmla="*/ f14 f0 1"/>
                <a:gd name="f20" fmla="+- f13 0 f1"/>
                <a:gd name="f21" fmla="*/ f15 1 f2"/>
                <a:gd name="f22" fmla="*/ f16 1 21600"/>
                <a:gd name="f23" fmla="*/ f17 1 21600"/>
                <a:gd name="f24" fmla="*/ 21600 f16 1"/>
                <a:gd name="f25" fmla="*/ 21600 f17 1"/>
                <a:gd name="f26" fmla="*/ f19 1 f2"/>
                <a:gd name="f27" fmla="+- f20 f1 0"/>
                <a:gd name="f28" fmla="+- f21 0 f1"/>
                <a:gd name="f29" fmla="min f23 f22"/>
                <a:gd name="f30" fmla="*/ f24 1 f18"/>
                <a:gd name="f31" fmla="*/ f25 1 f18"/>
                <a:gd name="f32" fmla="+- f26 0 f1"/>
                <a:gd name="f33" fmla="*/ f27 f7 1"/>
                <a:gd name="f34" fmla="val f30"/>
                <a:gd name="f35" fmla="val f31"/>
                <a:gd name="f36" fmla="+- 0 0 f32"/>
                <a:gd name="f37" fmla="*/ f33 1 f0"/>
                <a:gd name="f38" fmla="+- f35 0 f6"/>
                <a:gd name="f39" fmla="+- f34 0 f6"/>
                <a:gd name="f40" fmla="+- f36 0 f36"/>
                <a:gd name="f41" fmla="+- f36 f1 0"/>
                <a:gd name="f42" fmla="+- 0 0 f37"/>
                <a:gd name="f43" fmla="*/ f38 1 2"/>
                <a:gd name="f44" fmla="*/ f39 1 2"/>
                <a:gd name="f45" fmla="+- f40 21600000 0"/>
                <a:gd name="f46" fmla="+- 0 0 f42"/>
                <a:gd name="f47" fmla="*/ f41 f7 1"/>
                <a:gd name="f48" fmla="+- f6 f43 0"/>
                <a:gd name="f49" fmla="+- f6 f44 0"/>
                <a:gd name="f50" fmla="?: f40 f40 f45"/>
                <a:gd name="f51" fmla="*/ f46 f0 1"/>
                <a:gd name="f52" fmla="*/ f47 1 f0"/>
                <a:gd name="f53" fmla="*/ f44 f29 1"/>
                <a:gd name="f54" fmla="*/ f43 f29 1"/>
                <a:gd name="f55" fmla="*/ f51 1 f7"/>
                <a:gd name="f56" fmla="+- 0 0 f52"/>
                <a:gd name="f57" fmla="+- f55 0 f1"/>
                <a:gd name="f58" fmla="+- 0 0 f56"/>
                <a:gd name="f59" fmla="cos 1 f57"/>
                <a:gd name="f60" fmla="sin 1 f57"/>
                <a:gd name="f61" fmla="*/ f58 f0 1"/>
                <a:gd name="f62" fmla="+- 0 0 f59"/>
                <a:gd name="f63" fmla="+- 0 0 f60"/>
                <a:gd name="f64" fmla="*/ f61 1 f7"/>
                <a:gd name="f65" fmla="+- 0 0 f62"/>
                <a:gd name="f66" fmla="+- 0 0 f63"/>
                <a:gd name="f67" fmla="+- f64 0 f1"/>
                <a:gd name="f68" fmla="val f65"/>
                <a:gd name="f69" fmla="val f66"/>
                <a:gd name="f70" fmla="sin 1 f67"/>
                <a:gd name="f71" fmla="cos 1 f67"/>
                <a:gd name="f72" fmla="+- 0 0 f70"/>
                <a:gd name="f73" fmla="+- 0 0 f71"/>
                <a:gd name="f74" fmla="*/ f68 f44 1"/>
                <a:gd name="f75" fmla="*/ f69 f43 1"/>
                <a:gd name="f76" fmla="+- 0 0 f72"/>
                <a:gd name="f77" fmla="+- 0 0 f73"/>
                <a:gd name="f78" fmla="+- f49 0 f74"/>
                <a:gd name="f79" fmla="+- f49 f74 0"/>
                <a:gd name="f80" fmla="+- f48 0 f75"/>
                <a:gd name="f81" fmla="+- f48 f75 0"/>
                <a:gd name="f82" fmla="val f76"/>
                <a:gd name="f83" fmla="val f77"/>
                <a:gd name="f84" fmla="*/ f78 f29 1"/>
                <a:gd name="f85" fmla="*/ f80 f29 1"/>
                <a:gd name="f86" fmla="*/ f79 f29 1"/>
                <a:gd name="f87" fmla="*/ f81 f29 1"/>
                <a:gd name="f88" fmla="*/ f82 f44 1"/>
                <a:gd name="f89" fmla="*/ f83 f43 1"/>
                <a:gd name="f90" fmla="+- 0 0 f89"/>
                <a:gd name="f91" fmla="+- 0 0 f88"/>
                <a:gd name="f92" fmla="+- 0 0 f90"/>
                <a:gd name="f93" fmla="+- 0 0 f91"/>
                <a:gd name="f94" fmla="at2 f92 f93"/>
                <a:gd name="f95" fmla="+- f94 f1 0"/>
                <a:gd name="f96" fmla="*/ f95 f7 1"/>
                <a:gd name="f97" fmla="*/ f96 1 f0"/>
                <a:gd name="f98" fmla="+- 0 0 f97"/>
                <a:gd name="f99" fmla="val f98"/>
                <a:gd name="f100" fmla="+- 0 0 f99"/>
                <a:gd name="f101" fmla="*/ f100 f0 1"/>
                <a:gd name="f102" fmla="*/ f101 1 f7"/>
                <a:gd name="f103" fmla="+- f102 0 f1"/>
                <a:gd name="f104" fmla="+- f103 f1 0"/>
                <a:gd name="f105" fmla="*/ f104 f7 1"/>
                <a:gd name="f106" fmla="*/ f105 1 f0"/>
                <a:gd name="f107" fmla="+- 0 0 f106"/>
                <a:gd name="f108" fmla="+- 0 0 f107"/>
                <a:gd name="f109" fmla="*/ f108 f0 1"/>
                <a:gd name="f110" fmla="*/ f109 1 f7"/>
                <a:gd name="f111" fmla="+- f110 0 f1"/>
                <a:gd name="f112" fmla="cos 1 f111"/>
                <a:gd name="f113" fmla="sin 1 f111"/>
                <a:gd name="f114" fmla="+- 0 0 f112"/>
                <a:gd name="f115" fmla="+- 0 0 f113"/>
                <a:gd name="f116" fmla="+- 0 0 f114"/>
                <a:gd name="f117" fmla="+- 0 0 f115"/>
                <a:gd name="f118" fmla="val f116"/>
                <a:gd name="f119" fmla="val f117"/>
                <a:gd name="f120" fmla="+- 0 0 f118"/>
                <a:gd name="f121" fmla="+- 0 0 f119"/>
                <a:gd name="f122" fmla="*/ f8 f120 1"/>
                <a:gd name="f123" fmla="*/ f8 f121 1"/>
                <a:gd name="f124" fmla="*/ f122 f44 1"/>
                <a:gd name="f125" fmla="*/ f123 f43 1"/>
                <a:gd name="f126" fmla="+- f49 f124 0"/>
                <a:gd name="f127" fmla="+- f48 f125 0"/>
                <a:gd name="f128" fmla="+- f126 f126 0"/>
                <a:gd name="f129" fmla="+- f127 f127 0"/>
                <a:gd name="f130" fmla="*/ f126 f29 1"/>
                <a:gd name="f131" fmla="*/ f127 f29 1"/>
                <a:gd name="f132" fmla="*/ f128 1 2"/>
                <a:gd name="f133" fmla="*/ f129 1 2"/>
                <a:gd name="f134" fmla="*/ f132 f29 1"/>
                <a:gd name="f135" fmla="*/ f133 f29 1"/>
              </a:gdLst>
              <a:ahLst/>
              <a:cxnLst>
                <a:cxn ang="3cd4">
                  <a:pos x="hc" y="t"/>
                </a:cxn>
                <a:cxn ang="0">
                  <a:pos x="r" y="vc"/>
                </a:cxn>
                <a:cxn ang="cd4">
                  <a:pos x="hc" y="b"/>
                </a:cxn>
                <a:cxn ang="cd2">
                  <a:pos x="l" y="vc"/>
                </a:cxn>
                <a:cxn ang="f28">
                  <a:pos x="f130" y="f131"/>
                </a:cxn>
                <a:cxn ang="f28">
                  <a:pos x="f130" y="f131"/>
                </a:cxn>
                <a:cxn ang="f28">
                  <a:pos x="f134" y="f135"/>
                </a:cxn>
              </a:cxnLst>
              <a:rect l="f84" t="f85" r="f86" b="f87"/>
              <a:pathLst>
                <a:path>
                  <a:moveTo>
                    <a:pt x="f130" y="f131"/>
                  </a:moveTo>
                  <a:arcTo wR="f53" hR="f54" stAng="f36" swAng="f50"/>
                  <a:close/>
                </a:path>
              </a:pathLst>
            </a:custGeom>
            <a:solidFill>
              <a:srgbClr val="A0CAD9"/>
            </a:solidFill>
            <a:ln w="25402">
              <a:solidFill>
                <a:srgbClr val="A0CAD9"/>
              </a:solidFill>
              <a:prstDash val="solid"/>
            </a:ln>
          </p:spPr>
          <p:txBody>
            <a:bodyPr lIns="0" tIns="0" rIns="0" bIns="0"/>
            <a:lstStyle/>
            <a:p>
              <a:endParaRPr lang="es-ES"/>
            </a:p>
          </p:txBody>
        </p:sp>
        <p:sp>
          <p:nvSpPr>
            <p:cNvPr id="17" name="68 Forma libre">
              <a:extLst>
                <a:ext uri="{FF2B5EF4-FFF2-40B4-BE49-F238E27FC236}">
                  <a16:creationId xmlns="" xmlns:a16="http://schemas.microsoft.com/office/drawing/2014/main" id="{65431A0B-A357-4DD3-B9C1-BBD96BC14D6D}"/>
                </a:ext>
              </a:extLst>
            </p:cNvPr>
            <p:cNvSpPr/>
            <p:nvPr/>
          </p:nvSpPr>
          <p:spPr>
            <a:xfrm>
              <a:off x="4362708" y="672678"/>
              <a:ext cx="2476053" cy="4301915"/>
            </a:xfrm>
            <a:custGeom>
              <a:avLst/>
              <a:gdLst>
                <a:gd name="f0" fmla="val 10800000"/>
                <a:gd name="f1" fmla="val 5400000"/>
                <a:gd name="f2" fmla="val 180"/>
                <a:gd name="f3" fmla="val w"/>
                <a:gd name="f4" fmla="val h"/>
                <a:gd name="f5" fmla="val 0"/>
                <a:gd name="f6" fmla="val 1641660"/>
                <a:gd name="f7" fmla="val 1478517"/>
                <a:gd name="f8" fmla="+- 0 0 -90"/>
                <a:gd name="f9" fmla="*/ f3 1 1641660"/>
                <a:gd name="f10" fmla="*/ f4 1 1478517"/>
                <a:gd name="f11" fmla="+- f7 0 f5"/>
                <a:gd name="f12" fmla="+- f6 0 f5"/>
                <a:gd name="f13" fmla="*/ f8 f0 1"/>
                <a:gd name="f14" fmla="*/ f12 1 1641660"/>
                <a:gd name="f15" fmla="*/ f11 1 1478517"/>
                <a:gd name="f16" fmla="*/ 0 f12 1"/>
                <a:gd name="f17" fmla="*/ 0 f11 1"/>
                <a:gd name="f18" fmla="*/ 1641660 f12 1"/>
                <a:gd name="f19" fmla="*/ 1478517 f11 1"/>
                <a:gd name="f20" fmla="*/ f13 1 f2"/>
                <a:gd name="f21" fmla="*/ f16 1 1641660"/>
                <a:gd name="f22" fmla="*/ f17 1 1478517"/>
                <a:gd name="f23" fmla="*/ f18 1 1641660"/>
                <a:gd name="f24" fmla="*/ f19 1 147851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41660" h="1478517">
                  <a:moveTo>
                    <a:pt x="f5" y="f5"/>
                  </a:moveTo>
                  <a:lnTo>
                    <a:pt x="f6" y="f5"/>
                  </a:lnTo>
                  <a:lnTo>
                    <a:pt x="f6" y="f7"/>
                  </a:lnTo>
                  <a:lnTo>
                    <a:pt x="f5" y="f7"/>
                  </a:lnTo>
                  <a:lnTo>
                    <a:pt x="f5" y="f5"/>
                  </a:lnTo>
                  <a:close/>
                </a:path>
              </a:pathLst>
            </a:custGeom>
            <a:solidFill>
              <a:srgbClr val="FFFFFF"/>
            </a:solidFill>
            <a:ln w="25402">
              <a:solidFill>
                <a:srgbClr val="4BACC6"/>
              </a:solidFill>
              <a:prstDash val="solid"/>
            </a:ln>
          </p:spPr>
          <p:txBody>
            <a:bodyPr vert="horz" wrap="square" lIns="17775" tIns="17775" rIns="17775" bIns="17775" anchor="t" anchorCtr="0" compatLnSpc="0"/>
            <a:lstStyle/>
            <a:p>
              <a:pPr fontAlgn="auto">
                <a:lnSpc>
                  <a:spcPct val="90000"/>
                </a:lnSpc>
                <a:spcAft>
                  <a:spcPts val="300"/>
                </a:spcAft>
              </a:pPr>
              <a:r>
                <a:rPr lang="el-GR" sz="1000" b="1" dirty="0" smtClean="0">
                  <a:latin typeface="Calibri"/>
                  <a:ea typeface="Calibri"/>
                  <a:cs typeface="Calibri"/>
                </a:rPr>
                <a:t>ΣΧΕΔΙΑΣΜΟΣ</a:t>
              </a:r>
              <a:endParaRPr lang="el-GR" sz="1000" b="1" dirty="0">
                <a:latin typeface="Calibri"/>
                <a:ea typeface="Calibri"/>
                <a:cs typeface="Calibri"/>
              </a:endParaRPr>
            </a:p>
            <a:p>
              <a:pPr fontAlgn="auto">
                <a:lnSpc>
                  <a:spcPct val="90000"/>
                </a:lnSpc>
                <a:spcAft>
                  <a:spcPts val="300"/>
                </a:spcAft>
              </a:pPr>
              <a:r>
                <a:rPr lang="el-GR" sz="1000" dirty="0">
                  <a:latin typeface="Calibri"/>
                  <a:ea typeface="Calibri"/>
                  <a:cs typeface="Calibri"/>
                </a:rPr>
                <a:t>Δημιουργία συστήματος ελέγχου (στόχοι, δείκτες αξιολόγησης, διαχειριστές διεργασιών) για την παραγωγή, τη διαχείριση, το μάρκετινγκ, τη διαχείριση των συνεργατών, την εσωτερική οργάνωση</a:t>
              </a:r>
              <a:r>
                <a:rPr lang="el-GR" sz="1000" dirty="0" smtClean="0">
                  <a:latin typeface="Calibri"/>
                  <a:ea typeface="Calibri"/>
                  <a:cs typeface="Calibri"/>
                </a:rPr>
                <a:t>)</a:t>
              </a:r>
            </a:p>
            <a:p>
              <a:pPr fontAlgn="auto">
                <a:lnSpc>
                  <a:spcPct val="90000"/>
                </a:lnSpc>
                <a:spcAft>
                  <a:spcPts val="300"/>
                </a:spcAft>
              </a:pPr>
              <a:r>
                <a:rPr lang="el-GR" sz="1000" b="1" dirty="0">
                  <a:latin typeface="Calibri"/>
                  <a:ea typeface="Calibri"/>
                  <a:cs typeface="Calibri"/>
                </a:rPr>
                <a:t>ΔΙΑΧΕΙΡΙΣΗ ΚΑΙ ΕΛΕΓΧΟΣ ΤΗΣ ΗΜΕΡΗΣΙΑΣ ΔΡΑΣΤΗΡΙΟΤΗΤΑΣ</a:t>
              </a:r>
            </a:p>
            <a:p>
              <a:pPr fontAlgn="auto">
                <a:lnSpc>
                  <a:spcPct val="90000"/>
                </a:lnSpc>
                <a:spcAft>
                  <a:spcPts val="300"/>
                </a:spcAft>
              </a:pPr>
              <a:r>
                <a:rPr lang="el-GR" sz="1000" dirty="0">
                  <a:latin typeface="Calibri"/>
                  <a:ea typeface="Calibri"/>
                  <a:cs typeface="Calibri"/>
                </a:rPr>
                <a:t>Προηγμένο σύστημα διαχείρισης προμηθευτών και προηγμένη εφοδιαστική, διαδικασίες παραγωγής, διαχείριση εργασίας, συστήματα ελέγχου ποιότητας (περιβαλλοντικά, κοινωνικά και οικονομικά)</a:t>
              </a:r>
            </a:p>
            <a:p>
              <a:pPr fontAlgn="auto">
                <a:lnSpc>
                  <a:spcPct val="90000"/>
                </a:lnSpc>
                <a:spcAft>
                  <a:spcPts val="300"/>
                </a:spcAft>
              </a:pPr>
              <a:r>
                <a:rPr lang="el-GR" sz="1000" dirty="0">
                  <a:latin typeface="Calibri"/>
                  <a:ea typeface="Calibri"/>
                  <a:cs typeface="Calibri"/>
                </a:rPr>
                <a:t>Διαχείριση </a:t>
              </a:r>
              <a:r>
                <a:rPr lang="el-GR" sz="1000" dirty="0" smtClean="0">
                  <a:latin typeface="Calibri"/>
                  <a:ea typeface="Calibri"/>
                  <a:cs typeface="Calibri"/>
                </a:rPr>
                <a:t>συνεργατών</a:t>
              </a:r>
            </a:p>
            <a:p>
              <a:pPr fontAlgn="auto">
                <a:lnSpc>
                  <a:spcPct val="90000"/>
                </a:lnSpc>
                <a:spcAft>
                  <a:spcPts val="300"/>
                </a:spcAft>
              </a:pPr>
              <a:r>
                <a:rPr lang="el-GR" sz="1000" b="1" dirty="0">
                  <a:latin typeface="Calibri"/>
                  <a:ea typeface="Calibri"/>
                  <a:cs typeface="Calibri"/>
                </a:rPr>
                <a:t>ΔΙΑΧΕΙΡΙΣΗ ΔΙΟΙΚΗΣΗΣ:</a:t>
              </a:r>
            </a:p>
            <a:p>
              <a:pPr fontAlgn="auto">
                <a:lnSpc>
                  <a:spcPct val="90000"/>
                </a:lnSpc>
                <a:spcAft>
                  <a:spcPts val="300"/>
                </a:spcAft>
              </a:pPr>
              <a:r>
                <a:rPr lang="el-GR" sz="1000" dirty="0">
                  <a:latin typeface="Calibri"/>
                  <a:ea typeface="Calibri"/>
                  <a:cs typeface="Calibri"/>
                </a:rPr>
                <a:t>Διαχείριση </a:t>
              </a:r>
              <a:r>
                <a:rPr lang="el-GR" sz="1000" dirty="0" smtClean="0">
                  <a:latin typeface="Calibri"/>
                  <a:ea typeface="Calibri"/>
                  <a:cs typeface="Calibri"/>
                </a:rPr>
                <a:t>πίνακα: </a:t>
              </a:r>
              <a:r>
                <a:rPr lang="el-GR" sz="1000" dirty="0">
                  <a:latin typeface="Calibri"/>
                  <a:ea typeface="Calibri"/>
                  <a:cs typeface="Calibri"/>
                </a:rPr>
                <a:t>Απόκτηση εργαλείων για τη διαχείριση της οικονομικής, χρηματοοικονομικής, κανονιστικής, εσωτερικής διοίκησης, εφοδιαστικής και ροής παραγωγής.</a:t>
              </a:r>
              <a:r>
                <a:rPr lang="en-GB" sz="1000" i="0" strike="noStrike" cap="none" spc="0" baseline="0" dirty="0" smtClean="0">
                  <a:solidFill>
                    <a:srgbClr val="000000"/>
                  </a:solidFill>
                  <a:effectLst/>
                  <a:latin typeface="Calibri"/>
                  <a:ea typeface="Calibri"/>
                  <a:cs typeface="Calibri"/>
                </a:rPr>
                <a:t> </a:t>
              </a:r>
              <a:endParaRPr lang="en-GB" sz="1000" i="0" strike="noStrike" cap="none" spc="0" baseline="0" dirty="0">
                <a:solidFill>
                  <a:srgbClr val="000000"/>
                </a:solidFill>
                <a:effectLst/>
                <a:latin typeface="Calibri"/>
                <a:ea typeface="Calibri"/>
                <a:cs typeface="Calibri"/>
              </a:endParaRPr>
            </a:p>
            <a:p>
              <a:pPr fontAlgn="auto">
                <a:lnSpc>
                  <a:spcPct val="90000"/>
                </a:lnSpc>
                <a:spcAft>
                  <a:spcPts val="300"/>
                </a:spcAft>
              </a:pPr>
              <a:r>
                <a:rPr lang="el-GR" sz="1000" b="1" dirty="0">
                  <a:latin typeface="Calibri"/>
                  <a:ea typeface="Calibri"/>
                  <a:cs typeface="Calibri"/>
                </a:rPr>
                <a:t>ΠΡΟΪΟΝΤΑ ΚΑΙ ΥΠΗΡΕΣΙΕΣ ΠΩΛΗΣΗΣ ΚΑΙ </a:t>
              </a:r>
              <a:r>
                <a:rPr lang="el-GR" sz="1000" b="1" dirty="0" smtClean="0">
                  <a:latin typeface="Calibri"/>
                  <a:ea typeface="Calibri"/>
                  <a:cs typeface="Calibri"/>
                </a:rPr>
                <a:t>ΜΑΡΚΕΤΙΝΓΚ</a:t>
              </a:r>
              <a:endParaRPr lang="el-GR" sz="1000" b="1" dirty="0">
                <a:latin typeface="Calibri"/>
                <a:ea typeface="Calibri"/>
                <a:cs typeface="Calibri"/>
              </a:endParaRPr>
            </a:p>
            <a:p>
              <a:pPr fontAlgn="auto">
                <a:lnSpc>
                  <a:spcPct val="90000"/>
                </a:lnSpc>
                <a:spcAft>
                  <a:spcPts val="300"/>
                </a:spcAft>
              </a:pPr>
              <a:r>
                <a:rPr lang="el-GR" sz="1000" dirty="0">
                  <a:latin typeface="Calibri"/>
                  <a:ea typeface="Calibri"/>
                  <a:cs typeface="Calibri"/>
                </a:rPr>
                <a:t>Προηγμένες διαδικασίες διαχείρισης μιγμάτων </a:t>
              </a:r>
              <a:r>
                <a:rPr lang="el-GR" sz="1000" dirty="0" smtClean="0">
                  <a:latin typeface="Calibri"/>
                  <a:ea typeface="Calibri"/>
                  <a:cs typeface="Calibri"/>
                </a:rPr>
                <a:t>μάρκετινγκ</a:t>
              </a:r>
            </a:p>
            <a:p>
              <a:pPr fontAlgn="auto">
                <a:lnSpc>
                  <a:spcPct val="90000"/>
                </a:lnSpc>
                <a:spcAft>
                  <a:spcPts val="300"/>
                </a:spcAft>
              </a:pPr>
              <a:r>
                <a:rPr lang="el-GR" sz="1000" b="1" dirty="0" smtClean="0">
                  <a:latin typeface="Calibri"/>
                  <a:ea typeface="Calibri"/>
                  <a:cs typeface="Calibri"/>
                </a:rPr>
                <a:t>ΑΣΦΑΛΕΙΑ&amp;ΥΓΙΕΙΝΗ ΣΤΟΝ ΧΩΡΟ ΕΡΓΑΣΙΑΣ</a:t>
              </a:r>
              <a:endParaRPr lang="el-GR" sz="1000" b="1" dirty="0">
                <a:latin typeface="Calibri"/>
                <a:ea typeface="Calibri"/>
                <a:cs typeface="Calibri"/>
              </a:endParaRPr>
            </a:p>
            <a:p>
              <a:pPr fontAlgn="auto">
                <a:lnSpc>
                  <a:spcPct val="90000"/>
                </a:lnSpc>
                <a:spcAft>
                  <a:spcPts val="300"/>
                </a:spcAft>
              </a:pPr>
              <a:r>
                <a:rPr lang="el-GR" sz="1000" dirty="0">
                  <a:latin typeface="Calibri"/>
                  <a:ea typeface="Calibri"/>
                  <a:cs typeface="Calibri"/>
                </a:rPr>
                <a:t>Υποχρεώσεις ασφάλειας και διαχείριση</a:t>
              </a:r>
              <a:r>
                <a:rPr lang="es-ES"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69 Forma libre">
              <a:extLst>
                <a:ext uri="{FF2B5EF4-FFF2-40B4-BE49-F238E27FC236}">
                  <a16:creationId xmlns="" xmlns:a16="http://schemas.microsoft.com/office/drawing/2014/main" id="{8FCA42A8-3167-4A60-BF32-FEEA60F17CDA}"/>
                </a:ext>
              </a:extLst>
            </p:cNvPr>
            <p:cNvSpPr/>
            <p:nvPr/>
          </p:nvSpPr>
          <p:spPr>
            <a:xfrm>
              <a:off x="5103970" y="2157"/>
              <a:ext cx="1130308" cy="618196"/>
            </a:xfrm>
            <a:custGeom>
              <a:avLst/>
              <a:gdLst>
                <a:gd name="f0" fmla="val 10800000"/>
                <a:gd name="f1" fmla="val 5400000"/>
                <a:gd name="f2" fmla="val 180"/>
                <a:gd name="f3" fmla="val w"/>
                <a:gd name="f4" fmla="val h"/>
                <a:gd name="f5" fmla="val 0"/>
                <a:gd name="f6" fmla="val 839732"/>
                <a:gd name="f7" fmla="val 283853"/>
                <a:gd name="f8" fmla="+- 0 0 -90"/>
                <a:gd name="f9" fmla="*/ f3 1 839732"/>
                <a:gd name="f10" fmla="*/ f4 1 283853"/>
                <a:gd name="f11" fmla="+- f7 0 f5"/>
                <a:gd name="f12" fmla="+- f6 0 f5"/>
                <a:gd name="f13" fmla="*/ f8 f0 1"/>
                <a:gd name="f14" fmla="*/ f12 1 839732"/>
                <a:gd name="f15" fmla="*/ f11 1 283853"/>
                <a:gd name="f16" fmla="*/ 0 f12 1"/>
                <a:gd name="f17" fmla="*/ 0 f11 1"/>
                <a:gd name="f18" fmla="*/ 839732 f12 1"/>
                <a:gd name="f19" fmla="*/ 283853 f11 1"/>
                <a:gd name="f20" fmla="*/ f13 1 f2"/>
                <a:gd name="f21" fmla="*/ f16 1 839732"/>
                <a:gd name="f22" fmla="*/ f17 1 283853"/>
                <a:gd name="f23" fmla="*/ f18 1 839732"/>
                <a:gd name="f24" fmla="*/ f19 1 2838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839732" h="283853">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l-GR" sz="1000" b="0" i="0" strike="noStrike" cap="none" spc="0" baseline="0" dirty="0" smtClean="0">
                  <a:solidFill>
                    <a:srgbClr val="000000"/>
                  </a:solidFill>
                  <a:effectLst/>
                  <a:latin typeface="Calibri"/>
                  <a:ea typeface="Calibri"/>
                  <a:cs typeface="Calibri"/>
                </a:rPr>
                <a:t>Προχωρημένο</a:t>
              </a:r>
              <a:endParaRPr lang="en-GB" sz="1000" b="0" i="0" strike="noStrike" cap="none" spc="0" baseline="0" dirty="0">
                <a:solidFill>
                  <a:srgbClr val="000000"/>
                </a:solidFill>
                <a:effectLst/>
                <a:latin typeface="Calibri"/>
                <a:ea typeface="Calibri"/>
                <a:cs typeface="Calibri"/>
              </a:endParaRPr>
            </a:p>
            <a:p>
              <a:pPr fontAlgn="auto">
                <a:lnSpc>
                  <a:spcPct val="90000"/>
                </a:lnSpc>
                <a:spcAft>
                  <a:spcPts val="600"/>
                </a:spcAft>
              </a:pPr>
              <a:r>
                <a:rPr lang="el-GR" sz="1000" dirty="0">
                  <a:latin typeface="Calibri"/>
                  <a:ea typeface="Calibri"/>
                  <a:cs typeface="Calibri"/>
                </a:rPr>
                <a:t>ΑΥΤΟΑΠΑΣΧΟΛΗΣΗ</a:t>
              </a:r>
              <a:endParaRPr lang="en-GB" sz="1000" b="0" i="0" strike="noStrike" cap="none" spc="0" baseline="0" dirty="0">
                <a:solidFill>
                  <a:srgbClr val="000000"/>
                </a:solidFill>
                <a:effectLst/>
                <a:latin typeface="Calibri"/>
                <a:ea typeface="Calibri"/>
                <a:cs typeface="Calibri"/>
              </a:endParaRPr>
            </a:p>
          </p:txBody>
        </p:sp>
      </p:grpSp>
      <p:sp>
        <p:nvSpPr>
          <p:cNvPr id="19" name="Rectangle 21">
            <a:extLst>
              <a:ext uri="{FF2B5EF4-FFF2-40B4-BE49-F238E27FC236}">
                <a16:creationId xmlns="" xmlns:a16="http://schemas.microsoft.com/office/drawing/2014/main" id="{A0D88DAB-83F3-4122-BCF7-753E8DDECBC0}"/>
              </a:ext>
            </a:extLst>
          </p:cNvPr>
          <p:cNvSpPr>
            <a:spLocks noChangeArrowheads="1"/>
          </p:cNvSpPr>
          <p:nvPr/>
        </p:nvSpPr>
        <p:spPr bwMode="auto">
          <a:xfrm>
            <a:off x="175845" y="5918289"/>
            <a:ext cx="9127158" cy="594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s-ES" altLang="es-ES" sz="1100" b="0" i="0" u="none" strike="noStrike" cap="none" normalizeH="0" baseline="0" dirty="0">
              <a:ln>
                <a:noFill/>
              </a:ln>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lvl="0" eaLnBrk="0" fontAlgn="base" hangingPunct="0">
              <a:buClrTx/>
            </a:pPr>
            <a:r>
              <a:rPr lang="el-GR" sz="1100" dirty="0">
                <a:latin typeface="Candara"/>
                <a:ea typeface="Candara"/>
                <a:cs typeface="Candara"/>
              </a:rPr>
              <a:t>Δείτε μια πιο ανεπτυγμένη έκδοση του χάρτη ικανοτήτων (με τις καρτέλες στο κάτω μέρος για πρόσβαση στις διάφορες περιοχές) στο</a:t>
            </a:r>
            <a:r>
              <a:rPr lang="en-GB" sz="1100" b="0" i="0" u="sng" strike="noStrike" cap="none" spc="0" baseline="0" dirty="0" smtClean="0">
                <a:solidFill>
                  <a:srgbClr val="0000FF"/>
                </a:solidFill>
                <a:effectLst/>
                <a:uFill>
                  <a:solidFill>
                    <a:srgbClr val="0000FF"/>
                  </a:solidFill>
                </a:uFill>
                <a:latin typeface="Candara"/>
                <a:ea typeface="Candara"/>
                <a:cs typeface="Candara"/>
                <a:hlinkClick r:id="rId2" history="0"/>
              </a:rPr>
              <a:t>https</a:t>
            </a:r>
            <a:r>
              <a:rPr lang="en-GB" sz="1100" b="0" i="0" u="sng" strike="noStrike" cap="none" spc="0" baseline="0" dirty="0">
                <a:solidFill>
                  <a:srgbClr val="0000FF"/>
                </a:solidFill>
                <a:effectLst/>
                <a:uFill>
                  <a:solidFill>
                    <a:srgbClr val="0000FF"/>
                  </a:solidFill>
                </a:uFill>
                <a:latin typeface="Candara"/>
                <a:ea typeface="Candara"/>
                <a:cs typeface="Candara"/>
                <a:hlinkClick r:id="rId2" history="0"/>
              </a:rPr>
              <a:t>://drive.google.com/file/d/0B0nq-A7HBqO1d1pQT0R2enpoZWM/view?usp</a:t>
            </a:r>
            <a:r>
              <a:rPr lang="en-GB" sz="1100" b="0" i="0" strike="noStrike" cap="none" spc="0" baseline="0" dirty="0">
                <a:solidFill>
                  <a:srgbClr val="000000"/>
                </a:solidFill>
                <a:effectLst/>
                <a:latin typeface="Candara"/>
                <a:ea typeface="Candara"/>
                <a:cs typeface="Candara"/>
              </a:rPr>
              <a:t> </a:t>
            </a:r>
          </a:p>
        </p:txBody>
      </p:sp>
    </p:spTree>
    <p:extLst>
      <p:ext uri="{BB962C8B-B14F-4D97-AF65-F5344CB8AC3E}">
        <p14:creationId xmlns:p14="http://schemas.microsoft.com/office/powerpoint/2010/main" val="63396786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lvl="0"/>
            <a:r>
              <a:rPr lang="el-GR" sz="5400" b="1" i="0" strike="noStrike" cap="none" spc="0" baseline="0" dirty="0" smtClean="0">
                <a:solidFill>
                  <a:srgbClr val="000000"/>
                </a:solidFill>
                <a:effectLst/>
                <a:latin typeface="Titillium Web"/>
                <a:ea typeface="Titillium Web"/>
                <a:cs typeface="Titillium Web"/>
              </a:rPr>
              <a:t>Ατομική και Ομαδική Ενδυνάμωση</a:t>
            </a:r>
            <a:r>
              <a:rPr sz="6000" dirty="0"/>
              <a:t/>
            </a:r>
            <a:br>
              <a:rPr sz="6000" dirty="0"/>
            </a:br>
            <a:endParaRPr sz="6000" dirty="0"/>
          </a:p>
        </p:txBody>
      </p:sp>
      <p:sp>
        <p:nvSpPr>
          <p:cNvPr id="143" name="Google Shape;143;p21"/>
          <p:cNvSpPr txBox="1">
            <a:spLocks noGrp="1"/>
          </p:cNvSpPr>
          <p:nvPr>
            <p:ph type="subTitle" idx="4294967295"/>
          </p:nvPr>
        </p:nvSpPr>
        <p:spPr>
          <a:xfrm>
            <a:off x="-23455" y="2472805"/>
            <a:ext cx="8037357" cy="340182"/>
          </a:xfrm>
          <a:prstGeom prst="rect">
            <a:avLst/>
          </a:prstGeom>
        </p:spPr>
        <p:txBody>
          <a:bodyPr spcFirstLastPara="1" wrap="square" lIns="91425" tIns="91425" rIns="91425" bIns="91425" anchor="t" anchorCtr="0">
            <a:noAutofit/>
          </a:bodyPr>
          <a:lstStyle/>
          <a:p>
            <a:pPr lvl="1" fontAlgn="auto"/>
            <a:r>
              <a:rPr lang="el-GR" dirty="0">
                <a:solidFill>
                  <a:srgbClr val="000000"/>
                </a:solidFill>
              </a:rPr>
              <a:t>Αυτή είναι η διαδικασία μέσω της οποίας ένα άτομο, μια κοινότητα ή μια κοινωνική ομάδα λαμβάνει ένα σύνολο εργαλείων για να αυξήσει τη δύναμή της, να βελτιώσει τις δυνατότητές της και να αυξήσει </a:t>
            </a:r>
            <a:r>
              <a:rPr lang="el-GR" dirty="0" smtClean="0">
                <a:solidFill>
                  <a:srgbClr val="000000"/>
                </a:solidFill>
              </a:rPr>
              <a:t>το δυναμικό της </a:t>
            </a:r>
            <a:r>
              <a:rPr lang="el-GR" dirty="0">
                <a:solidFill>
                  <a:srgbClr val="000000"/>
                </a:solidFill>
              </a:rPr>
              <a:t>- </a:t>
            </a:r>
            <a:r>
              <a:rPr lang="el-GR" dirty="0" smtClean="0">
                <a:solidFill>
                  <a:srgbClr val="000000"/>
                </a:solidFill>
              </a:rPr>
              <a:t>όλες </a:t>
            </a:r>
            <a:r>
              <a:rPr lang="el-GR" dirty="0">
                <a:solidFill>
                  <a:srgbClr val="000000"/>
                </a:solidFill>
              </a:rPr>
              <a:t>με στόχο τη βελτίωση της κοινωνικής, πολιτικής, οικονομικής, ψυχολογικής ή πνευματικής της κατάστασης.</a:t>
            </a:r>
          </a:p>
          <a:p>
            <a:pPr lvl="1" fontAlgn="auto"/>
            <a:r>
              <a:rPr lang="el-GR" dirty="0">
                <a:solidFill>
                  <a:srgbClr val="000000"/>
                </a:solidFill>
              </a:rPr>
              <a:t>Ο απώτερος στόχος της κοινωνικής ενδυνάμωσης είναι ότι η ίδια η ομάδα είναι ικανή </a:t>
            </a:r>
            <a:r>
              <a:rPr lang="el-GR" dirty="0" smtClean="0">
                <a:solidFill>
                  <a:srgbClr val="000000"/>
                </a:solidFill>
              </a:rPr>
              <a:t>εργασίας και οργάνωσης για </a:t>
            </a:r>
            <a:r>
              <a:rPr lang="el-GR" dirty="0">
                <a:solidFill>
                  <a:srgbClr val="000000"/>
                </a:solidFill>
              </a:rPr>
              <a:t>να βελτιώσει τις συνθήκες διαβίωσής της.</a:t>
            </a:r>
            <a:endParaRPr lang="en-GB" sz="1800" b="0" i="0" strike="noStrike" cap="none" spc="0" baseline="0" dirty="0">
              <a:solidFill>
                <a:srgbClr val="000000"/>
              </a:solidFill>
              <a:effectLst/>
              <a:latin typeface="Titillium Web"/>
              <a:ea typeface="Titillium Web"/>
              <a:cs typeface="Titillium Web"/>
            </a:endParaRPr>
          </a:p>
          <a:p>
            <a:pPr marL="0" indent="0">
              <a:buNone/>
            </a:pPr>
            <a:r>
              <a:rPr lang="es-ES" dirty="0"/>
              <a:t>.</a:t>
            </a:r>
          </a:p>
        </p:txBody>
      </p:sp>
      <p:grpSp>
        <p:nvGrpSpPr>
          <p:cNvPr id="144" name="Google Shape;144;p21"/>
          <p:cNvGrpSpPr/>
          <p:nvPr/>
        </p:nvGrpSpPr>
        <p:grpSpPr>
          <a:xfrm>
            <a:off x="7814461" y="1500674"/>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6837286" y="1744918"/>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12</a:t>
            </a:fld>
            <a:endParaRPr/>
          </a:p>
        </p:txBody>
      </p:sp>
      <p:sp>
        <p:nvSpPr>
          <p:cNvPr id="13" name="Google Shape;96;p18">
            <a:extLst>
              <a:ext uri="{FF2B5EF4-FFF2-40B4-BE49-F238E27FC236}">
                <a16:creationId xmlns=""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extLst>
      <p:ext uri="{BB962C8B-B14F-4D97-AF65-F5344CB8AC3E}">
        <p14:creationId xmlns:p14="http://schemas.microsoft.com/office/powerpoint/2010/main" val="275786870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txBox="1">
            <a:spLocks noGrp="1"/>
          </p:cNvSpPr>
          <p:nvPr>
            <p:ph type="ctrTitle"/>
          </p:nvPr>
        </p:nvSpPr>
        <p:spPr>
          <a:xfrm>
            <a:off x="1052688" y="858827"/>
            <a:ext cx="8001994" cy="784800"/>
          </a:xfrm>
          <a:prstGeom prst="rect">
            <a:avLst/>
          </a:prstGeom>
        </p:spPr>
        <p:txBody>
          <a:bodyPr spcFirstLastPara="1" wrap="square" lIns="91425" tIns="91425" rIns="91425" bIns="91425" anchor="t" anchorCtr="0">
            <a:noAutofit/>
          </a:bodyPr>
          <a:lstStyle/>
          <a:p>
            <a:pPr lvl="0"/>
            <a:r>
              <a:rPr lang="el-GR" sz="3200" b="1" i="0" strike="noStrike" cap="none" spc="0" baseline="0" dirty="0" smtClean="0">
                <a:solidFill>
                  <a:srgbClr val="FFFFFF"/>
                </a:solidFill>
                <a:effectLst/>
                <a:latin typeface="Calibri"/>
                <a:ea typeface="Calibri"/>
                <a:cs typeface="Calibri"/>
              </a:rPr>
              <a:t>α</a:t>
            </a:r>
            <a:r>
              <a:rPr lang="en-GB" sz="3200" b="1" i="0" strike="noStrike" cap="none" spc="0" baseline="0" dirty="0" smtClean="0">
                <a:solidFill>
                  <a:srgbClr val="FFFFFF"/>
                </a:solidFill>
                <a:effectLst/>
                <a:latin typeface="Calibri"/>
                <a:ea typeface="Calibri"/>
                <a:cs typeface="Calibri"/>
              </a:rPr>
              <a:t>. </a:t>
            </a:r>
            <a:r>
              <a:rPr lang="el-GR" sz="3200" b="1" i="0" strike="noStrike" cap="none" spc="0" baseline="0" dirty="0" smtClean="0">
                <a:solidFill>
                  <a:srgbClr val="FFFFFF"/>
                </a:solidFill>
                <a:effectLst/>
                <a:latin typeface="Calibri"/>
                <a:ea typeface="Calibri"/>
                <a:cs typeface="Calibri"/>
              </a:rPr>
              <a:t>Δημιουργεί μόνιμες</a:t>
            </a:r>
            <a:r>
              <a:rPr lang="el-GR" sz="3200" b="1" i="0" strike="noStrike" cap="none" spc="0" dirty="0" smtClean="0">
                <a:solidFill>
                  <a:srgbClr val="FFFFFF"/>
                </a:solidFill>
                <a:effectLst/>
                <a:latin typeface="Calibri"/>
                <a:ea typeface="Calibri"/>
                <a:cs typeface="Calibri"/>
              </a:rPr>
              <a:t> αλλαγές</a:t>
            </a:r>
            <a:r>
              <a:rPr sz="3200" dirty="0"/>
              <a:t/>
            </a:r>
            <a:br>
              <a:rPr sz="3200" dirty="0"/>
            </a:br>
            <a:endParaRPr sz="3200" dirty="0"/>
          </a:p>
        </p:txBody>
      </p:sp>
      <p:sp>
        <p:nvSpPr>
          <p:cNvPr id="124" name="Google Shape;124;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13</a:t>
            </a:fld>
            <a:endParaRPr/>
          </a:p>
        </p:txBody>
      </p:sp>
      <p:sp>
        <p:nvSpPr>
          <p:cNvPr id="4" name="Rectángulo 3">
            <a:extLst>
              <a:ext uri="{FF2B5EF4-FFF2-40B4-BE49-F238E27FC236}">
                <a16:creationId xmlns="" xmlns:a16="http://schemas.microsoft.com/office/drawing/2014/main" id="{6936FCF4-4017-4B61-A83B-1760DB7E95B4}"/>
              </a:ext>
            </a:extLst>
          </p:cNvPr>
          <p:cNvSpPr/>
          <p:nvPr/>
        </p:nvSpPr>
        <p:spPr>
          <a:xfrm>
            <a:off x="1078088" y="1500716"/>
            <a:ext cx="7951195" cy="523219"/>
          </a:xfrm>
          <a:prstGeom prst="rect">
            <a:avLst/>
          </a:prstGeom>
          <a:noFill/>
          <a:ln>
            <a:noFill/>
          </a:ln>
        </p:spPr>
        <p:txBody>
          <a:bodyPr spcFirstLastPara="1" wrap="square" lIns="91425" tIns="91425" rIns="91425" bIns="91425" anchor="t" anchorCtr="0">
            <a:noAutofit/>
          </a:bodyPr>
          <a:lstStyle/>
          <a:p>
            <a:pPr>
              <a:buClr>
                <a:srgbClr val="FFFFFF"/>
              </a:buClr>
              <a:buSzPts val="3600"/>
            </a:pPr>
            <a:endParaRPr lang="es-ES" sz="3200" b="1">
              <a:solidFill>
                <a:schemeClr val="bg1"/>
              </a:solidFill>
              <a:latin typeface="Calibri"/>
              <a:sym typeface="Titillium Web"/>
            </a:endParaRPr>
          </a:p>
        </p:txBody>
      </p:sp>
      <p:sp>
        <p:nvSpPr>
          <p:cNvPr id="5" name="Rectángulo 4">
            <a:extLst>
              <a:ext uri="{FF2B5EF4-FFF2-40B4-BE49-F238E27FC236}">
                <a16:creationId xmlns="" xmlns:a16="http://schemas.microsoft.com/office/drawing/2014/main" id="{4C8E430C-27F2-4ADE-94B8-37CFBBF22A0A}"/>
              </a:ext>
            </a:extLst>
          </p:cNvPr>
          <p:cNvSpPr/>
          <p:nvPr/>
        </p:nvSpPr>
        <p:spPr>
          <a:xfrm>
            <a:off x="1078088" y="1575388"/>
            <a:ext cx="8116711" cy="634988"/>
          </a:xfrm>
          <a:prstGeom prst="rect">
            <a:avLst/>
          </a:prstGeom>
          <a:noFill/>
          <a:ln>
            <a:noFill/>
          </a:ln>
        </p:spPr>
        <p:txBody>
          <a:bodyPr spcFirstLastPara="1" wrap="square" lIns="91425" tIns="91425" rIns="91425" bIns="91425" anchor="t" anchorCtr="0">
            <a:noAutofit/>
          </a:bodyPr>
          <a:lstStyle/>
          <a:p>
            <a:pPr>
              <a:buClr>
                <a:srgbClr val="FFFFFF"/>
              </a:buClr>
              <a:buSzPts val="3600"/>
            </a:pPr>
            <a:r>
              <a:rPr lang="el-GR" sz="3200" b="1" i="0" strike="noStrike" cap="none" spc="0" baseline="0" dirty="0" smtClean="0">
                <a:solidFill>
                  <a:srgbClr val="FFFFFF"/>
                </a:solidFill>
                <a:effectLst/>
                <a:latin typeface="Calibri"/>
                <a:ea typeface="Calibri"/>
                <a:cs typeface="Calibri"/>
              </a:rPr>
              <a:t>β</a:t>
            </a:r>
            <a:r>
              <a:rPr lang="en-GB" sz="3200" b="1" i="0" strike="noStrike" cap="none" spc="0" baseline="0" dirty="0" smtClean="0">
                <a:solidFill>
                  <a:srgbClr val="FFFFFF"/>
                </a:solidFill>
                <a:effectLst/>
                <a:latin typeface="Calibri"/>
                <a:ea typeface="Calibri"/>
                <a:cs typeface="Calibri"/>
              </a:rPr>
              <a:t>. </a:t>
            </a:r>
            <a:r>
              <a:rPr lang="el-GR" sz="3200" b="1" dirty="0" smtClean="0">
                <a:solidFill>
                  <a:srgbClr val="FFFFFF"/>
                </a:solidFill>
                <a:latin typeface="Calibri"/>
                <a:ea typeface="Calibri"/>
                <a:cs typeface="Calibri"/>
              </a:rPr>
              <a:t>Νοιάζεται για </a:t>
            </a:r>
            <a:r>
              <a:rPr lang="el-GR" sz="3200" b="1" i="0" strike="noStrike" cap="none" spc="0" baseline="0" dirty="0" smtClean="0">
                <a:solidFill>
                  <a:srgbClr val="FFFFFF"/>
                </a:solidFill>
                <a:effectLst/>
                <a:latin typeface="Calibri"/>
                <a:ea typeface="Calibri"/>
                <a:cs typeface="Calibri"/>
              </a:rPr>
              <a:t>το περιβάλλον</a:t>
            </a:r>
            <a:endParaRPr lang="en-GB" sz="3200" b="1" i="0" strike="noStrike" cap="none" spc="0" baseline="0" dirty="0">
              <a:solidFill>
                <a:srgbClr val="FFFFFF"/>
              </a:solidFill>
              <a:effectLst/>
              <a:latin typeface="Calibri"/>
              <a:ea typeface="Calibri"/>
              <a:cs typeface="Calibri"/>
            </a:endParaRPr>
          </a:p>
          <a:p>
            <a:pPr>
              <a:buClr>
                <a:srgbClr val="FFFFFF"/>
              </a:buClr>
              <a:buSzPts val="3600"/>
            </a:pPr>
            <a:r>
              <a:rPr lang="es-ES" sz="3200" b="1" dirty="0">
                <a:solidFill>
                  <a:schemeClr val="bg1"/>
                </a:solidFill>
                <a:latin typeface="Calibri"/>
                <a:sym typeface="Titillium Web"/>
              </a:rPr>
              <a:t/>
            </a:r>
            <a:br>
              <a:rPr lang="es-ES" sz="3200" b="1" dirty="0">
                <a:solidFill>
                  <a:schemeClr val="bg1"/>
                </a:solidFill>
                <a:latin typeface="Calibri"/>
                <a:sym typeface="Titillium Web"/>
              </a:rPr>
            </a:br>
            <a:r>
              <a:rPr lang="es-ES" sz="3200" b="1" dirty="0">
                <a:solidFill>
                  <a:schemeClr val="bg1"/>
                </a:solidFill>
                <a:latin typeface="Calibri"/>
                <a:sym typeface="Titillium Web"/>
              </a:rPr>
              <a:t>	</a:t>
            </a:r>
            <a:br>
              <a:rPr lang="es-ES" sz="3200" b="1" dirty="0">
                <a:solidFill>
                  <a:schemeClr val="bg1"/>
                </a:solidFill>
                <a:latin typeface="Calibri"/>
                <a:sym typeface="Titillium Web"/>
              </a:rPr>
            </a:br>
            <a:endParaRPr lang="es-ES" sz="3200" b="1" dirty="0">
              <a:solidFill>
                <a:schemeClr val="bg1"/>
              </a:solidFill>
              <a:latin typeface="Calibri"/>
              <a:sym typeface="Titillium Web"/>
            </a:endParaRPr>
          </a:p>
        </p:txBody>
      </p:sp>
      <p:sp>
        <p:nvSpPr>
          <p:cNvPr id="6" name="Rectángulo 5">
            <a:extLst>
              <a:ext uri="{FF2B5EF4-FFF2-40B4-BE49-F238E27FC236}">
                <a16:creationId xmlns="" xmlns:a16="http://schemas.microsoft.com/office/drawing/2014/main" id="{60A0D7F4-1B2D-458D-9F4C-6B7E4F16F1E3}"/>
              </a:ext>
            </a:extLst>
          </p:cNvPr>
          <p:cNvSpPr/>
          <p:nvPr/>
        </p:nvSpPr>
        <p:spPr>
          <a:xfrm>
            <a:off x="1078088" y="2448108"/>
            <a:ext cx="7701073" cy="579699"/>
          </a:xfrm>
          <a:prstGeom prst="rect">
            <a:avLst/>
          </a:prstGeom>
        </p:spPr>
        <p:txBody>
          <a:bodyPr wrap="square">
            <a:spAutoFit/>
          </a:bodyPr>
          <a:lstStyle/>
          <a:p>
            <a:r>
              <a:rPr lang="el-GR" sz="3200" b="1" i="0" strike="noStrike" cap="none" spc="0" baseline="0" dirty="0" smtClean="0">
                <a:solidFill>
                  <a:srgbClr val="FFFFFF"/>
                </a:solidFill>
                <a:effectLst/>
                <a:latin typeface="Calibri"/>
                <a:ea typeface="Calibri"/>
                <a:cs typeface="Calibri"/>
              </a:rPr>
              <a:t>γ</a:t>
            </a:r>
            <a:r>
              <a:rPr lang="en-GB" sz="3200" b="1" i="0" strike="noStrike" cap="none" spc="0" baseline="0" dirty="0" smtClean="0">
                <a:solidFill>
                  <a:srgbClr val="FFFFFF"/>
                </a:solidFill>
                <a:effectLst/>
                <a:latin typeface="Calibri"/>
                <a:ea typeface="Calibri"/>
                <a:cs typeface="Calibri"/>
              </a:rPr>
              <a:t>. </a:t>
            </a:r>
            <a:r>
              <a:rPr lang="el-GR" sz="3200" b="1" i="0" strike="noStrike" cap="none" spc="0" baseline="0" dirty="0" smtClean="0">
                <a:solidFill>
                  <a:srgbClr val="FFFFFF"/>
                </a:solidFill>
                <a:effectLst/>
                <a:latin typeface="Calibri"/>
                <a:ea typeface="Calibri"/>
                <a:cs typeface="Calibri"/>
              </a:rPr>
              <a:t>Παρέχει πόρους για τη ζωή</a:t>
            </a:r>
            <a:endParaRPr lang="en-GB" sz="3200" b="1" i="0" strike="noStrike" cap="none" spc="0" baseline="0" dirty="0">
              <a:solidFill>
                <a:srgbClr val="FFFFFF"/>
              </a:solidFill>
              <a:effectLst/>
              <a:latin typeface="Calibri"/>
              <a:ea typeface="Calibri"/>
              <a:cs typeface="Calibri"/>
            </a:endParaRPr>
          </a:p>
        </p:txBody>
      </p:sp>
      <p:sp>
        <p:nvSpPr>
          <p:cNvPr id="7" name="Rectángulo 6">
            <a:extLst>
              <a:ext uri="{FF2B5EF4-FFF2-40B4-BE49-F238E27FC236}">
                <a16:creationId xmlns="" xmlns:a16="http://schemas.microsoft.com/office/drawing/2014/main" id="{071169B1-BFE2-4517-BA94-769AEDB510A4}"/>
              </a:ext>
            </a:extLst>
          </p:cNvPr>
          <p:cNvSpPr/>
          <p:nvPr/>
        </p:nvSpPr>
        <p:spPr>
          <a:xfrm>
            <a:off x="205092" y="254456"/>
            <a:ext cx="3985386" cy="400110"/>
          </a:xfrm>
          <a:prstGeom prst="rect">
            <a:avLst/>
          </a:prstGeom>
        </p:spPr>
        <p:txBody>
          <a:bodyPr wrap="none">
            <a:spAutoFit/>
          </a:bodyPr>
          <a:lstStyle/>
          <a:p>
            <a:r>
              <a:rPr lang="el-GR" sz="2000" b="0" i="0" strike="noStrike" cap="none" spc="0" baseline="0" dirty="0" smtClean="0">
                <a:solidFill>
                  <a:srgbClr val="000000"/>
                </a:solidFill>
                <a:effectLst/>
                <a:latin typeface="Arial"/>
                <a:ea typeface="Arial"/>
                <a:cs typeface="Arial"/>
              </a:rPr>
              <a:t>Ατομική και ομαδική ενδυνάμωση</a:t>
            </a:r>
            <a:endParaRPr lang="en-GB" sz="2000" b="0" i="0" strike="noStrike" cap="none" spc="0" baseline="0" dirty="0">
              <a:solidFill>
                <a:srgbClr val="000000"/>
              </a:solidFill>
              <a:effectLst/>
              <a:latin typeface="Arial"/>
              <a:ea typeface="Arial"/>
              <a:cs typeface="Arial"/>
            </a:endParaRPr>
          </a:p>
        </p:txBody>
      </p:sp>
      <p:sp>
        <p:nvSpPr>
          <p:cNvPr id="8" name="Rectángulo 7">
            <a:extLst>
              <a:ext uri="{FF2B5EF4-FFF2-40B4-BE49-F238E27FC236}">
                <a16:creationId xmlns="" xmlns:a16="http://schemas.microsoft.com/office/drawing/2014/main" id="{81D69FD0-8966-4EE8-8627-E57BF6E4093E}"/>
              </a:ext>
            </a:extLst>
          </p:cNvPr>
          <p:cNvSpPr/>
          <p:nvPr/>
        </p:nvSpPr>
        <p:spPr>
          <a:xfrm>
            <a:off x="906442" y="3978635"/>
            <a:ext cx="7701073" cy="579699"/>
          </a:xfrm>
          <a:prstGeom prst="rect">
            <a:avLst/>
          </a:prstGeom>
        </p:spPr>
        <p:txBody>
          <a:bodyPr wrap="square">
            <a:spAutoFit/>
          </a:bodyPr>
          <a:lstStyle/>
          <a:p>
            <a:r>
              <a:rPr lang="el-GR" sz="3200" i="0" strike="noStrike" cap="none" spc="0" baseline="0" dirty="0" smtClean="0">
                <a:solidFill>
                  <a:srgbClr val="000000"/>
                </a:solidFill>
                <a:effectLst/>
                <a:latin typeface="Calibri"/>
                <a:ea typeface="Calibri"/>
                <a:cs typeface="Calibri"/>
              </a:rPr>
              <a:t>δ</a:t>
            </a:r>
            <a:r>
              <a:rPr lang="en-GB" sz="3200" i="0" strike="noStrike" cap="none" spc="0" baseline="0" dirty="0" smtClean="0">
                <a:solidFill>
                  <a:srgbClr val="000000"/>
                </a:solidFill>
                <a:effectLst/>
                <a:latin typeface="Calibri"/>
                <a:ea typeface="Calibri"/>
                <a:cs typeface="Calibri"/>
              </a:rPr>
              <a:t>. </a:t>
            </a:r>
            <a:r>
              <a:rPr lang="el-GR" sz="3200" i="0" strike="noStrike" cap="none" spc="0" baseline="0" dirty="0" smtClean="0">
                <a:solidFill>
                  <a:srgbClr val="000000"/>
                </a:solidFill>
                <a:effectLst/>
                <a:latin typeface="Calibri"/>
                <a:ea typeface="Calibri"/>
                <a:cs typeface="Calibri"/>
              </a:rPr>
              <a:t>Βασίζεται στην αρχή της </a:t>
            </a:r>
            <a:r>
              <a:rPr lang="el-GR" sz="3200" b="1" dirty="0" err="1" smtClean="0">
                <a:latin typeface="Calibri"/>
                <a:ea typeface="Calibri"/>
                <a:cs typeface="Calibri"/>
              </a:rPr>
              <a:t>πολιτειότητας</a:t>
            </a:r>
            <a:r>
              <a:rPr lang="el-GR" sz="3200" b="1" dirty="0" smtClean="0">
                <a:latin typeface="Calibri"/>
                <a:ea typeface="Calibri"/>
                <a:cs typeface="Calibri"/>
              </a:rPr>
              <a:t> </a:t>
            </a:r>
            <a:endParaRPr lang="en-GB" sz="3200" b="1" i="0" strike="noStrike" cap="none" spc="0" baseline="0" dirty="0">
              <a:solidFill>
                <a:srgbClr val="000000"/>
              </a:solidFill>
              <a:effectLst/>
              <a:latin typeface="Calibri"/>
              <a:ea typeface="Calibri"/>
              <a:cs typeface="Calibri"/>
            </a:endParaRPr>
          </a:p>
        </p:txBody>
      </p:sp>
    </p:spTree>
    <p:extLst>
      <p:ext uri="{BB962C8B-B14F-4D97-AF65-F5344CB8AC3E}">
        <p14:creationId xmlns:p14="http://schemas.microsoft.com/office/powerpoint/2010/main" val="411979557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844424" y="422500"/>
            <a:ext cx="4632894" cy="683811"/>
          </a:xfrm>
          <a:prstGeom prst="rect">
            <a:avLst/>
          </a:prstGeom>
        </p:spPr>
        <p:txBody>
          <a:bodyPr spcFirstLastPara="1" wrap="square" lIns="91425" tIns="91425" rIns="91425" bIns="91425" anchor="t" anchorCtr="0">
            <a:noAutofit/>
          </a:bodyPr>
          <a:lstStyle/>
          <a:p>
            <a:pPr lvl="0"/>
            <a:r>
              <a:rPr lang="el-GR" sz="2000" dirty="0"/>
              <a:t>Ατομική και ομαδική ενδυνάμωση</a:t>
            </a:r>
            <a:endParaRPr lang="el-GR" sz="2000" dirty="0"/>
          </a:p>
        </p:txBody>
      </p:sp>
      <p:sp>
        <p:nvSpPr>
          <p:cNvPr id="137" name="Google Shape;137;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14</a:t>
            </a:fld>
            <a:endParaRPr/>
          </a:p>
        </p:txBody>
      </p:sp>
      <p:sp>
        <p:nvSpPr>
          <p:cNvPr id="4" name="Flecha: a la derecha con bandas 3">
            <a:extLst>
              <a:ext uri="{FF2B5EF4-FFF2-40B4-BE49-F238E27FC236}">
                <a16:creationId xmlns="" xmlns:a16="http://schemas.microsoft.com/office/drawing/2014/main" id="{9344FA0F-7A1E-4FB3-94EB-4FCABAD06BA1}"/>
              </a:ext>
            </a:extLst>
          </p:cNvPr>
          <p:cNvSpPr/>
          <p:nvPr/>
        </p:nvSpPr>
        <p:spPr>
          <a:xfrm>
            <a:off x="1111716" y="994362"/>
            <a:ext cx="1439290" cy="646055"/>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b="0" i="0" strike="noStrike" cap="none" spc="0" baseline="0" dirty="0" smtClean="0">
                <a:solidFill>
                  <a:srgbClr val="000000"/>
                </a:solidFill>
                <a:effectLst/>
                <a:latin typeface="Arial"/>
                <a:ea typeface="Arial"/>
                <a:cs typeface="Arial"/>
              </a:rPr>
              <a:t>Αυτοπροβολή</a:t>
            </a:r>
            <a:endParaRPr lang="en-GB" sz="1100" b="0" i="0" strike="noStrike" cap="none" spc="0" baseline="0" dirty="0">
              <a:solidFill>
                <a:srgbClr val="000000"/>
              </a:solidFill>
              <a:effectLst/>
              <a:latin typeface="Arial"/>
              <a:ea typeface="Arial"/>
              <a:cs typeface="Arial"/>
            </a:endParaRPr>
          </a:p>
        </p:txBody>
      </p:sp>
      <p:sp>
        <p:nvSpPr>
          <p:cNvPr id="18" name="Flecha: a la derecha con bandas 17">
            <a:extLst>
              <a:ext uri="{FF2B5EF4-FFF2-40B4-BE49-F238E27FC236}">
                <a16:creationId xmlns="" xmlns:a16="http://schemas.microsoft.com/office/drawing/2014/main" id="{FD66BB67-1421-4913-BAAE-C40DA58205E0}"/>
              </a:ext>
            </a:extLst>
          </p:cNvPr>
          <p:cNvSpPr/>
          <p:nvPr/>
        </p:nvSpPr>
        <p:spPr>
          <a:xfrm>
            <a:off x="1173248" y="3308721"/>
            <a:ext cx="1455304" cy="84041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b="0" i="0" strike="noStrike" cap="none" spc="0" baseline="0" dirty="0" smtClean="0">
                <a:solidFill>
                  <a:srgbClr val="000000"/>
                </a:solidFill>
                <a:effectLst/>
                <a:latin typeface="Arial"/>
                <a:ea typeface="Arial"/>
                <a:cs typeface="Arial"/>
              </a:rPr>
              <a:t>Μεταμόρφωση</a:t>
            </a:r>
            <a:endParaRPr lang="en-GB" sz="1100" b="0" i="0" strike="noStrike" cap="none" spc="0" baseline="0" dirty="0">
              <a:solidFill>
                <a:srgbClr val="000000"/>
              </a:solidFill>
              <a:effectLst/>
              <a:latin typeface="Arial"/>
              <a:ea typeface="Arial"/>
              <a:cs typeface="Arial"/>
            </a:endParaRPr>
          </a:p>
        </p:txBody>
      </p:sp>
      <p:sp>
        <p:nvSpPr>
          <p:cNvPr id="19" name="Flecha: a la derecha con bandas 18">
            <a:extLst>
              <a:ext uri="{FF2B5EF4-FFF2-40B4-BE49-F238E27FC236}">
                <a16:creationId xmlns="" xmlns:a16="http://schemas.microsoft.com/office/drawing/2014/main" id="{ADFEC36C-FB8A-4D1B-A635-50A98CB42430}"/>
              </a:ext>
            </a:extLst>
          </p:cNvPr>
          <p:cNvSpPr/>
          <p:nvPr/>
        </p:nvSpPr>
        <p:spPr>
          <a:xfrm>
            <a:off x="1081758" y="2122759"/>
            <a:ext cx="1499649" cy="86879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b="0" i="0" strike="noStrike" cap="none" spc="0" baseline="0" dirty="0" smtClean="0">
                <a:solidFill>
                  <a:srgbClr val="000000"/>
                </a:solidFill>
                <a:effectLst/>
                <a:latin typeface="Arial"/>
                <a:ea typeface="Arial"/>
                <a:cs typeface="Arial"/>
              </a:rPr>
              <a:t>Επαγγελματική λήψη αποφάσεων</a:t>
            </a:r>
            <a:endParaRPr lang="en-GB" sz="1100" b="0" i="0" strike="noStrike" cap="none" spc="0" baseline="0" dirty="0">
              <a:solidFill>
                <a:srgbClr val="000000"/>
              </a:solidFill>
              <a:effectLst/>
              <a:latin typeface="Arial"/>
              <a:ea typeface="Arial"/>
              <a:cs typeface="Arial"/>
            </a:endParaRPr>
          </a:p>
        </p:txBody>
      </p:sp>
      <p:pic>
        <p:nvPicPr>
          <p:cNvPr id="16" name="Imagen 15">
            <a:extLst>
              <a:ext uri="{FF2B5EF4-FFF2-40B4-BE49-F238E27FC236}">
                <a16:creationId xmlns="" xmlns:a16="http://schemas.microsoft.com/office/drawing/2014/main" id="{C66C4AB7-E170-4FAA-9111-5D75BE801549}"/>
              </a:ext>
            </a:extLst>
          </p:cNvPr>
          <p:cNvPicPr>
            <a:picLocks noChangeAspect="1"/>
          </p:cNvPicPr>
          <p:nvPr/>
        </p:nvPicPr>
        <p:blipFill>
          <a:blip r:embed="rId3"/>
          <a:stretch>
            <a:fillRect/>
          </a:stretch>
        </p:blipFill>
        <p:spPr>
          <a:xfrm>
            <a:off x="484018" y="995065"/>
            <a:ext cx="597740" cy="587493"/>
          </a:xfrm>
          <a:prstGeom prst="rect">
            <a:avLst/>
          </a:prstGeom>
        </p:spPr>
      </p:pic>
      <p:pic>
        <p:nvPicPr>
          <p:cNvPr id="20" name="Imagen 19">
            <a:extLst>
              <a:ext uri="{FF2B5EF4-FFF2-40B4-BE49-F238E27FC236}">
                <a16:creationId xmlns="" xmlns:a16="http://schemas.microsoft.com/office/drawing/2014/main" id="{A3694018-4F68-4DC5-8653-1E4B3B5F6AC9}"/>
              </a:ext>
            </a:extLst>
          </p:cNvPr>
          <p:cNvPicPr>
            <a:picLocks noChangeAspect="1"/>
          </p:cNvPicPr>
          <p:nvPr/>
        </p:nvPicPr>
        <p:blipFill>
          <a:blip r:embed="rId4"/>
          <a:stretch>
            <a:fillRect/>
          </a:stretch>
        </p:blipFill>
        <p:spPr>
          <a:xfrm>
            <a:off x="499999" y="2217417"/>
            <a:ext cx="611717" cy="579521"/>
          </a:xfrm>
          <a:prstGeom prst="rect">
            <a:avLst/>
          </a:prstGeom>
        </p:spPr>
      </p:pic>
      <p:pic>
        <p:nvPicPr>
          <p:cNvPr id="22" name="Imagen 21">
            <a:extLst>
              <a:ext uri="{FF2B5EF4-FFF2-40B4-BE49-F238E27FC236}">
                <a16:creationId xmlns="" xmlns:a16="http://schemas.microsoft.com/office/drawing/2014/main" id="{CFDD6B57-7E8E-423A-90DB-FFEE44D4BC8B}"/>
              </a:ext>
            </a:extLst>
          </p:cNvPr>
          <p:cNvPicPr>
            <a:picLocks noChangeAspect="1"/>
          </p:cNvPicPr>
          <p:nvPr/>
        </p:nvPicPr>
        <p:blipFill>
          <a:blip r:embed="rId5"/>
          <a:stretch>
            <a:fillRect/>
          </a:stretch>
        </p:blipFill>
        <p:spPr>
          <a:xfrm>
            <a:off x="499533" y="3317155"/>
            <a:ext cx="673715" cy="651151"/>
          </a:xfrm>
          <a:prstGeom prst="rect">
            <a:avLst/>
          </a:prstGeom>
        </p:spPr>
      </p:pic>
      <p:grpSp>
        <p:nvGrpSpPr>
          <p:cNvPr id="21" name="Diagrama 8">
            <a:extLst>
              <a:ext uri="{FF2B5EF4-FFF2-40B4-BE49-F238E27FC236}">
                <a16:creationId xmlns="" xmlns:a16="http://schemas.microsoft.com/office/drawing/2014/main" id="{D10B9CA9-80D1-4AA5-B2C1-F7A1AEA61E26}"/>
              </a:ext>
            </a:extLst>
          </p:cNvPr>
          <p:cNvGrpSpPr/>
          <p:nvPr/>
        </p:nvGrpSpPr>
        <p:grpSpPr>
          <a:xfrm rot="5400000">
            <a:off x="3641831" y="-86766"/>
            <a:ext cx="3646814" cy="5828462"/>
            <a:chOff x="1350424" y="-8555"/>
            <a:chExt cx="4288280" cy="4995262"/>
          </a:xfrm>
        </p:grpSpPr>
        <p:sp>
          <p:nvSpPr>
            <p:cNvPr id="33" name="34 Forma libre">
              <a:extLst>
                <a:ext uri="{FF2B5EF4-FFF2-40B4-BE49-F238E27FC236}">
                  <a16:creationId xmlns="" xmlns:a16="http://schemas.microsoft.com/office/drawing/2014/main" id="{EE4CDA15-0B4F-4C43-B92E-3CCBBA72AC79}"/>
                </a:ext>
              </a:extLst>
            </p:cNvPr>
            <p:cNvSpPr/>
            <p:nvPr/>
          </p:nvSpPr>
          <p:spPr>
            <a:xfrm>
              <a:off x="1470662" y="-8555"/>
              <a:ext cx="1288082" cy="988951"/>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4" name="35 Forma libre">
              <a:extLst>
                <a:ext uri="{FF2B5EF4-FFF2-40B4-BE49-F238E27FC236}">
                  <a16:creationId xmlns="" xmlns:a16="http://schemas.microsoft.com/office/drawing/2014/main" id="{D3B36E64-C18C-4C4D-A655-FFD24F7C305C}"/>
                </a:ext>
              </a:extLst>
            </p:cNvPr>
            <p:cNvSpPr/>
            <p:nvPr/>
          </p:nvSpPr>
          <p:spPr>
            <a:xfrm>
              <a:off x="1571528" y="40775"/>
              <a:ext cx="1288078" cy="949348"/>
            </a:xfrm>
            <a:custGeom>
              <a:avLst/>
              <a:gdLst>
                <a:gd name="f0" fmla="val 10800000"/>
                <a:gd name="f1" fmla="val 5400000"/>
                <a:gd name="f2" fmla="val 180"/>
                <a:gd name="f3" fmla="val w"/>
                <a:gd name="f4" fmla="val h"/>
                <a:gd name="f5" fmla="val ss"/>
                <a:gd name="f6" fmla="val 0"/>
                <a:gd name="f7" fmla="*/ 5419351 1 1725033"/>
                <a:gd name="f8" fmla="+- 0 0 1"/>
                <a:gd name="f9" fmla="val 12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5" name="36 Forma libre">
              <a:extLst>
                <a:ext uri="{FF2B5EF4-FFF2-40B4-BE49-F238E27FC236}">
                  <a16:creationId xmlns="" xmlns:a16="http://schemas.microsoft.com/office/drawing/2014/main" id="{34280610-809F-4A39-9FCE-A45BC706B0CB}"/>
                </a:ext>
              </a:extLst>
            </p:cNvPr>
            <p:cNvSpPr/>
            <p:nvPr/>
          </p:nvSpPr>
          <p:spPr>
            <a:xfrm rot="16200004">
              <a:off x="-83604" y="2610159"/>
              <a:ext cx="3810576" cy="942520"/>
            </a:xfrm>
            <a:custGeom>
              <a:avLst/>
              <a:gdLst>
                <a:gd name="f0" fmla="val 10800000"/>
                <a:gd name="f1" fmla="val 5400000"/>
                <a:gd name="f2" fmla="val 180"/>
                <a:gd name="f3" fmla="val w"/>
                <a:gd name="f4" fmla="val h"/>
                <a:gd name="f5" fmla="val 0"/>
                <a:gd name="f6" fmla="val 2856754"/>
                <a:gd name="f7" fmla="val 521468"/>
                <a:gd name="f8" fmla="+- 0 0 -90"/>
                <a:gd name="f9" fmla="*/ f3 1 2856754"/>
                <a:gd name="f10" fmla="*/ f4 1 521468"/>
                <a:gd name="f11" fmla="+- f7 0 f5"/>
                <a:gd name="f12" fmla="+- f6 0 f5"/>
                <a:gd name="f13" fmla="*/ f8 f0 1"/>
                <a:gd name="f14" fmla="*/ f12 1 2856754"/>
                <a:gd name="f15" fmla="*/ f11 1 521468"/>
                <a:gd name="f16" fmla="*/ 0 f12 1"/>
                <a:gd name="f17" fmla="*/ 0 f11 1"/>
                <a:gd name="f18" fmla="*/ 2856754 f12 1"/>
                <a:gd name="f19" fmla="*/ 521468 f11 1"/>
                <a:gd name="f20" fmla="*/ f13 1 f2"/>
                <a:gd name="f21" fmla="*/ f16 1 2856754"/>
                <a:gd name="f22" fmla="*/ f17 1 521468"/>
                <a:gd name="f23" fmla="*/ f18 1 2856754"/>
                <a:gd name="f24" fmla="*/ f19 1 52146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521468">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kern="150" dirty="0">
                <a:solidFill>
                  <a:srgbClr val="000000"/>
                </a:solidFill>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s-ES" b="1" kern="150" dirty="0">
                  <a:solidFill>
                    <a:srgbClr val="000000"/>
                  </a:solidFill>
                  <a:ea typeface="Calibri" panose="020F0502020204030204" pitchFamily="34" charset="0"/>
                  <a:cs typeface="Times New Roman" panose="02020603050405020304" pitchFamily="18" charset="0"/>
                </a:rPr>
                <a:t> </a:t>
              </a: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l-GR" sz="1400" b="1" i="0" strike="noStrike" cap="none" spc="0" baseline="0" dirty="0" smtClean="0">
                  <a:solidFill>
                    <a:srgbClr val="000000"/>
                  </a:solidFill>
                  <a:effectLst/>
                  <a:latin typeface="Arial"/>
                  <a:ea typeface="Arial"/>
                  <a:cs typeface="Arial"/>
                </a:rPr>
                <a:t>ΒΑΣΙΚΟ ΕΠΙΠΕΔΟ</a:t>
              </a:r>
              <a:endParaRPr lang="en-GB" sz="1400" b="1" i="0" strike="noStrike" cap="none" spc="0" baseline="0" dirty="0">
                <a:solidFill>
                  <a:srgbClr val="000000"/>
                </a:solidFill>
                <a:effectLst/>
                <a:latin typeface="Arial"/>
                <a:ea typeface="Arial"/>
                <a:cs typeface="Arial"/>
              </a:endParaRPr>
            </a:p>
            <a:p>
              <a:pPr algn="r">
                <a:lnSpc>
                  <a:spcPct val="90000"/>
                </a:lnSpc>
                <a:spcBef>
                  <a:spcPts val="500"/>
                </a:spcBef>
                <a:spcAft>
                  <a:spcPts val="300"/>
                </a:spcAft>
              </a:pPr>
              <a:r>
                <a:rPr lang="el-GR" b="1" dirty="0" smtClean="0">
                  <a:solidFill>
                    <a:srgbClr val="000000"/>
                  </a:solidFill>
                  <a:latin typeface="Arial"/>
                  <a:cs typeface="Arial"/>
                </a:rPr>
                <a:t>Συνειδητοποίηση </a:t>
              </a:r>
              <a:r>
                <a:rPr lang="el-GR" dirty="0" smtClean="0">
                  <a:solidFill>
                    <a:srgbClr val="000000"/>
                  </a:solidFill>
                </a:rPr>
                <a:t>της </a:t>
              </a:r>
              <a:r>
                <a:rPr lang="el-GR" dirty="0">
                  <a:solidFill>
                    <a:srgbClr val="000000"/>
                  </a:solidFill>
                </a:rPr>
                <a:t>υποδεέστερης θέσης τους και </a:t>
              </a:r>
              <a:r>
                <a:rPr lang="el-GR" b="1" dirty="0" smtClean="0">
                  <a:solidFill>
                    <a:srgbClr val="000000"/>
                  </a:solidFill>
                </a:rPr>
                <a:t>αύξηση </a:t>
              </a:r>
              <a:r>
                <a:rPr lang="el-GR" b="1" dirty="0">
                  <a:solidFill>
                    <a:srgbClr val="000000"/>
                  </a:solidFill>
                </a:rPr>
                <a:t>της αυτοπεποίθησης </a:t>
              </a:r>
              <a:r>
                <a:rPr lang="el-GR" dirty="0">
                  <a:solidFill>
                    <a:srgbClr val="000000"/>
                  </a:solidFill>
                </a:rPr>
                <a:t>(«αυτοδυναμία»)</a:t>
              </a:r>
              <a:endParaRPr lang="en-GB" sz="1100" b="0" i="0" strike="noStrike" cap="none" spc="0" baseline="0" dirty="0">
                <a:solidFill>
                  <a:srgbClr val="000000"/>
                </a:solidFill>
                <a:effectLst/>
                <a:latin typeface="Arial"/>
                <a:ea typeface="Arial"/>
                <a:cs typeface="Arial"/>
              </a:endParaRPr>
            </a:p>
          </p:txBody>
        </p:sp>
        <p:sp>
          <p:nvSpPr>
            <p:cNvPr id="36" name="37 Forma libre">
              <a:extLst>
                <a:ext uri="{FF2B5EF4-FFF2-40B4-BE49-F238E27FC236}">
                  <a16:creationId xmlns="" xmlns:a16="http://schemas.microsoft.com/office/drawing/2014/main" id="{8AC74520-4226-49AD-B6FA-D2F29DC4F417}"/>
                </a:ext>
              </a:extLst>
            </p:cNvPr>
            <p:cNvSpPr/>
            <p:nvPr/>
          </p:nvSpPr>
          <p:spPr>
            <a:xfrm>
              <a:off x="2740523" y="1170"/>
              <a:ext cx="1354270" cy="988953"/>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7" name="38 Forma libre">
              <a:extLst>
                <a:ext uri="{FF2B5EF4-FFF2-40B4-BE49-F238E27FC236}">
                  <a16:creationId xmlns="" xmlns:a16="http://schemas.microsoft.com/office/drawing/2014/main" id="{00811A31-903C-4EBE-AC91-2E4C46E97B15}"/>
                </a:ext>
              </a:extLst>
            </p:cNvPr>
            <p:cNvSpPr/>
            <p:nvPr/>
          </p:nvSpPr>
          <p:spPr>
            <a:xfrm>
              <a:off x="2884091" y="54324"/>
              <a:ext cx="1288081" cy="906105"/>
            </a:xfrm>
            <a:custGeom>
              <a:avLst/>
              <a:gdLst>
                <a:gd name="f0" fmla="val 10800000"/>
                <a:gd name="f1" fmla="val 5400000"/>
                <a:gd name="f2" fmla="val 180"/>
                <a:gd name="f3" fmla="val w"/>
                <a:gd name="f4" fmla="val h"/>
                <a:gd name="f5" fmla="val ss"/>
                <a:gd name="f6" fmla="val 0"/>
                <a:gd name="f7" fmla="*/ 5419351 1 1725033"/>
                <a:gd name="f8" fmla="+- 0 0 1"/>
                <a:gd name="f9" fmla="val 6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8" name="39 Forma libre">
              <a:extLst>
                <a:ext uri="{FF2B5EF4-FFF2-40B4-BE49-F238E27FC236}">
                  <a16:creationId xmlns="" xmlns:a16="http://schemas.microsoft.com/office/drawing/2014/main" id="{3D2E7067-D201-4E6A-B447-BD2FA803A69C}"/>
                </a:ext>
              </a:extLst>
            </p:cNvPr>
            <p:cNvSpPr/>
            <p:nvPr/>
          </p:nvSpPr>
          <p:spPr>
            <a:xfrm rot="16200004">
              <a:off x="1305649" y="2496697"/>
              <a:ext cx="3810659" cy="1090149"/>
            </a:xfrm>
            <a:custGeom>
              <a:avLst/>
              <a:gdLst>
                <a:gd name="f0" fmla="val 10800000"/>
                <a:gd name="f1" fmla="val 5400000"/>
                <a:gd name="f2" fmla="val 180"/>
                <a:gd name="f3" fmla="val w"/>
                <a:gd name="f4" fmla="val h"/>
                <a:gd name="f5" fmla="val 0"/>
                <a:gd name="f6" fmla="val 2856754"/>
                <a:gd name="f7" fmla="val 304853"/>
                <a:gd name="f8" fmla="+- 0 0 -90"/>
                <a:gd name="f9" fmla="*/ f3 1 2856754"/>
                <a:gd name="f10" fmla="*/ f4 1 304853"/>
                <a:gd name="f11" fmla="+- f7 0 f5"/>
                <a:gd name="f12" fmla="+- f6 0 f5"/>
                <a:gd name="f13" fmla="*/ f8 f0 1"/>
                <a:gd name="f14" fmla="*/ f12 1 2856754"/>
                <a:gd name="f15" fmla="*/ f11 1 304853"/>
                <a:gd name="f16" fmla="*/ 0 f12 1"/>
                <a:gd name="f17" fmla="*/ 0 f11 1"/>
                <a:gd name="f18" fmla="*/ 2856754 f12 1"/>
                <a:gd name="f19" fmla="*/ 304853 f11 1"/>
                <a:gd name="f20" fmla="*/ f13 1 f2"/>
                <a:gd name="f21" fmla="*/ f16 1 2856754"/>
                <a:gd name="f22" fmla="*/ f17 1 304853"/>
                <a:gd name="f23" fmla="*/ f18 1 2856754"/>
                <a:gd name="f24" fmla="*/ f19 1 3048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304853">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dirty="0">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l-GR" sz="1400" b="1" i="0" strike="noStrike" cap="none" spc="0" baseline="0" dirty="0" smtClean="0">
                  <a:solidFill>
                    <a:srgbClr val="000000"/>
                  </a:solidFill>
                  <a:effectLst/>
                  <a:latin typeface="Arial"/>
                  <a:ea typeface="Arial"/>
                  <a:cs typeface="Arial"/>
                </a:rPr>
                <a:t>ΕΝΔΙΑΜΕΣΟ ΕΠΙΠΕΔΟ</a:t>
              </a:r>
              <a:endParaRPr lang="en-GB" sz="1400" b="1" i="0" strike="noStrike" cap="none" spc="0" baseline="0" dirty="0">
                <a:solidFill>
                  <a:srgbClr val="000000"/>
                </a:solidFill>
                <a:effectLst/>
                <a:latin typeface="Arial"/>
                <a:ea typeface="Arial"/>
                <a:cs typeface="Arial"/>
              </a:endParaRPr>
            </a:p>
            <a:p>
              <a:pPr lvl="1" algn="r" fontAlgn="auto"/>
              <a:r>
                <a:rPr lang="en-GB" sz="1100" b="0" i="0" strike="noStrike" cap="none" spc="0" baseline="0" dirty="0">
                  <a:solidFill>
                    <a:srgbClr val="000000"/>
                  </a:solidFill>
                  <a:effectLst/>
                  <a:latin typeface="Arial"/>
                  <a:ea typeface="Arial"/>
                  <a:cs typeface="Arial"/>
                </a:rPr>
                <a:t> </a:t>
              </a:r>
              <a:r>
                <a:rPr lang="el-GR" dirty="0">
                  <a:solidFill>
                    <a:srgbClr val="000000"/>
                  </a:solidFill>
                </a:rPr>
                <a:t>Αυτόνομη οργάνωση να αποφασίζει για τη ζωή τους και για το πώς θέλουν να </a:t>
              </a:r>
              <a:r>
                <a:rPr lang="el-GR" dirty="0" smtClean="0">
                  <a:solidFill>
                    <a:srgbClr val="000000"/>
                  </a:solidFill>
                </a:rPr>
                <a:t>την αναπτύξουν </a:t>
              </a:r>
              <a:r>
                <a:rPr lang="el-GR" dirty="0">
                  <a:solidFill>
                    <a:srgbClr val="000000"/>
                  </a:solidFill>
                </a:rPr>
                <a:t>(«δύναμη με»)</a:t>
              </a:r>
              <a:endParaRPr lang="en-GB" sz="1400" b="0" i="0" strike="noStrike" cap="none" spc="0" baseline="0" dirty="0">
                <a:solidFill>
                  <a:srgbClr val="000000"/>
                </a:solidFill>
                <a:effectLst/>
                <a:latin typeface="Arial"/>
                <a:ea typeface="Arial"/>
                <a:cs typeface="Arial"/>
              </a:endParaRPr>
            </a:p>
            <a:p>
              <a:pPr algn="r" fontAlgn="auto">
                <a:lnSpc>
                  <a:spcPct val="90000"/>
                </a:lnSpc>
                <a:spcBef>
                  <a:spcPts val="500"/>
                </a:spcBef>
                <a:spcAft>
                  <a:spcPts val="300"/>
                </a:spcAft>
              </a:pPr>
              <a:r>
                <a:rPr lang="es-ES" sz="1100" kern="150" dirty="0">
                  <a:solidFill>
                    <a:srgbClr val="000000"/>
                  </a:solidFill>
                  <a:effectLst/>
                  <a:ea typeface="Calibri" panose="020F0502020204030204" pitchFamily="34" charset="0"/>
                  <a:cs typeface="Times New Roman" panose="02020603050405020304" pitchFamily="18" charset="0"/>
                </a:rPr>
                <a:t>.</a:t>
              </a:r>
              <a:endParaRPr lang="es-ES" sz="1100" dirty="0">
                <a:effectLst/>
                <a:ea typeface="Calibri" panose="020F0502020204030204" pitchFamily="34" charset="0"/>
                <a:cs typeface="Times New Roman" panose="02020603050405020304" pitchFamily="18" charset="0"/>
              </a:endParaRPr>
            </a:p>
          </p:txBody>
        </p:sp>
        <p:sp>
          <p:nvSpPr>
            <p:cNvPr id="39" name="40 Forma libre">
              <a:extLst>
                <a:ext uri="{FF2B5EF4-FFF2-40B4-BE49-F238E27FC236}">
                  <a16:creationId xmlns="" xmlns:a16="http://schemas.microsoft.com/office/drawing/2014/main" id="{1F0E509C-3B29-4E86-828A-557950F46D91}"/>
                </a:ext>
              </a:extLst>
            </p:cNvPr>
            <p:cNvSpPr/>
            <p:nvPr/>
          </p:nvSpPr>
          <p:spPr>
            <a:xfrm>
              <a:off x="4028602" y="40774"/>
              <a:ext cx="1610102" cy="988953"/>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40" name="41 Forma libre">
              <a:extLst>
                <a:ext uri="{FF2B5EF4-FFF2-40B4-BE49-F238E27FC236}">
                  <a16:creationId xmlns="" xmlns:a16="http://schemas.microsoft.com/office/drawing/2014/main" id="{C329AA5B-8F98-4973-BED9-0976158B5334}"/>
                </a:ext>
              </a:extLst>
            </p:cNvPr>
            <p:cNvSpPr/>
            <p:nvPr/>
          </p:nvSpPr>
          <p:spPr>
            <a:xfrm>
              <a:off x="4222709" y="166586"/>
              <a:ext cx="1288078" cy="737329"/>
            </a:xfrm>
            <a:custGeom>
              <a:avLst/>
              <a:gdLst>
                <a:gd name="f0" fmla="val 10800000"/>
                <a:gd name="f1" fmla="val 5400000"/>
                <a:gd name="f2" fmla="val 180"/>
                <a:gd name="f3" fmla="val w"/>
                <a:gd name="f4" fmla="val h"/>
                <a:gd name="f5" fmla="val ss"/>
                <a:gd name="f6" fmla="val 0"/>
                <a:gd name="f7" fmla="*/ 5419351 1 1725033"/>
                <a:gd name="f8" fmla="+- 0 0 1"/>
                <a:gd name="f9" fmla="abs f3"/>
                <a:gd name="f10" fmla="abs f4"/>
                <a:gd name="f11" fmla="abs f5"/>
                <a:gd name="f12" fmla="+- 2700000 f1 0"/>
                <a:gd name="f13" fmla="+- 0 0 f6"/>
                <a:gd name="f14" fmla="+- 0 0 f2"/>
                <a:gd name="f15" fmla="?: f9 f3 1"/>
                <a:gd name="f16" fmla="?: f10 f4 1"/>
                <a:gd name="f17" fmla="?: f11 f5 1"/>
                <a:gd name="f18" fmla="*/ f13 f0 1"/>
                <a:gd name="f19" fmla="*/ f14 f0 1"/>
                <a:gd name="f20" fmla="+- f12 0 f1"/>
                <a:gd name="f21" fmla="*/ f15 1 21600"/>
                <a:gd name="f22" fmla="*/ f16 1 21600"/>
                <a:gd name="f23" fmla="*/ 21600 f15 1"/>
                <a:gd name="f24" fmla="*/ 21600 f16 1"/>
                <a:gd name="f25" fmla="*/ f18 1 f2"/>
                <a:gd name="f26" fmla="*/ f19 1 f2"/>
                <a:gd name="f27" fmla="+- f20 f1 0"/>
                <a:gd name="f28" fmla="min f22 f21"/>
                <a:gd name="f29" fmla="*/ f23 1 f17"/>
                <a:gd name="f30" fmla="*/ f24 1 f17"/>
                <a:gd name="f31" fmla="+- f25 0 f1"/>
                <a:gd name="f32" fmla="+- f26 0 f1"/>
                <a:gd name="f33" fmla="*/ f27 f7 1"/>
                <a:gd name="f34" fmla="val f29"/>
                <a:gd name="f35" fmla="val f30"/>
                <a:gd name="f36" fmla="+- 0 0 f31"/>
                <a:gd name="f37" fmla="+- 0 0 f32"/>
                <a:gd name="f38" fmla="*/ f33 1 f0"/>
                <a:gd name="f39" fmla="+- f35 0 f6"/>
                <a:gd name="f40" fmla="+- f34 0 f6"/>
                <a:gd name="f41" fmla="+- f37 0 f36"/>
                <a:gd name="f42" fmla="+- f36 f1 0"/>
                <a:gd name="f43" fmla="+- 0 0 f38"/>
                <a:gd name="f44" fmla="*/ f39 1 2"/>
                <a:gd name="f45" fmla="*/ f40 1 2"/>
                <a:gd name="f46" fmla="+- f41 21600000 0"/>
                <a:gd name="f47" fmla="+- 0 0 f43"/>
                <a:gd name="f48" fmla="*/ f42 f7 1"/>
                <a:gd name="f49" fmla="+- f6 f44 0"/>
                <a:gd name="f50" fmla="+- f6 f45 0"/>
                <a:gd name="f51" fmla="?: f41 f41 f46"/>
                <a:gd name="f52" fmla="*/ f47 f0 1"/>
                <a:gd name="f53" fmla="*/ f48 1 f0"/>
                <a:gd name="f54" fmla="*/ f45 f28 1"/>
                <a:gd name="f55" fmla="*/ f44 f28 1"/>
                <a:gd name="f56" fmla="*/ f52 1 f7"/>
                <a:gd name="f57" fmla="+- 0 0 f53"/>
                <a:gd name="f58" fmla="*/ f50 f28 1"/>
                <a:gd name="f59" fmla="*/ f49 f28 1"/>
                <a:gd name="f60" fmla="+- f56 0 f1"/>
                <a:gd name="f61" fmla="+- 0 0 f57"/>
                <a:gd name="f62" fmla="cos 1 f60"/>
                <a:gd name="f63" fmla="sin 1 f60"/>
                <a:gd name="f64" fmla="*/ f61 f0 1"/>
                <a:gd name="f65" fmla="+- 0 0 f62"/>
                <a:gd name="f66" fmla="+- 0 0 f63"/>
                <a:gd name="f67" fmla="*/ f64 1 f7"/>
                <a:gd name="f68" fmla="+- 0 0 f65"/>
                <a:gd name="f69" fmla="+- 0 0 f66"/>
                <a:gd name="f70" fmla="+- f67 0 f1"/>
                <a:gd name="f71" fmla="val f68"/>
                <a:gd name="f72" fmla="val f69"/>
                <a:gd name="f73" fmla="sin 1 f70"/>
                <a:gd name="f74" fmla="cos 1 f70"/>
                <a:gd name="f75" fmla="+- 0 0 f73"/>
                <a:gd name="f76" fmla="+- 0 0 f74"/>
                <a:gd name="f77" fmla="*/ f71 f45 1"/>
                <a:gd name="f78" fmla="*/ f72 f44 1"/>
                <a:gd name="f79" fmla="+- 0 0 f75"/>
                <a:gd name="f80" fmla="+- 0 0 f76"/>
                <a:gd name="f81" fmla="+- f50 0 f77"/>
                <a:gd name="f82" fmla="+- f50 f77 0"/>
                <a:gd name="f83" fmla="+- f49 0 f78"/>
                <a:gd name="f84" fmla="+- f49 f78 0"/>
                <a:gd name="f85" fmla="val f79"/>
                <a:gd name="f86" fmla="val f80"/>
                <a:gd name="f87" fmla="*/ f81 f28 1"/>
                <a:gd name="f88" fmla="*/ f83 f28 1"/>
                <a:gd name="f89" fmla="*/ f82 f28 1"/>
                <a:gd name="f90" fmla="*/ f84 f28 1"/>
                <a:gd name="f91" fmla="*/ f85 f45 1"/>
                <a:gd name="f92" fmla="*/ f86 f44 1"/>
                <a:gd name="f93" fmla="+- 0 0 f92"/>
                <a:gd name="f94" fmla="+- 0 0 f91"/>
                <a:gd name="f95" fmla="+- 0 0 f93"/>
                <a:gd name="f96" fmla="+- 0 0 f94"/>
                <a:gd name="f97" fmla="at2 f95 f96"/>
                <a:gd name="f98" fmla="+- f97 f1 0"/>
                <a:gd name="f99" fmla="*/ f98 f7 1"/>
                <a:gd name="f100" fmla="*/ f99 1 f0"/>
                <a:gd name="f101" fmla="+- 0 0 f100"/>
                <a:gd name="f102" fmla="val f101"/>
                <a:gd name="f103" fmla="+- 0 0 f102"/>
                <a:gd name="f104" fmla="*/ f103 f0 1"/>
                <a:gd name="f105" fmla="*/ f104 1 f7"/>
                <a:gd name="f106" fmla="+- f105 0 f1"/>
                <a:gd name="f107" fmla="+- f106 f1 0"/>
                <a:gd name="f108" fmla="*/ f107 f7 1"/>
                <a:gd name="f109" fmla="*/ f108 1 f0"/>
                <a:gd name="f110" fmla="+- 0 0 f109"/>
                <a:gd name="f111" fmla="+- 0 0 f110"/>
                <a:gd name="f112" fmla="*/ f111 f0 1"/>
                <a:gd name="f113" fmla="*/ f112 1 f7"/>
                <a:gd name="f114" fmla="+- f113 0 f1"/>
                <a:gd name="f115" fmla="cos 1 f114"/>
                <a:gd name="f116" fmla="sin 1 f114"/>
                <a:gd name="f117" fmla="+- 0 0 f115"/>
                <a:gd name="f118" fmla="+- 0 0 f116"/>
                <a:gd name="f119" fmla="+- 0 0 f117"/>
                <a:gd name="f120" fmla="+- 0 0 f118"/>
                <a:gd name="f121" fmla="val f119"/>
                <a:gd name="f122" fmla="val f120"/>
                <a:gd name="f123" fmla="+- 0 0 f121"/>
                <a:gd name="f124" fmla="+- 0 0 f122"/>
                <a:gd name="f125" fmla="*/ f8 f123 1"/>
                <a:gd name="f126" fmla="*/ f8 f124 1"/>
                <a:gd name="f127" fmla="*/ f125 f45 1"/>
                <a:gd name="f128" fmla="*/ f126 f44 1"/>
                <a:gd name="f129" fmla="+- f50 f127 0"/>
                <a:gd name="f130" fmla="+- f49 f128 0"/>
                <a:gd name="f131" fmla="*/ f129 f28 1"/>
                <a:gd name="f132" fmla="*/ f130 f28 1"/>
              </a:gdLst>
              <a:ahLst/>
              <a:cxnLst>
                <a:cxn ang="3cd4">
                  <a:pos x="hc" y="t"/>
                </a:cxn>
                <a:cxn ang="0">
                  <a:pos x="r" y="vc"/>
                </a:cxn>
                <a:cxn ang="cd4">
                  <a:pos x="hc" y="b"/>
                </a:cxn>
                <a:cxn ang="cd2">
                  <a:pos x="l" y="vc"/>
                </a:cxn>
              </a:cxnLst>
              <a:rect l="f87" t="f88" r="f89" b="f90"/>
              <a:pathLst>
                <a:path>
                  <a:moveTo>
                    <a:pt x="f131" y="f132"/>
                  </a:moveTo>
                  <a:arcTo wR="f54" hR="f55" stAng="f36" swAng="f51"/>
                  <a:lnTo>
                    <a:pt x="f58" y="f59"/>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41" name="42 Forma libre">
              <a:extLst>
                <a:ext uri="{FF2B5EF4-FFF2-40B4-BE49-F238E27FC236}">
                  <a16:creationId xmlns="" xmlns:a16="http://schemas.microsoft.com/office/drawing/2014/main" id="{866788D9-C661-4E09-B563-F5B4EA4DA401}"/>
                </a:ext>
              </a:extLst>
            </p:cNvPr>
            <p:cNvSpPr/>
            <p:nvPr/>
          </p:nvSpPr>
          <p:spPr>
            <a:xfrm rot="16200004">
              <a:off x="2617272" y="2418743"/>
              <a:ext cx="3810691" cy="1192316"/>
            </a:xfrm>
            <a:custGeom>
              <a:avLst/>
              <a:gdLst>
                <a:gd name="f0" fmla="val 10800000"/>
                <a:gd name="f1" fmla="val 5400000"/>
                <a:gd name="f2" fmla="val 180"/>
                <a:gd name="f3" fmla="val w"/>
                <a:gd name="f4" fmla="val h"/>
                <a:gd name="f5" fmla="val 0"/>
                <a:gd name="f6" fmla="val 2856754"/>
                <a:gd name="f7" fmla="val 591052"/>
                <a:gd name="f8" fmla="+- 0 0 -90"/>
                <a:gd name="f9" fmla="*/ f3 1 2856754"/>
                <a:gd name="f10" fmla="*/ f4 1 591052"/>
                <a:gd name="f11" fmla="+- f7 0 f5"/>
                <a:gd name="f12" fmla="+- f6 0 f5"/>
                <a:gd name="f13" fmla="*/ f8 f0 1"/>
                <a:gd name="f14" fmla="*/ f12 1 2856754"/>
                <a:gd name="f15" fmla="*/ f11 1 591052"/>
                <a:gd name="f16" fmla="*/ 0 f12 1"/>
                <a:gd name="f17" fmla="*/ 0 f11 1"/>
                <a:gd name="f18" fmla="*/ 2856754 f12 1"/>
                <a:gd name="f19" fmla="*/ 591052 f11 1"/>
                <a:gd name="f20" fmla="*/ f13 1 f2"/>
                <a:gd name="f21" fmla="*/ f16 1 2856754"/>
                <a:gd name="f22" fmla="*/ f17 1 591052"/>
                <a:gd name="f23" fmla="*/ f18 1 2856754"/>
                <a:gd name="f24" fmla="*/ f19 1 59105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591052">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dirty="0">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l-GR" sz="1400" b="1" i="0" strike="noStrike" cap="none" spc="0" baseline="0" dirty="0" smtClean="0">
                  <a:solidFill>
                    <a:srgbClr val="000000"/>
                  </a:solidFill>
                  <a:effectLst/>
                  <a:latin typeface="Arial"/>
                  <a:ea typeface="Arial"/>
                  <a:cs typeface="Arial"/>
                </a:rPr>
                <a:t>ΠΡΟΧΩΡΗΜΕΝΟ ΕΠΙΠΕΔΟ</a:t>
              </a:r>
              <a:endParaRPr lang="en-GB" sz="1400" b="1" i="0" strike="noStrike" cap="none" spc="0" baseline="0" dirty="0">
                <a:solidFill>
                  <a:srgbClr val="000000"/>
                </a:solidFill>
                <a:effectLst/>
                <a:latin typeface="Arial"/>
                <a:ea typeface="Arial"/>
                <a:cs typeface="Arial"/>
              </a:endParaRPr>
            </a:p>
            <a:p>
              <a:pPr algn="r" fontAlgn="auto">
                <a:lnSpc>
                  <a:spcPct val="90000"/>
                </a:lnSpc>
                <a:spcBef>
                  <a:spcPts val="500"/>
                </a:spcBef>
                <a:spcAft>
                  <a:spcPts val="300"/>
                </a:spcAft>
              </a:pPr>
              <a:r>
                <a:rPr lang="el-GR" dirty="0">
                  <a:solidFill>
                    <a:srgbClr val="000000"/>
                  </a:solidFill>
                </a:rPr>
                <a:t>Κινητοποίηση για να </a:t>
              </a:r>
              <a:r>
                <a:rPr lang="el-GR" b="1" dirty="0">
                  <a:solidFill>
                    <a:srgbClr val="000000"/>
                  </a:solidFill>
                </a:rPr>
                <a:t>προσδιορίσουν </a:t>
              </a:r>
              <a:r>
                <a:rPr lang="el-GR" b="1" dirty="0" smtClean="0">
                  <a:solidFill>
                    <a:srgbClr val="000000"/>
                  </a:solidFill>
                </a:rPr>
                <a:t>τα ενδιαφέροντά τους </a:t>
              </a:r>
              <a:r>
                <a:rPr lang="el-GR" b="1" dirty="0">
                  <a:solidFill>
                    <a:srgbClr val="000000"/>
                  </a:solidFill>
                </a:rPr>
                <a:t>και να μεταμορφώσουν τις σχέσεις, τις δομές και </a:t>
              </a:r>
              <a:r>
                <a:rPr lang="el-GR" b="1" dirty="0" smtClean="0">
                  <a:solidFill>
                    <a:srgbClr val="000000"/>
                  </a:solidFill>
                </a:rPr>
                <a:t>τ</a:t>
              </a:r>
              <a:r>
                <a:rPr lang="en-US" b="1" dirty="0" smtClean="0">
                  <a:solidFill>
                    <a:srgbClr val="000000"/>
                  </a:solidFill>
                </a:rPr>
                <a:t>o</a:t>
              </a:r>
              <a:r>
                <a:rPr lang="el-GR" b="1" dirty="0" err="1" smtClean="0">
                  <a:solidFill>
                    <a:srgbClr val="000000"/>
                  </a:solidFill>
                </a:rPr>
                <a:t>υς</a:t>
              </a:r>
              <a:r>
                <a:rPr lang="el-GR" b="1" dirty="0" smtClean="0">
                  <a:solidFill>
                    <a:srgbClr val="000000"/>
                  </a:solidFill>
                </a:rPr>
                <a:t> θεσμούς που τις </a:t>
              </a:r>
              <a:r>
                <a:rPr lang="el-GR" b="1" dirty="0">
                  <a:solidFill>
                    <a:srgbClr val="000000"/>
                  </a:solidFill>
                </a:rPr>
                <a:t>συγκρατούν </a:t>
              </a:r>
              <a:r>
                <a:rPr lang="el-GR" dirty="0">
                  <a:solidFill>
                    <a:srgbClr val="000000"/>
                  </a:solidFill>
                </a:rPr>
                <a:t>και διαιωνίζουν την υποδεέστερη θέση τους («δύναμη για»)</a:t>
              </a:r>
              <a:endParaRPr lang="en-GB" sz="1400" b="0" i="0" strike="noStrike" cap="none" spc="0" baseline="0" dirty="0">
                <a:solidFill>
                  <a:srgbClr val="000000"/>
                </a:solidFill>
                <a:effectLst/>
                <a:latin typeface="Arial"/>
                <a:ea typeface="Arial"/>
                <a:cs typeface="Arial"/>
              </a:endParaRPr>
            </a:p>
          </p:txBody>
        </p:sp>
      </p:grpSp>
    </p:spTree>
    <p:extLst>
      <p:ext uri="{BB962C8B-B14F-4D97-AF65-F5344CB8AC3E}">
        <p14:creationId xmlns:p14="http://schemas.microsoft.com/office/powerpoint/2010/main" val="140485761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844424" y="422500"/>
            <a:ext cx="4632894" cy="683811"/>
          </a:xfrm>
          <a:prstGeom prst="rect">
            <a:avLst/>
          </a:prstGeom>
        </p:spPr>
        <p:txBody>
          <a:bodyPr spcFirstLastPara="1" wrap="square" lIns="91425" tIns="91425" rIns="91425" bIns="91425" anchor="t" anchorCtr="0">
            <a:noAutofit/>
          </a:bodyPr>
          <a:lstStyle/>
          <a:p>
            <a:pPr lvl="0"/>
            <a:r>
              <a:rPr lang="el-GR" sz="2000" dirty="0"/>
              <a:t>Ατομική και ομαδική ενδυνάμωση</a:t>
            </a:r>
            <a:endParaRPr lang="en-GB" sz="2000" b="1" i="0" strike="noStrike" cap="none" spc="0" baseline="0" dirty="0">
              <a:solidFill>
                <a:srgbClr val="000000"/>
              </a:solidFill>
              <a:effectLst/>
              <a:latin typeface="Titillium Web"/>
              <a:ea typeface="Titillium Web"/>
              <a:cs typeface="Titillium Web"/>
            </a:endParaRPr>
          </a:p>
        </p:txBody>
      </p:sp>
      <p:sp>
        <p:nvSpPr>
          <p:cNvPr id="137" name="Google Shape;137;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15</a:t>
            </a:fld>
            <a:endParaRPr/>
          </a:p>
        </p:txBody>
      </p:sp>
      <p:sp>
        <p:nvSpPr>
          <p:cNvPr id="4" name="Flecha: a la derecha con bandas 3">
            <a:extLst>
              <a:ext uri="{FF2B5EF4-FFF2-40B4-BE49-F238E27FC236}">
                <a16:creationId xmlns="" xmlns:a16="http://schemas.microsoft.com/office/drawing/2014/main" id="{9344FA0F-7A1E-4FB3-94EB-4FCABAD06BA1}"/>
              </a:ext>
            </a:extLst>
          </p:cNvPr>
          <p:cNvSpPr/>
          <p:nvPr/>
        </p:nvSpPr>
        <p:spPr>
          <a:xfrm>
            <a:off x="1093107" y="994362"/>
            <a:ext cx="1476606" cy="646055"/>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dirty="0" smtClean="0">
                <a:solidFill>
                  <a:srgbClr val="000000"/>
                </a:solidFill>
              </a:rPr>
              <a:t>Αυτοπροβολή</a:t>
            </a:r>
            <a:endParaRPr lang="en-GB" sz="1100" b="0" i="0" strike="noStrike" cap="none" spc="0" baseline="0" dirty="0">
              <a:solidFill>
                <a:srgbClr val="000000"/>
              </a:solidFill>
              <a:effectLst/>
              <a:latin typeface="Arial"/>
              <a:ea typeface="Arial"/>
              <a:cs typeface="Arial"/>
            </a:endParaRPr>
          </a:p>
        </p:txBody>
      </p:sp>
      <p:sp>
        <p:nvSpPr>
          <p:cNvPr id="18" name="Flecha: a la derecha con bandas 17">
            <a:extLst>
              <a:ext uri="{FF2B5EF4-FFF2-40B4-BE49-F238E27FC236}">
                <a16:creationId xmlns="" xmlns:a16="http://schemas.microsoft.com/office/drawing/2014/main" id="{FD66BB67-1421-4913-BAAE-C40DA58205E0}"/>
              </a:ext>
            </a:extLst>
          </p:cNvPr>
          <p:cNvSpPr/>
          <p:nvPr/>
        </p:nvSpPr>
        <p:spPr>
          <a:xfrm>
            <a:off x="1173247" y="3308721"/>
            <a:ext cx="1477485" cy="84041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b="0" i="0" strike="noStrike" cap="none" spc="0" baseline="0" dirty="0" smtClean="0">
                <a:solidFill>
                  <a:srgbClr val="000000"/>
                </a:solidFill>
                <a:effectLst/>
                <a:latin typeface="Arial"/>
                <a:ea typeface="Arial"/>
                <a:cs typeface="Arial"/>
              </a:rPr>
              <a:t>Μεταμόρφωση</a:t>
            </a:r>
            <a:endParaRPr lang="en-GB" sz="1100" b="0" i="0" strike="noStrike" cap="none" spc="0" baseline="0" dirty="0">
              <a:solidFill>
                <a:srgbClr val="000000"/>
              </a:solidFill>
              <a:effectLst/>
              <a:latin typeface="Arial"/>
              <a:ea typeface="Arial"/>
              <a:cs typeface="Arial"/>
            </a:endParaRPr>
          </a:p>
        </p:txBody>
      </p:sp>
      <p:sp>
        <p:nvSpPr>
          <p:cNvPr id="19" name="Flecha: a la derecha con bandas 18">
            <a:extLst>
              <a:ext uri="{FF2B5EF4-FFF2-40B4-BE49-F238E27FC236}">
                <a16:creationId xmlns="" xmlns:a16="http://schemas.microsoft.com/office/drawing/2014/main" id="{ADFEC36C-FB8A-4D1B-A635-50A98CB42430}"/>
              </a:ext>
            </a:extLst>
          </p:cNvPr>
          <p:cNvSpPr/>
          <p:nvPr/>
        </p:nvSpPr>
        <p:spPr>
          <a:xfrm>
            <a:off x="1081758" y="2122759"/>
            <a:ext cx="1487955" cy="86879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dirty="0">
                <a:solidFill>
                  <a:srgbClr val="000000"/>
                </a:solidFill>
              </a:rPr>
              <a:t>Επαγγελματική λήψη αποφάσεων</a:t>
            </a:r>
            <a:endParaRPr lang="el-GR" sz="1100" dirty="0">
              <a:solidFill>
                <a:srgbClr val="000000"/>
              </a:solidFill>
            </a:endParaRPr>
          </a:p>
        </p:txBody>
      </p:sp>
      <p:pic>
        <p:nvPicPr>
          <p:cNvPr id="16" name="Imagen 15">
            <a:extLst>
              <a:ext uri="{FF2B5EF4-FFF2-40B4-BE49-F238E27FC236}">
                <a16:creationId xmlns="" xmlns:a16="http://schemas.microsoft.com/office/drawing/2014/main" id="{C66C4AB7-E170-4FAA-9111-5D75BE801549}"/>
              </a:ext>
            </a:extLst>
          </p:cNvPr>
          <p:cNvPicPr>
            <a:picLocks noChangeAspect="1"/>
          </p:cNvPicPr>
          <p:nvPr/>
        </p:nvPicPr>
        <p:blipFill>
          <a:blip r:embed="rId3"/>
          <a:stretch>
            <a:fillRect/>
          </a:stretch>
        </p:blipFill>
        <p:spPr>
          <a:xfrm>
            <a:off x="484018" y="995065"/>
            <a:ext cx="597740" cy="587493"/>
          </a:xfrm>
          <a:prstGeom prst="rect">
            <a:avLst/>
          </a:prstGeom>
        </p:spPr>
      </p:pic>
      <p:pic>
        <p:nvPicPr>
          <p:cNvPr id="20" name="Imagen 19">
            <a:extLst>
              <a:ext uri="{FF2B5EF4-FFF2-40B4-BE49-F238E27FC236}">
                <a16:creationId xmlns="" xmlns:a16="http://schemas.microsoft.com/office/drawing/2014/main" id="{A3694018-4F68-4DC5-8653-1E4B3B5F6AC9}"/>
              </a:ext>
            </a:extLst>
          </p:cNvPr>
          <p:cNvPicPr>
            <a:picLocks noChangeAspect="1"/>
          </p:cNvPicPr>
          <p:nvPr/>
        </p:nvPicPr>
        <p:blipFill>
          <a:blip r:embed="rId4"/>
          <a:stretch>
            <a:fillRect/>
          </a:stretch>
        </p:blipFill>
        <p:spPr>
          <a:xfrm>
            <a:off x="741040" y="2208747"/>
            <a:ext cx="611717" cy="579521"/>
          </a:xfrm>
          <a:prstGeom prst="rect">
            <a:avLst/>
          </a:prstGeom>
        </p:spPr>
      </p:pic>
      <p:pic>
        <p:nvPicPr>
          <p:cNvPr id="22" name="Imagen 21">
            <a:extLst>
              <a:ext uri="{FF2B5EF4-FFF2-40B4-BE49-F238E27FC236}">
                <a16:creationId xmlns="" xmlns:a16="http://schemas.microsoft.com/office/drawing/2014/main" id="{CFDD6B57-7E8E-423A-90DB-FFEE44D4BC8B}"/>
              </a:ext>
            </a:extLst>
          </p:cNvPr>
          <p:cNvPicPr>
            <a:picLocks noChangeAspect="1"/>
          </p:cNvPicPr>
          <p:nvPr/>
        </p:nvPicPr>
        <p:blipFill>
          <a:blip r:embed="rId5"/>
          <a:stretch>
            <a:fillRect/>
          </a:stretch>
        </p:blipFill>
        <p:spPr>
          <a:xfrm>
            <a:off x="499533" y="3317155"/>
            <a:ext cx="673715" cy="651151"/>
          </a:xfrm>
          <a:prstGeom prst="rect">
            <a:avLst/>
          </a:prstGeom>
        </p:spPr>
      </p:pic>
      <p:grpSp>
        <p:nvGrpSpPr>
          <p:cNvPr id="21" name="Diagrama 8">
            <a:extLst>
              <a:ext uri="{FF2B5EF4-FFF2-40B4-BE49-F238E27FC236}">
                <a16:creationId xmlns="" xmlns:a16="http://schemas.microsoft.com/office/drawing/2014/main" id="{D10B9CA9-80D1-4AA5-B2C1-F7A1AEA61E26}"/>
              </a:ext>
            </a:extLst>
          </p:cNvPr>
          <p:cNvGrpSpPr/>
          <p:nvPr/>
        </p:nvGrpSpPr>
        <p:grpSpPr>
          <a:xfrm rot="5400000">
            <a:off x="3505104" y="-12354"/>
            <a:ext cx="3896107" cy="5766889"/>
            <a:chOff x="1470662" y="-8555"/>
            <a:chExt cx="4581423" cy="4942491"/>
          </a:xfrm>
        </p:grpSpPr>
        <p:sp>
          <p:nvSpPr>
            <p:cNvPr id="33" name="34 Forma libre">
              <a:extLst>
                <a:ext uri="{FF2B5EF4-FFF2-40B4-BE49-F238E27FC236}">
                  <a16:creationId xmlns="" xmlns:a16="http://schemas.microsoft.com/office/drawing/2014/main" id="{EE4CDA15-0B4F-4C43-B92E-3CCBBA72AC79}"/>
                </a:ext>
              </a:extLst>
            </p:cNvPr>
            <p:cNvSpPr/>
            <p:nvPr/>
          </p:nvSpPr>
          <p:spPr>
            <a:xfrm>
              <a:off x="1470662" y="-8555"/>
              <a:ext cx="1288082" cy="988951"/>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4" name="35 Forma libre">
              <a:extLst>
                <a:ext uri="{FF2B5EF4-FFF2-40B4-BE49-F238E27FC236}">
                  <a16:creationId xmlns="" xmlns:a16="http://schemas.microsoft.com/office/drawing/2014/main" id="{D3B36E64-C18C-4C4D-A655-FFD24F7C305C}"/>
                </a:ext>
              </a:extLst>
            </p:cNvPr>
            <p:cNvSpPr/>
            <p:nvPr/>
          </p:nvSpPr>
          <p:spPr>
            <a:xfrm>
              <a:off x="1571528" y="40775"/>
              <a:ext cx="1288078" cy="949348"/>
            </a:xfrm>
            <a:custGeom>
              <a:avLst/>
              <a:gdLst>
                <a:gd name="f0" fmla="val 10800000"/>
                <a:gd name="f1" fmla="val 5400000"/>
                <a:gd name="f2" fmla="val 180"/>
                <a:gd name="f3" fmla="val w"/>
                <a:gd name="f4" fmla="val h"/>
                <a:gd name="f5" fmla="val ss"/>
                <a:gd name="f6" fmla="val 0"/>
                <a:gd name="f7" fmla="*/ 5419351 1 1725033"/>
                <a:gd name="f8" fmla="+- 0 0 1"/>
                <a:gd name="f9" fmla="val 12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5" name="36 Forma libre">
              <a:extLst>
                <a:ext uri="{FF2B5EF4-FFF2-40B4-BE49-F238E27FC236}">
                  <a16:creationId xmlns="" xmlns:a16="http://schemas.microsoft.com/office/drawing/2014/main" id="{34280610-809F-4A39-9FCE-A45BC706B0CB}"/>
                </a:ext>
              </a:extLst>
            </p:cNvPr>
            <p:cNvSpPr/>
            <p:nvPr/>
          </p:nvSpPr>
          <p:spPr>
            <a:xfrm rot="16200004">
              <a:off x="55862" y="2547661"/>
              <a:ext cx="3810576" cy="942520"/>
            </a:xfrm>
            <a:custGeom>
              <a:avLst/>
              <a:gdLst>
                <a:gd name="f0" fmla="val 10800000"/>
                <a:gd name="f1" fmla="val 5400000"/>
                <a:gd name="f2" fmla="val 180"/>
                <a:gd name="f3" fmla="val w"/>
                <a:gd name="f4" fmla="val h"/>
                <a:gd name="f5" fmla="val 0"/>
                <a:gd name="f6" fmla="val 2856754"/>
                <a:gd name="f7" fmla="val 521468"/>
                <a:gd name="f8" fmla="+- 0 0 -90"/>
                <a:gd name="f9" fmla="*/ f3 1 2856754"/>
                <a:gd name="f10" fmla="*/ f4 1 521468"/>
                <a:gd name="f11" fmla="+- f7 0 f5"/>
                <a:gd name="f12" fmla="+- f6 0 f5"/>
                <a:gd name="f13" fmla="*/ f8 f0 1"/>
                <a:gd name="f14" fmla="*/ f12 1 2856754"/>
                <a:gd name="f15" fmla="*/ f11 1 521468"/>
                <a:gd name="f16" fmla="*/ 0 f12 1"/>
                <a:gd name="f17" fmla="*/ 0 f11 1"/>
                <a:gd name="f18" fmla="*/ 2856754 f12 1"/>
                <a:gd name="f19" fmla="*/ 521468 f11 1"/>
                <a:gd name="f20" fmla="*/ f13 1 f2"/>
                <a:gd name="f21" fmla="*/ f16 1 2856754"/>
                <a:gd name="f22" fmla="*/ f17 1 521468"/>
                <a:gd name="f23" fmla="*/ f18 1 2856754"/>
                <a:gd name="f24" fmla="*/ f19 1 52146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521468">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kern="150" dirty="0">
                <a:solidFill>
                  <a:srgbClr val="000000"/>
                </a:solidFill>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l-GR" b="1" dirty="0">
                  <a:solidFill>
                    <a:srgbClr val="000000"/>
                  </a:solidFill>
                </a:rPr>
                <a:t>ΒΑΣΙΚΟ ΕΠΙΠΕΔΟ</a:t>
              </a:r>
            </a:p>
            <a:p>
              <a:pPr algn="r" fontAlgn="auto">
                <a:lnSpc>
                  <a:spcPct val="90000"/>
                </a:lnSpc>
                <a:spcBef>
                  <a:spcPts val="500"/>
                </a:spcBef>
                <a:spcAft>
                  <a:spcPts val="300"/>
                </a:spcAft>
              </a:pPr>
              <a:r>
                <a:rPr lang="el-GR" sz="1100" b="0" i="0" strike="noStrike" cap="none" spc="0" baseline="0" dirty="0" smtClean="0">
                  <a:solidFill>
                    <a:srgbClr val="000000"/>
                  </a:solidFill>
                  <a:effectLst/>
                  <a:latin typeface="Arial"/>
                  <a:ea typeface="Arial"/>
                  <a:cs typeface="Arial"/>
                </a:rPr>
                <a:t>ΑΤΟΜΟ</a:t>
              </a:r>
              <a:r>
                <a:rPr lang="en-GB" sz="1100" b="0" i="0" strike="noStrike" cap="none" spc="0" baseline="0" dirty="0" smtClean="0">
                  <a:solidFill>
                    <a:srgbClr val="000000"/>
                  </a:solidFill>
                  <a:effectLst/>
                  <a:latin typeface="Arial"/>
                  <a:ea typeface="Arial"/>
                  <a:cs typeface="Arial"/>
                </a:rPr>
                <a:t>: </a:t>
              </a:r>
              <a:r>
                <a:rPr lang="el-GR" sz="1100" dirty="0">
                  <a:solidFill>
                    <a:srgbClr val="000000"/>
                  </a:solidFill>
                </a:rPr>
                <a:t>Ο συμμετέχων έχει επίγνωση του προσωπικού και επαγγελματικού </a:t>
              </a:r>
              <a:r>
                <a:rPr lang="el-GR" sz="1100" dirty="0" smtClean="0">
                  <a:solidFill>
                    <a:srgbClr val="000000"/>
                  </a:solidFill>
                </a:rPr>
                <a:t>του δυναμικού </a:t>
              </a:r>
              <a:r>
                <a:rPr lang="el-GR" sz="1100" dirty="0">
                  <a:solidFill>
                    <a:srgbClr val="000000"/>
                  </a:solidFill>
                </a:rPr>
                <a:t>και των περιορισμών του</a:t>
              </a:r>
              <a:endParaRPr lang="en-GB" sz="1100" b="0" i="0" strike="noStrike" cap="none" spc="0" baseline="0" dirty="0">
                <a:solidFill>
                  <a:srgbClr val="000000"/>
                </a:solidFill>
                <a:effectLst/>
                <a:latin typeface="Arial"/>
                <a:ea typeface="Arial"/>
                <a:cs typeface="Arial"/>
              </a:endParaRPr>
            </a:p>
            <a:p>
              <a:pPr algn="r" fontAlgn="auto">
                <a:lnSpc>
                  <a:spcPct val="90000"/>
                </a:lnSpc>
                <a:spcBef>
                  <a:spcPts val="500"/>
                </a:spcBef>
                <a:spcAft>
                  <a:spcPts val="300"/>
                </a:spcAft>
              </a:pPr>
              <a:r>
                <a:rPr lang="en-GB" sz="1100" b="0" i="0" strike="noStrike" cap="none" spc="0" baseline="0" dirty="0">
                  <a:solidFill>
                    <a:srgbClr val="000000"/>
                  </a:solidFill>
                  <a:effectLst/>
                  <a:latin typeface="Arial"/>
                  <a:ea typeface="Arial"/>
                  <a:cs typeface="Arial"/>
                </a:rPr>
                <a:t> </a:t>
              </a:r>
              <a:r>
                <a:rPr lang="el-GR" sz="1100" dirty="0" smtClean="0">
                  <a:solidFill>
                    <a:srgbClr val="000000"/>
                  </a:solidFill>
                  <a:latin typeface="Arial"/>
                  <a:ea typeface="Arial"/>
                  <a:cs typeface="Arial"/>
                </a:rPr>
                <a:t>ΣΕ ΟΜΑΔΙΚΟ ΕΠΙΠΕΔΟ</a:t>
              </a:r>
              <a:r>
                <a:rPr lang="en-GB" sz="1100" b="0" i="0" strike="noStrike" cap="none" spc="0" baseline="0" dirty="0" smtClean="0">
                  <a:solidFill>
                    <a:srgbClr val="000000"/>
                  </a:solidFill>
                  <a:effectLst/>
                  <a:latin typeface="Arial"/>
                  <a:ea typeface="Arial"/>
                  <a:cs typeface="Arial"/>
                </a:rPr>
                <a:t>: </a:t>
              </a:r>
              <a:r>
                <a:rPr lang="el-GR" sz="1100" dirty="0">
                  <a:solidFill>
                    <a:srgbClr val="000000"/>
                  </a:solidFill>
                </a:rPr>
                <a:t>Οι συμμετέχοντες συμφωνούν να συμμετάσχουν στην ομάδα</a:t>
              </a:r>
              <a:endParaRPr lang="en-GB" sz="1100" b="0" i="0" strike="noStrike" cap="none" spc="0" baseline="0" dirty="0">
                <a:solidFill>
                  <a:srgbClr val="000000"/>
                </a:solidFill>
                <a:effectLst/>
                <a:latin typeface="Arial"/>
                <a:ea typeface="Arial"/>
                <a:cs typeface="Arial"/>
              </a:endParaRPr>
            </a:p>
          </p:txBody>
        </p:sp>
        <p:sp>
          <p:nvSpPr>
            <p:cNvPr id="36" name="37 Forma libre">
              <a:extLst>
                <a:ext uri="{FF2B5EF4-FFF2-40B4-BE49-F238E27FC236}">
                  <a16:creationId xmlns="" xmlns:a16="http://schemas.microsoft.com/office/drawing/2014/main" id="{8AC74520-4226-49AD-B6FA-D2F29DC4F417}"/>
                </a:ext>
              </a:extLst>
            </p:cNvPr>
            <p:cNvSpPr/>
            <p:nvPr/>
          </p:nvSpPr>
          <p:spPr>
            <a:xfrm>
              <a:off x="2950065" y="1170"/>
              <a:ext cx="1354269" cy="988953"/>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7" name="38 Forma libre">
              <a:extLst>
                <a:ext uri="{FF2B5EF4-FFF2-40B4-BE49-F238E27FC236}">
                  <a16:creationId xmlns="" xmlns:a16="http://schemas.microsoft.com/office/drawing/2014/main" id="{00811A31-903C-4EBE-AC91-2E4C46E97B15}"/>
                </a:ext>
              </a:extLst>
            </p:cNvPr>
            <p:cNvSpPr/>
            <p:nvPr/>
          </p:nvSpPr>
          <p:spPr>
            <a:xfrm>
              <a:off x="3070067" y="31046"/>
              <a:ext cx="1288081" cy="906105"/>
            </a:xfrm>
            <a:custGeom>
              <a:avLst/>
              <a:gdLst>
                <a:gd name="f0" fmla="val 10800000"/>
                <a:gd name="f1" fmla="val 5400000"/>
                <a:gd name="f2" fmla="val 180"/>
                <a:gd name="f3" fmla="val w"/>
                <a:gd name="f4" fmla="val h"/>
                <a:gd name="f5" fmla="val ss"/>
                <a:gd name="f6" fmla="val 0"/>
                <a:gd name="f7" fmla="*/ 5419351 1 1725033"/>
                <a:gd name="f8" fmla="+- 0 0 1"/>
                <a:gd name="f9" fmla="val 6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8" name="39 Forma libre">
              <a:extLst>
                <a:ext uri="{FF2B5EF4-FFF2-40B4-BE49-F238E27FC236}">
                  <a16:creationId xmlns="" xmlns:a16="http://schemas.microsoft.com/office/drawing/2014/main" id="{3D2E7067-D201-4E6A-B447-BD2FA803A69C}"/>
                </a:ext>
              </a:extLst>
            </p:cNvPr>
            <p:cNvSpPr/>
            <p:nvPr/>
          </p:nvSpPr>
          <p:spPr>
            <a:xfrm rot="16200004">
              <a:off x="1559984" y="2626531"/>
              <a:ext cx="3810659" cy="804088"/>
            </a:xfrm>
            <a:custGeom>
              <a:avLst/>
              <a:gdLst>
                <a:gd name="f0" fmla="val 10800000"/>
                <a:gd name="f1" fmla="val 5400000"/>
                <a:gd name="f2" fmla="val 180"/>
                <a:gd name="f3" fmla="val w"/>
                <a:gd name="f4" fmla="val h"/>
                <a:gd name="f5" fmla="val 0"/>
                <a:gd name="f6" fmla="val 2856754"/>
                <a:gd name="f7" fmla="val 304853"/>
                <a:gd name="f8" fmla="+- 0 0 -90"/>
                <a:gd name="f9" fmla="*/ f3 1 2856754"/>
                <a:gd name="f10" fmla="*/ f4 1 304853"/>
                <a:gd name="f11" fmla="+- f7 0 f5"/>
                <a:gd name="f12" fmla="+- f6 0 f5"/>
                <a:gd name="f13" fmla="*/ f8 f0 1"/>
                <a:gd name="f14" fmla="*/ f12 1 2856754"/>
                <a:gd name="f15" fmla="*/ f11 1 304853"/>
                <a:gd name="f16" fmla="*/ 0 f12 1"/>
                <a:gd name="f17" fmla="*/ 0 f11 1"/>
                <a:gd name="f18" fmla="*/ 2856754 f12 1"/>
                <a:gd name="f19" fmla="*/ 304853 f11 1"/>
                <a:gd name="f20" fmla="*/ f13 1 f2"/>
                <a:gd name="f21" fmla="*/ f16 1 2856754"/>
                <a:gd name="f22" fmla="*/ f17 1 304853"/>
                <a:gd name="f23" fmla="*/ f18 1 2856754"/>
                <a:gd name="f24" fmla="*/ f19 1 3048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304853">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dirty="0">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l-GR" b="1" dirty="0" smtClean="0">
                  <a:solidFill>
                    <a:srgbClr val="000000"/>
                  </a:solidFill>
                </a:rPr>
                <a:t>ΕΝΔΙΑΜΕΣΟ ΕΠΙΠΕΔΟ</a:t>
              </a:r>
            </a:p>
            <a:p>
              <a:pPr algn="r" fontAlgn="auto">
                <a:lnSpc>
                  <a:spcPct val="90000"/>
                </a:lnSpc>
                <a:spcBef>
                  <a:spcPts val="500"/>
                </a:spcBef>
                <a:spcAft>
                  <a:spcPts val="300"/>
                </a:spcAft>
              </a:pPr>
              <a:r>
                <a:rPr lang="el-GR" sz="1100" dirty="0" smtClean="0">
                  <a:solidFill>
                    <a:srgbClr val="000000"/>
                  </a:solidFill>
                </a:rPr>
                <a:t>ΑΤΟΜΟ</a:t>
              </a:r>
              <a:r>
                <a:rPr lang="en-GB" sz="1100" b="0" i="0" strike="noStrike" cap="none" spc="0" baseline="0" dirty="0" smtClean="0">
                  <a:solidFill>
                    <a:srgbClr val="000000"/>
                  </a:solidFill>
                  <a:effectLst/>
                  <a:latin typeface="Arial"/>
                  <a:ea typeface="Arial"/>
                  <a:cs typeface="Arial"/>
                </a:rPr>
                <a:t>: </a:t>
              </a:r>
              <a:r>
                <a:rPr lang="el-GR" sz="1100" dirty="0" smtClean="0">
                  <a:solidFill>
                    <a:srgbClr val="000000"/>
                  </a:solidFill>
                </a:rPr>
                <a:t>Ο συμμετέχων είναι ικανός να ενδυναμώσει τον εαυτό του</a:t>
              </a:r>
              <a:r>
                <a:rPr lang="en-GB" sz="1100" b="0" i="0" strike="noStrike" cap="none" spc="0" baseline="0" dirty="0" smtClean="0">
                  <a:solidFill>
                    <a:srgbClr val="000000"/>
                  </a:solidFill>
                  <a:effectLst/>
                  <a:latin typeface="Arial"/>
                  <a:ea typeface="Arial"/>
                  <a:cs typeface="Arial"/>
                </a:rPr>
                <a:t>. </a:t>
              </a:r>
            </a:p>
            <a:p>
              <a:pPr algn="r" fontAlgn="auto">
                <a:lnSpc>
                  <a:spcPct val="90000"/>
                </a:lnSpc>
                <a:spcBef>
                  <a:spcPts val="500"/>
                </a:spcBef>
                <a:spcAft>
                  <a:spcPts val="300"/>
                </a:spcAft>
              </a:pPr>
              <a:r>
                <a:rPr lang="el-GR" sz="1100" dirty="0" smtClean="0">
                  <a:solidFill>
                    <a:srgbClr val="000000"/>
                  </a:solidFill>
                </a:rPr>
                <a:t>ΣΕ </a:t>
              </a:r>
              <a:r>
                <a:rPr lang="el-GR" sz="1100" dirty="0">
                  <a:solidFill>
                    <a:srgbClr val="000000"/>
                  </a:solidFill>
                </a:rPr>
                <a:t>ΟΜΑΔΙΚΟ ΕΠΙΠΕΔΟ</a:t>
              </a:r>
              <a:r>
                <a:rPr lang="en-GB" sz="1100" b="0" i="0" strike="noStrike" cap="none" spc="0" baseline="0" dirty="0" smtClean="0">
                  <a:solidFill>
                    <a:srgbClr val="000000"/>
                  </a:solidFill>
                  <a:effectLst/>
                  <a:latin typeface="Arial"/>
                  <a:ea typeface="Arial"/>
                  <a:cs typeface="Arial"/>
                </a:rPr>
                <a:t>: </a:t>
              </a:r>
              <a:r>
                <a:rPr lang="el-GR" sz="1100" dirty="0">
                  <a:solidFill>
                    <a:srgbClr val="000000"/>
                  </a:solidFill>
                </a:rPr>
                <a:t>Οι συμμετέχοντες συνεργάζονται για κοινούς στόχους</a:t>
              </a:r>
              <a:endParaRPr lang="en-GB" sz="1100" b="0" i="0" strike="noStrike" cap="none" spc="0" baseline="0" dirty="0">
                <a:solidFill>
                  <a:srgbClr val="000000"/>
                </a:solidFill>
                <a:effectLst/>
                <a:latin typeface="Arial"/>
                <a:ea typeface="Arial"/>
                <a:cs typeface="Arial"/>
              </a:endParaRPr>
            </a:p>
          </p:txBody>
        </p:sp>
        <p:sp>
          <p:nvSpPr>
            <p:cNvPr id="39" name="40 Forma libre">
              <a:extLst>
                <a:ext uri="{FF2B5EF4-FFF2-40B4-BE49-F238E27FC236}">
                  <a16:creationId xmlns="" xmlns:a16="http://schemas.microsoft.com/office/drawing/2014/main" id="{1F0E509C-3B29-4E86-828A-557950F46D91}"/>
                </a:ext>
              </a:extLst>
            </p:cNvPr>
            <p:cNvSpPr/>
            <p:nvPr/>
          </p:nvSpPr>
          <p:spPr>
            <a:xfrm>
              <a:off x="4441983" y="1170"/>
              <a:ext cx="1610102" cy="988953"/>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40" name="41 Forma libre">
              <a:extLst>
                <a:ext uri="{FF2B5EF4-FFF2-40B4-BE49-F238E27FC236}">
                  <a16:creationId xmlns="" xmlns:a16="http://schemas.microsoft.com/office/drawing/2014/main" id="{C329AA5B-8F98-4973-BED9-0976158B5334}"/>
                </a:ext>
              </a:extLst>
            </p:cNvPr>
            <p:cNvSpPr/>
            <p:nvPr/>
          </p:nvSpPr>
          <p:spPr>
            <a:xfrm>
              <a:off x="4602991" y="119832"/>
              <a:ext cx="1288078" cy="737329"/>
            </a:xfrm>
            <a:custGeom>
              <a:avLst/>
              <a:gdLst>
                <a:gd name="f0" fmla="val 10800000"/>
                <a:gd name="f1" fmla="val 5400000"/>
                <a:gd name="f2" fmla="val 180"/>
                <a:gd name="f3" fmla="val w"/>
                <a:gd name="f4" fmla="val h"/>
                <a:gd name="f5" fmla="val ss"/>
                <a:gd name="f6" fmla="val 0"/>
                <a:gd name="f7" fmla="*/ 5419351 1 1725033"/>
                <a:gd name="f8" fmla="+- 0 0 1"/>
                <a:gd name="f9" fmla="abs f3"/>
                <a:gd name="f10" fmla="abs f4"/>
                <a:gd name="f11" fmla="abs f5"/>
                <a:gd name="f12" fmla="+- 2700000 f1 0"/>
                <a:gd name="f13" fmla="+- 0 0 f6"/>
                <a:gd name="f14" fmla="+- 0 0 f2"/>
                <a:gd name="f15" fmla="?: f9 f3 1"/>
                <a:gd name="f16" fmla="?: f10 f4 1"/>
                <a:gd name="f17" fmla="?: f11 f5 1"/>
                <a:gd name="f18" fmla="*/ f13 f0 1"/>
                <a:gd name="f19" fmla="*/ f14 f0 1"/>
                <a:gd name="f20" fmla="+- f12 0 f1"/>
                <a:gd name="f21" fmla="*/ f15 1 21600"/>
                <a:gd name="f22" fmla="*/ f16 1 21600"/>
                <a:gd name="f23" fmla="*/ 21600 f15 1"/>
                <a:gd name="f24" fmla="*/ 21600 f16 1"/>
                <a:gd name="f25" fmla="*/ f18 1 f2"/>
                <a:gd name="f26" fmla="*/ f19 1 f2"/>
                <a:gd name="f27" fmla="+- f20 f1 0"/>
                <a:gd name="f28" fmla="min f22 f21"/>
                <a:gd name="f29" fmla="*/ f23 1 f17"/>
                <a:gd name="f30" fmla="*/ f24 1 f17"/>
                <a:gd name="f31" fmla="+- f25 0 f1"/>
                <a:gd name="f32" fmla="+- f26 0 f1"/>
                <a:gd name="f33" fmla="*/ f27 f7 1"/>
                <a:gd name="f34" fmla="val f29"/>
                <a:gd name="f35" fmla="val f30"/>
                <a:gd name="f36" fmla="+- 0 0 f31"/>
                <a:gd name="f37" fmla="+- 0 0 f32"/>
                <a:gd name="f38" fmla="*/ f33 1 f0"/>
                <a:gd name="f39" fmla="+- f35 0 f6"/>
                <a:gd name="f40" fmla="+- f34 0 f6"/>
                <a:gd name="f41" fmla="+- f37 0 f36"/>
                <a:gd name="f42" fmla="+- f36 f1 0"/>
                <a:gd name="f43" fmla="+- 0 0 f38"/>
                <a:gd name="f44" fmla="*/ f39 1 2"/>
                <a:gd name="f45" fmla="*/ f40 1 2"/>
                <a:gd name="f46" fmla="+- f41 21600000 0"/>
                <a:gd name="f47" fmla="+- 0 0 f43"/>
                <a:gd name="f48" fmla="*/ f42 f7 1"/>
                <a:gd name="f49" fmla="+- f6 f44 0"/>
                <a:gd name="f50" fmla="+- f6 f45 0"/>
                <a:gd name="f51" fmla="?: f41 f41 f46"/>
                <a:gd name="f52" fmla="*/ f47 f0 1"/>
                <a:gd name="f53" fmla="*/ f48 1 f0"/>
                <a:gd name="f54" fmla="*/ f45 f28 1"/>
                <a:gd name="f55" fmla="*/ f44 f28 1"/>
                <a:gd name="f56" fmla="*/ f52 1 f7"/>
                <a:gd name="f57" fmla="+- 0 0 f53"/>
                <a:gd name="f58" fmla="*/ f50 f28 1"/>
                <a:gd name="f59" fmla="*/ f49 f28 1"/>
                <a:gd name="f60" fmla="+- f56 0 f1"/>
                <a:gd name="f61" fmla="+- 0 0 f57"/>
                <a:gd name="f62" fmla="cos 1 f60"/>
                <a:gd name="f63" fmla="sin 1 f60"/>
                <a:gd name="f64" fmla="*/ f61 f0 1"/>
                <a:gd name="f65" fmla="+- 0 0 f62"/>
                <a:gd name="f66" fmla="+- 0 0 f63"/>
                <a:gd name="f67" fmla="*/ f64 1 f7"/>
                <a:gd name="f68" fmla="+- 0 0 f65"/>
                <a:gd name="f69" fmla="+- 0 0 f66"/>
                <a:gd name="f70" fmla="+- f67 0 f1"/>
                <a:gd name="f71" fmla="val f68"/>
                <a:gd name="f72" fmla="val f69"/>
                <a:gd name="f73" fmla="sin 1 f70"/>
                <a:gd name="f74" fmla="cos 1 f70"/>
                <a:gd name="f75" fmla="+- 0 0 f73"/>
                <a:gd name="f76" fmla="+- 0 0 f74"/>
                <a:gd name="f77" fmla="*/ f71 f45 1"/>
                <a:gd name="f78" fmla="*/ f72 f44 1"/>
                <a:gd name="f79" fmla="+- 0 0 f75"/>
                <a:gd name="f80" fmla="+- 0 0 f76"/>
                <a:gd name="f81" fmla="+- f50 0 f77"/>
                <a:gd name="f82" fmla="+- f50 f77 0"/>
                <a:gd name="f83" fmla="+- f49 0 f78"/>
                <a:gd name="f84" fmla="+- f49 f78 0"/>
                <a:gd name="f85" fmla="val f79"/>
                <a:gd name="f86" fmla="val f80"/>
                <a:gd name="f87" fmla="*/ f81 f28 1"/>
                <a:gd name="f88" fmla="*/ f83 f28 1"/>
                <a:gd name="f89" fmla="*/ f82 f28 1"/>
                <a:gd name="f90" fmla="*/ f84 f28 1"/>
                <a:gd name="f91" fmla="*/ f85 f45 1"/>
                <a:gd name="f92" fmla="*/ f86 f44 1"/>
                <a:gd name="f93" fmla="+- 0 0 f92"/>
                <a:gd name="f94" fmla="+- 0 0 f91"/>
                <a:gd name="f95" fmla="+- 0 0 f93"/>
                <a:gd name="f96" fmla="+- 0 0 f94"/>
                <a:gd name="f97" fmla="at2 f95 f96"/>
                <a:gd name="f98" fmla="+- f97 f1 0"/>
                <a:gd name="f99" fmla="*/ f98 f7 1"/>
                <a:gd name="f100" fmla="*/ f99 1 f0"/>
                <a:gd name="f101" fmla="+- 0 0 f100"/>
                <a:gd name="f102" fmla="val f101"/>
                <a:gd name="f103" fmla="+- 0 0 f102"/>
                <a:gd name="f104" fmla="*/ f103 f0 1"/>
                <a:gd name="f105" fmla="*/ f104 1 f7"/>
                <a:gd name="f106" fmla="+- f105 0 f1"/>
                <a:gd name="f107" fmla="+- f106 f1 0"/>
                <a:gd name="f108" fmla="*/ f107 f7 1"/>
                <a:gd name="f109" fmla="*/ f108 1 f0"/>
                <a:gd name="f110" fmla="+- 0 0 f109"/>
                <a:gd name="f111" fmla="+- 0 0 f110"/>
                <a:gd name="f112" fmla="*/ f111 f0 1"/>
                <a:gd name="f113" fmla="*/ f112 1 f7"/>
                <a:gd name="f114" fmla="+- f113 0 f1"/>
                <a:gd name="f115" fmla="cos 1 f114"/>
                <a:gd name="f116" fmla="sin 1 f114"/>
                <a:gd name="f117" fmla="+- 0 0 f115"/>
                <a:gd name="f118" fmla="+- 0 0 f116"/>
                <a:gd name="f119" fmla="+- 0 0 f117"/>
                <a:gd name="f120" fmla="+- 0 0 f118"/>
                <a:gd name="f121" fmla="val f119"/>
                <a:gd name="f122" fmla="val f120"/>
                <a:gd name="f123" fmla="+- 0 0 f121"/>
                <a:gd name="f124" fmla="+- 0 0 f122"/>
                <a:gd name="f125" fmla="*/ f8 f123 1"/>
                <a:gd name="f126" fmla="*/ f8 f124 1"/>
                <a:gd name="f127" fmla="*/ f125 f45 1"/>
                <a:gd name="f128" fmla="*/ f126 f44 1"/>
                <a:gd name="f129" fmla="+- f50 f127 0"/>
                <a:gd name="f130" fmla="+- f49 f128 0"/>
                <a:gd name="f131" fmla="*/ f129 f28 1"/>
                <a:gd name="f132" fmla="*/ f130 f28 1"/>
              </a:gdLst>
              <a:ahLst/>
              <a:cxnLst>
                <a:cxn ang="3cd4">
                  <a:pos x="hc" y="t"/>
                </a:cxn>
                <a:cxn ang="0">
                  <a:pos x="r" y="vc"/>
                </a:cxn>
                <a:cxn ang="cd4">
                  <a:pos x="hc" y="b"/>
                </a:cxn>
                <a:cxn ang="cd2">
                  <a:pos x="l" y="vc"/>
                </a:cxn>
              </a:cxnLst>
              <a:rect l="f87" t="f88" r="f89" b="f90"/>
              <a:pathLst>
                <a:path>
                  <a:moveTo>
                    <a:pt x="f131" y="f132"/>
                  </a:moveTo>
                  <a:arcTo wR="f54" hR="f55" stAng="f36" swAng="f51"/>
                  <a:lnTo>
                    <a:pt x="f58" y="f59"/>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41" name="42 Forma libre">
              <a:extLst>
                <a:ext uri="{FF2B5EF4-FFF2-40B4-BE49-F238E27FC236}">
                  <a16:creationId xmlns="" xmlns:a16="http://schemas.microsoft.com/office/drawing/2014/main" id="{866788D9-C661-4E09-B563-F5B4EA4DA401}"/>
                </a:ext>
              </a:extLst>
            </p:cNvPr>
            <p:cNvSpPr/>
            <p:nvPr/>
          </p:nvSpPr>
          <p:spPr>
            <a:xfrm rot="16200004">
              <a:off x="3189768" y="2263648"/>
              <a:ext cx="3810691" cy="1529886"/>
            </a:xfrm>
            <a:custGeom>
              <a:avLst/>
              <a:gdLst>
                <a:gd name="f0" fmla="val 10800000"/>
                <a:gd name="f1" fmla="val 5400000"/>
                <a:gd name="f2" fmla="val 180"/>
                <a:gd name="f3" fmla="val w"/>
                <a:gd name="f4" fmla="val h"/>
                <a:gd name="f5" fmla="val 0"/>
                <a:gd name="f6" fmla="val 2856754"/>
                <a:gd name="f7" fmla="val 591052"/>
                <a:gd name="f8" fmla="+- 0 0 -90"/>
                <a:gd name="f9" fmla="*/ f3 1 2856754"/>
                <a:gd name="f10" fmla="*/ f4 1 591052"/>
                <a:gd name="f11" fmla="+- f7 0 f5"/>
                <a:gd name="f12" fmla="+- f6 0 f5"/>
                <a:gd name="f13" fmla="*/ f8 f0 1"/>
                <a:gd name="f14" fmla="*/ f12 1 2856754"/>
                <a:gd name="f15" fmla="*/ f11 1 591052"/>
                <a:gd name="f16" fmla="*/ 0 f12 1"/>
                <a:gd name="f17" fmla="*/ 0 f11 1"/>
                <a:gd name="f18" fmla="*/ 2856754 f12 1"/>
                <a:gd name="f19" fmla="*/ 591052 f11 1"/>
                <a:gd name="f20" fmla="*/ f13 1 f2"/>
                <a:gd name="f21" fmla="*/ f16 1 2856754"/>
                <a:gd name="f22" fmla="*/ f17 1 591052"/>
                <a:gd name="f23" fmla="*/ f18 1 2856754"/>
                <a:gd name="f24" fmla="*/ f19 1 59105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591052">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dirty="0">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l-GR" b="1" dirty="0">
                  <a:solidFill>
                    <a:srgbClr val="000000"/>
                  </a:solidFill>
                </a:rPr>
                <a:t>ΠΡΟΧΩΡΗΜΕΝΟ ΕΠΙΠΕΔΟ</a:t>
              </a:r>
            </a:p>
            <a:p>
              <a:pPr algn="r" fontAlgn="auto">
                <a:lnSpc>
                  <a:spcPct val="90000"/>
                </a:lnSpc>
                <a:spcBef>
                  <a:spcPts val="500"/>
                </a:spcBef>
                <a:spcAft>
                  <a:spcPts val="300"/>
                </a:spcAft>
              </a:pPr>
              <a:r>
                <a:rPr lang="el-GR" sz="1100" dirty="0">
                  <a:solidFill>
                    <a:srgbClr val="000000"/>
                  </a:solidFill>
                </a:rPr>
                <a:t>ΑΤΟΜΟ</a:t>
              </a:r>
              <a:r>
                <a:rPr lang="en-GB" sz="1100" b="0" i="0" strike="noStrike" cap="none" spc="0" baseline="0" dirty="0" smtClean="0">
                  <a:solidFill>
                    <a:srgbClr val="000000"/>
                  </a:solidFill>
                  <a:effectLst/>
                  <a:latin typeface="Arial"/>
                  <a:ea typeface="Arial"/>
                  <a:cs typeface="Arial"/>
                </a:rPr>
                <a:t>: </a:t>
              </a:r>
              <a:r>
                <a:rPr lang="el-GR" sz="1100" dirty="0">
                  <a:solidFill>
                    <a:srgbClr val="000000"/>
                  </a:solidFill>
                </a:rPr>
                <a:t>Ο συμμετέχων μπορεί να διδάξει άλλους. Έχουν εμπιστοσύνη στις δυνατότητές τους και συνειδητοποιούν την ανισότητα των φύλων</a:t>
              </a:r>
              <a:endParaRPr lang="en-GB" sz="1100" b="0" i="0" strike="noStrike" cap="none" spc="0" baseline="0" dirty="0">
                <a:solidFill>
                  <a:srgbClr val="000000"/>
                </a:solidFill>
                <a:effectLst/>
                <a:latin typeface="Arial"/>
                <a:ea typeface="Arial"/>
                <a:cs typeface="Arial"/>
              </a:endParaRPr>
            </a:p>
            <a:p>
              <a:pPr algn="r" fontAlgn="auto">
                <a:lnSpc>
                  <a:spcPct val="90000"/>
                </a:lnSpc>
                <a:spcBef>
                  <a:spcPts val="500"/>
                </a:spcBef>
                <a:spcAft>
                  <a:spcPts val="300"/>
                </a:spcAft>
              </a:pPr>
              <a:r>
                <a:rPr lang="el-GR" sz="1100" dirty="0">
                  <a:solidFill>
                    <a:srgbClr val="000000"/>
                  </a:solidFill>
                </a:rPr>
                <a:t>ΣΕ ΟΜΑΔΙΚΟ ΕΠΙΠΕΔΟ</a:t>
              </a:r>
              <a:r>
                <a:rPr lang="en-GB" sz="1100" b="0" i="0" strike="noStrike" cap="none" spc="0" baseline="0" dirty="0" smtClean="0">
                  <a:solidFill>
                    <a:srgbClr val="000000"/>
                  </a:solidFill>
                  <a:effectLst/>
                  <a:latin typeface="Arial"/>
                  <a:ea typeface="Arial"/>
                  <a:cs typeface="Arial"/>
                </a:rPr>
                <a:t>: </a:t>
              </a:r>
              <a:r>
                <a:rPr lang="el-GR" sz="1100" dirty="0">
                  <a:solidFill>
                    <a:srgbClr val="000000"/>
                  </a:solidFill>
                </a:rPr>
                <a:t>Συνεργατική λειτουργία, υψηλό επίπεδο δέσμευσης ο ένας στον άλλο, επιτυχία ως ομάδες, αύξηση της </a:t>
              </a:r>
              <a:r>
                <a:rPr lang="el-GR" sz="1100" dirty="0" smtClean="0">
                  <a:solidFill>
                    <a:srgbClr val="000000"/>
                  </a:solidFill>
                </a:rPr>
                <a:t>προβολής και </a:t>
              </a:r>
              <a:r>
                <a:rPr lang="el-GR" sz="1100" dirty="0">
                  <a:solidFill>
                    <a:srgbClr val="000000"/>
                  </a:solidFill>
                </a:rPr>
                <a:t>της δημόσιας εικόνας της ομάδας και των ιδεών της</a:t>
              </a:r>
              <a:endParaRPr lang="en-GB" sz="1100" b="0" i="0" strike="noStrike" cap="none" spc="0" baseline="0" dirty="0">
                <a:solidFill>
                  <a:srgbClr val="000000"/>
                </a:solidFill>
                <a:effectLst/>
                <a:latin typeface="Arial"/>
                <a:ea typeface="Arial"/>
                <a:cs typeface="Arial"/>
              </a:endParaRPr>
            </a:p>
          </p:txBody>
        </p:sp>
      </p:grpSp>
    </p:spTree>
    <p:extLst>
      <p:ext uri="{BB962C8B-B14F-4D97-AF65-F5344CB8AC3E}">
        <p14:creationId xmlns:p14="http://schemas.microsoft.com/office/powerpoint/2010/main" val="299331076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562CD09-47EB-46C7-9807-A81DFB9A829E}"/>
              </a:ext>
            </a:extLst>
          </p:cNvPr>
          <p:cNvSpPr>
            <a:spLocks noGrp="1"/>
          </p:cNvSpPr>
          <p:nvPr>
            <p:ph type="title"/>
          </p:nvPr>
        </p:nvSpPr>
        <p:spPr>
          <a:xfrm>
            <a:off x="844424" y="422500"/>
            <a:ext cx="6922331" cy="857400"/>
          </a:xfrm>
        </p:spPr>
        <p:txBody>
          <a:bodyPr/>
          <a:lstStyle/>
          <a:p>
            <a:r>
              <a:rPr lang="el-GR" sz="1400" dirty="0"/>
              <a:t>Ως μέρος </a:t>
            </a:r>
            <a:r>
              <a:rPr lang="el-GR" sz="1400" dirty="0" smtClean="0"/>
              <a:t>της ΕΝΔΥΝΑΜΩΣΗΣ, </a:t>
            </a:r>
            <a:r>
              <a:rPr lang="el-GR" sz="1400" dirty="0"/>
              <a:t>πραγματοποιήσαμε μια προσωρινή ταξινόμηση - το αποτέλεσμα της </a:t>
            </a:r>
            <a:r>
              <a:rPr lang="el-GR" sz="1400" dirty="0" smtClean="0"/>
              <a:t>σκέψης της ομάδας που </a:t>
            </a:r>
            <a:r>
              <a:rPr lang="el-GR" sz="1400" dirty="0"/>
              <a:t>μπορεί να μεταβληθεί σε μελλοντικές αναθεωρήσεις του μοντέλου.</a:t>
            </a:r>
            <a:endParaRPr sz="2600" dirty="0"/>
          </a:p>
        </p:txBody>
      </p:sp>
      <p:sp>
        <p:nvSpPr>
          <p:cNvPr id="4" name="Marcador de número de diapositiva 3">
            <a:extLst>
              <a:ext uri="{FF2B5EF4-FFF2-40B4-BE49-F238E27FC236}">
                <a16:creationId xmlns="" xmlns:a16="http://schemas.microsoft.com/office/drawing/2014/main" id="{E7EFA3CC-9C91-4C42-8F96-657F0F85327A}"/>
              </a:ext>
            </a:extLst>
          </p:cNvPr>
          <p:cNvSpPr>
            <a:spLocks noGrp="1"/>
          </p:cNvSpPr>
          <p:nvPr>
            <p:ph type="sldNum" idx="12"/>
          </p:nvPr>
        </p:nvSpPr>
        <p:spPr/>
        <p:txBody>
          <a:bodyPr/>
          <a:lstStyle/>
          <a:p>
            <a:pPr marL="0" lvl="0" indent="0" algn="r" rtl="0">
              <a:spcBef>
                <a:spcPct val="0"/>
              </a:spcBef>
              <a:spcAft>
                <a:spcPct val="0"/>
              </a:spcAft>
              <a:buNone/>
            </a:pPr>
            <a:fld id="{00000000-1234-1234-1234-123412341234}" type="slidenum">
              <a:rPr lang="es-ES" smtClean="0"/>
              <a:t>16</a:t>
            </a:fld>
            <a:endParaRPr lang="es-ES"/>
          </a:p>
        </p:txBody>
      </p:sp>
      <p:graphicFrame>
        <p:nvGraphicFramePr>
          <p:cNvPr id="5" name="Diagrama 4">
            <a:extLst>
              <a:ext uri="{FF2B5EF4-FFF2-40B4-BE49-F238E27FC236}">
                <a16:creationId xmlns="" xmlns:a16="http://schemas.microsoft.com/office/drawing/2014/main" id="{8EDD060A-1969-42CF-BAEE-E8A425016DCD}"/>
              </a:ext>
            </a:extLst>
          </p:cNvPr>
          <p:cNvGraphicFramePr/>
          <p:nvPr>
            <p:extLst>
              <p:ext uri="{D42A27DB-BD31-4B8C-83A1-F6EECF244321}">
                <p14:modId xmlns:p14="http://schemas.microsoft.com/office/powerpoint/2010/main" val="4239443967"/>
              </p:ext>
            </p:extLst>
          </p:nvPr>
        </p:nvGraphicFramePr>
        <p:xfrm>
          <a:off x="411339" y="1165226"/>
          <a:ext cx="8743950" cy="378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a:extLst>
              <a:ext uri="{FF2B5EF4-FFF2-40B4-BE49-F238E27FC236}">
                <a16:creationId xmlns="" xmlns:a16="http://schemas.microsoft.com/office/drawing/2014/main" id="{B364D6C0-EFC5-41AA-AC95-270A84752A1F}"/>
              </a:ext>
            </a:extLst>
          </p:cNvPr>
          <p:cNvSpPr/>
          <p:nvPr/>
        </p:nvSpPr>
        <p:spPr>
          <a:xfrm>
            <a:off x="976489" y="4090944"/>
            <a:ext cx="4576572" cy="1169551"/>
          </a:xfrm>
          <a:prstGeom prst="rect">
            <a:avLst/>
          </a:prstGeom>
        </p:spPr>
        <p:txBody>
          <a:bodyPr>
            <a:spAutoFit/>
          </a:bodyPr>
          <a:lstStyle/>
          <a:p>
            <a:r>
              <a:rPr lang="el-GR" dirty="0">
                <a:latin typeface="Candara"/>
                <a:ea typeface="Candara"/>
                <a:cs typeface="Candara"/>
              </a:rPr>
              <a:t>Δείτε μια πιο ανεπτυγμένη έκδοση του χάρτη ικανοτήτων (με καρτέλες στο κάτω μέρος για πρόσβαση στις διάφορες περιοχές)</a:t>
            </a:r>
            <a:r>
              <a:rPr lang="en-GB" sz="1400" b="0" i="0" strike="noStrike" cap="none" spc="0" baseline="0" dirty="0" smtClean="0">
                <a:solidFill>
                  <a:srgbClr val="000000"/>
                </a:solidFill>
                <a:effectLst/>
                <a:latin typeface="Candara"/>
                <a:ea typeface="Candara"/>
                <a:cs typeface="Candara"/>
              </a:rPr>
              <a:t>at </a:t>
            </a:r>
            <a:r>
              <a:rPr lang="en-GB" sz="1400" b="0" i="0" u="sng" strike="noStrike" cap="none" spc="0" baseline="0" dirty="0">
                <a:solidFill>
                  <a:srgbClr val="0000FF"/>
                </a:solidFill>
                <a:effectLst/>
                <a:uFill>
                  <a:solidFill>
                    <a:srgbClr val="0000FF"/>
                  </a:solidFill>
                </a:uFill>
                <a:latin typeface="Candara"/>
                <a:ea typeface="Candara"/>
                <a:cs typeface="Candara"/>
                <a:hlinkClick r:id="rId7" history="0"/>
              </a:rPr>
              <a:t>https://drive.google.com/file/d/0B0nq-A7HBqO1d1pQT0R2enpoZWM/view?usp</a:t>
            </a:r>
          </a:p>
        </p:txBody>
      </p:sp>
    </p:spTree>
    <p:extLst>
      <p:ext uri="{BB962C8B-B14F-4D97-AF65-F5344CB8AC3E}">
        <p14:creationId xmlns:p14="http://schemas.microsoft.com/office/powerpoint/2010/main" val="126033079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D3581F2-2CA7-4016-8C07-D1166A4F6724}"/>
              </a:ext>
            </a:extLst>
          </p:cNvPr>
          <p:cNvSpPr>
            <a:spLocks noGrp="1"/>
          </p:cNvSpPr>
          <p:nvPr>
            <p:ph type="title"/>
          </p:nvPr>
        </p:nvSpPr>
        <p:spPr>
          <a:xfrm>
            <a:off x="6900759" y="1168169"/>
            <a:ext cx="2243241" cy="2444564"/>
          </a:xfrm>
        </p:spPr>
        <p:txBody>
          <a:bodyPr/>
          <a:lstStyle/>
          <a:p>
            <a:pPr algn="ctr"/>
            <a:r>
              <a:rPr lang="el-GR" sz="1800" dirty="0"/>
              <a:t>ΚΑΤΑΤΑΞΗ ΤΩΝ </a:t>
            </a:r>
            <a:r>
              <a:rPr lang="el-GR" sz="1800" dirty="0" smtClean="0"/>
              <a:t>ΙΚΑΝΟΤΗΤΩΝ ΕΝΔΥΝΑΜΒΣΗΣ ΜΕ </a:t>
            </a:r>
            <a:r>
              <a:rPr lang="el-GR" sz="1800" dirty="0"/>
              <a:t>ΒΑΣΗ </a:t>
            </a:r>
            <a:r>
              <a:rPr lang="el-GR" sz="1800" dirty="0" smtClean="0"/>
              <a:t>ΤΗ ΛΕΙΤΟΥΡΓΙΑ</a:t>
            </a:r>
            <a:endParaRPr lang="en-GB" sz="1800" b="1" i="0" strike="noStrike" cap="none" spc="0" baseline="0" dirty="0">
              <a:solidFill>
                <a:srgbClr val="000000"/>
              </a:solidFill>
              <a:effectLst/>
              <a:latin typeface="Titillium Web"/>
              <a:ea typeface="Titillium Web"/>
              <a:cs typeface="Titillium Web"/>
            </a:endParaRPr>
          </a:p>
        </p:txBody>
      </p:sp>
      <p:sp>
        <p:nvSpPr>
          <p:cNvPr id="4" name="Marcador de número de diapositiva 3">
            <a:extLst>
              <a:ext uri="{FF2B5EF4-FFF2-40B4-BE49-F238E27FC236}">
                <a16:creationId xmlns="" xmlns:a16="http://schemas.microsoft.com/office/drawing/2014/main" id="{7D8E0CB1-2D65-4B5F-A3EB-DD73C38E1F6E}"/>
              </a:ext>
            </a:extLst>
          </p:cNvPr>
          <p:cNvSpPr>
            <a:spLocks noGrp="1"/>
          </p:cNvSpPr>
          <p:nvPr>
            <p:ph type="sldNum" idx="12"/>
          </p:nvPr>
        </p:nvSpPr>
        <p:spPr/>
        <p:txBody>
          <a:bodyPr/>
          <a:lstStyle/>
          <a:p>
            <a:pPr marL="0" lvl="0" indent="0" algn="r" rtl="0">
              <a:spcBef>
                <a:spcPct val="0"/>
              </a:spcBef>
              <a:spcAft>
                <a:spcPct val="0"/>
              </a:spcAft>
              <a:buNone/>
            </a:pPr>
            <a:fld id="{00000000-1234-1234-1234-123412341234}" type="slidenum">
              <a:rPr lang="es-ES" smtClean="0"/>
              <a:t>17</a:t>
            </a:fld>
            <a:endParaRPr lang="es-ES"/>
          </a:p>
        </p:txBody>
      </p:sp>
      <p:grpSp>
        <p:nvGrpSpPr>
          <p:cNvPr id="5" name="Diagrama 13">
            <a:extLst>
              <a:ext uri="{FF2B5EF4-FFF2-40B4-BE49-F238E27FC236}">
                <a16:creationId xmlns="" xmlns:a16="http://schemas.microsoft.com/office/drawing/2014/main" id="{4FD06455-5881-4A40-B768-01F589D85E27}"/>
              </a:ext>
            </a:extLst>
          </p:cNvPr>
          <p:cNvGrpSpPr/>
          <p:nvPr/>
        </p:nvGrpSpPr>
        <p:grpSpPr>
          <a:xfrm>
            <a:off x="1715910" y="474262"/>
            <a:ext cx="5317250" cy="4759549"/>
            <a:chOff x="0" y="277064"/>
            <a:chExt cx="5685738" cy="5285532"/>
          </a:xfrm>
        </p:grpSpPr>
        <p:sp>
          <p:nvSpPr>
            <p:cNvPr id="6" name="72 Forma libre">
              <a:extLst>
                <a:ext uri="{FF2B5EF4-FFF2-40B4-BE49-F238E27FC236}">
                  <a16:creationId xmlns="" xmlns:a16="http://schemas.microsoft.com/office/drawing/2014/main" id="{8ECE5454-729A-4992-A670-F8F6CAA2CBC9}"/>
                </a:ext>
              </a:extLst>
            </p:cNvPr>
            <p:cNvSpPr/>
            <p:nvPr/>
          </p:nvSpPr>
          <p:spPr>
            <a:xfrm>
              <a:off x="998863" y="1047655"/>
              <a:ext cx="3774414" cy="3663571"/>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90"/>
                <a:gd name="f11" fmla="val 4640"/>
                <a:gd name="f12" fmla="+- 0 0 -180"/>
                <a:gd name="f13" fmla="+- 0 0 -450"/>
                <a:gd name="f14" fmla="+- 0 0 -315"/>
                <a:gd name="f15" fmla="abs f4"/>
                <a:gd name="f16" fmla="abs f5"/>
                <a:gd name="f17" fmla="abs f6"/>
                <a:gd name="f18" fmla="+- 0 0 f10"/>
                <a:gd name="f19" fmla="+- 0 0 f3"/>
                <a:gd name="f20" fmla="*/ f12 f0 1"/>
                <a:gd name="f21" fmla="*/ f13 f0 1"/>
                <a:gd name="f22" fmla="*/ f14 f0 1"/>
                <a:gd name="f23" fmla="?: f15 f4 1"/>
                <a:gd name="f24" fmla="?: f16 f5 1"/>
                <a:gd name="f25" fmla="?: f17 f6 1"/>
                <a:gd name="f26" fmla="*/ f18 f0 1"/>
                <a:gd name="f27" fmla="*/ f19 f0 1"/>
                <a:gd name="f28" fmla="*/ f20 1 f3"/>
                <a:gd name="f29" fmla="*/ f21 1 f3"/>
                <a:gd name="f30" fmla="*/ f22 1 f3"/>
                <a:gd name="f31" fmla="*/ f23 1 21600"/>
                <a:gd name="f32" fmla="*/ f24 1 21600"/>
                <a:gd name="f33" fmla="*/ 21600 f23 1"/>
                <a:gd name="f34" fmla="*/ 21600 f24 1"/>
                <a:gd name="f35" fmla="*/ f26 1 f3"/>
                <a:gd name="f36" fmla="*/ f27 1 f3"/>
                <a:gd name="f37" fmla="+- f28 0 f1"/>
                <a:gd name="f38" fmla="+- f29 0 f1"/>
                <a:gd name="f39" fmla="+- f30 0 f1"/>
                <a:gd name="f40" fmla="min f32 f31"/>
                <a:gd name="f41" fmla="*/ f33 1 f25"/>
                <a:gd name="f42" fmla="*/ f34 1 f25"/>
                <a:gd name="f43" fmla="+- f35 0 f1"/>
                <a:gd name="f44" fmla="+- f36 0 f1"/>
                <a:gd name="f45" fmla="val f41"/>
                <a:gd name="f46" fmla="val f42"/>
                <a:gd name="f47" fmla="+- 0 0 f43"/>
                <a:gd name="f48" fmla="+- 0 0 f44"/>
                <a:gd name="f49" fmla="+- f46 0 f7"/>
                <a:gd name="f50" fmla="+- f45 0 f7"/>
                <a:gd name="f51" fmla="+- f48 0 f47"/>
                <a:gd name="f52" fmla="+- f47 f1 0"/>
                <a:gd name="f53" fmla="+- f48 f1 0"/>
                <a:gd name="f54" fmla="+- 21600000 0 f47"/>
                <a:gd name="f55" fmla="+- f1 0 f47"/>
                <a:gd name="f56" fmla="+- 27000000 0 f47"/>
                <a:gd name="f57" fmla="+- f0 0 f47"/>
                <a:gd name="f58" fmla="+- 32400000 0 f47"/>
                <a:gd name="f59" fmla="+- f2 0 f47"/>
                <a:gd name="f60" fmla="+- 37800000 0 f47"/>
                <a:gd name="f61" fmla="*/ f49 1 2"/>
                <a:gd name="f62" fmla="*/ f50 1 2"/>
                <a:gd name="f63" fmla="min f50 f49"/>
                <a:gd name="f64" fmla="+- f51 21600000 0"/>
                <a:gd name="f65" fmla="?: f55 f55 f56"/>
                <a:gd name="f66" fmla="?: f57 f57 f58"/>
                <a:gd name="f67" fmla="?: f59 f59 f60"/>
                <a:gd name="f68" fmla="*/ f52 f8 1"/>
                <a:gd name="f69" fmla="*/ f53 f8 1"/>
                <a:gd name="f70" fmla="+- f7 f61 0"/>
                <a:gd name="f71" fmla="+- f7 f62 0"/>
                <a:gd name="f72" fmla="*/ f63 f11 1"/>
                <a:gd name="f73" fmla="?: f51 f51 f64"/>
                <a:gd name="f74" fmla="*/ f68 1 f0"/>
                <a:gd name="f75" fmla="*/ f69 1 f0"/>
                <a:gd name="f76" fmla="*/ f62 f40 1"/>
                <a:gd name="f77" fmla="*/ f61 f40 1"/>
                <a:gd name="f78" fmla="*/ f72 1 100000"/>
                <a:gd name="f79" fmla="+- 0 0 f73"/>
                <a:gd name="f80" fmla="+- f73 0 f54"/>
                <a:gd name="f81" fmla="+- f73 0 f65"/>
                <a:gd name="f82" fmla="+- f73 0 f66"/>
                <a:gd name="f83" fmla="+- f73 0 f67"/>
                <a:gd name="f84" fmla="+- 0 0 f74"/>
                <a:gd name="f85" fmla="+- 0 0 f75"/>
                <a:gd name="f86" fmla="*/ f71 f40 1"/>
                <a:gd name="f87" fmla="*/ f70 f40 1"/>
                <a:gd name="f88" fmla="+- f62 0 f78"/>
                <a:gd name="f89" fmla="+- f61 0 f78"/>
                <a:gd name="f90" fmla="+- 0 0 f84"/>
                <a:gd name="f91" fmla="+- 0 0 f85"/>
                <a:gd name="f92" fmla="*/ f90 f0 1"/>
                <a:gd name="f93" fmla="*/ f91 f0 1"/>
                <a:gd name="f94" fmla="*/ f88 f40 1"/>
                <a:gd name="f95" fmla="*/ f89 f40 1"/>
                <a:gd name="f96" fmla="*/ f92 1 f8"/>
                <a:gd name="f97" fmla="*/ f93 1 f8"/>
                <a:gd name="f98" fmla="+- f96 0 f1"/>
                <a:gd name="f99" fmla="+- f97 0 f1"/>
                <a:gd name="f100" fmla="sin 1 f98"/>
                <a:gd name="f101" fmla="cos 1 f98"/>
                <a:gd name="f102" fmla="sin 1 f99"/>
                <a:gd name="f103" fmla="cos 1 f99"/>
                <a:gd name="f104" fmla="+- 0 0 f100"/>
                <a:gd name="f105" fmla="+- 0 0 f101"/>
                <a:gd name="f106" fmla="+- 0 0 f102"/>
                <a:gd name="f107" fmla="+- 0 0 f103"/>
                <a:gd name="f108" fmla="+- 0 0 f104"/>
                <a:gd name="f109" fmla="+- 0 0 f105"/>
                <a:gd name="f110" fmla="+- 0 0 f106"/>
                <a:gd name="f111" fmla="+- 0 0 f107"/>
                <a:gd name="f112" fmla="val f108"/>
                <a:gd name="f113" fmla="val f109"/>
                <a:gd name="f114" fmla="val f110"/>
                <a:gd name="f115" fmla="val f111"/>
                <a:gd name="f116" fmla="*/ f112 f62 1"/>
                <a:gd name="f117" fmla="*/ f113 f61 1"/>
                <a:gd name="f118" fmla="*/ f114 f62 1"/>
                <a:gd name="f119" fmla="*/ f115 f61 1"/>
                <a:gd name="f120" fmla="*/ f114 f88 1"/>
                <a:gd name="f121" fmla="*/ f115 f89 1"/>
                <a:gd name="f122" fmla="*/ f112 f88 1"/>
                <a:gd name="f123" fmla="*/ f113 f89 1"/>
                <a:gd name="f124" fmla="+- 0 0 f117"/>
                <a:gd name="f125" fmla="+- 0 0 f116"/>
                <a:gd name="f126" fmla="+- 0 0 f119"/>
                <a:gd name="f127" fmla="+- 0 0 f118"/>
                <a:gd name="f128" fmla="+- 0 0 f121"/>
                <a:gd name="f129" fmla="+- 0 0 f120"/>
                <a:gd name="f130" fmla="+- 0 0 f123"/>
                <a:gd name="f131" fmla="+- 0 0 f122"/>
                <a:gd name="f132" fmla="+- 0 0 f124"/>
                <a:gd name="f133" fmla="+- 0 0 f125"/>
                <a:gd name="f134" fmla="+- 0 0 f126"/>
                <a:gd name="f135" fmla="+- 0 0 f127"/>
                <a:gd name="f136" fmla="+- 0 0 f128"/>
                <a:gd name="f137" fmla="+- 0 0 f129"/>
                <a:gd name="f138" fmla="+- 0 0 f130"/>
                <a:gd name="f139" fmla="+- 0 0 f131"/>
                <a:gd name="f140" fmla="at2 f132 f133"/>
                <a:gd name="f141" fmla="at2 f134 f135"/>
                <a:gd name="f142" fmla="at2 f136 f137"/>
                <a:gd name="f143" fmla="at2 f138 f139"/>
                <a:gd name="f144" fmla="+- f140 f1 0"/>
                <a:gd name="f145" fmla="+- f141 f1 0"/>
                <a:gd name="f146" fmla="+- f142 f1 0"/>
                <a:gd name="f147" fmla="+- f143 f1 0"/>
                <a:gd name="f148" fmla="*/ f144 f8 1"/>
                <a:gd name="f149" fmla="*/ f145 f8 1"/>
                <a:gd name="f150" fmla="*/ f146 f8 1"/>
                <a:gd name="f151" fmla="*/ f147 f8 1"/>
                <a:gd name="f152" fmla="*/ f148 1 f0"/>
                <a:gd name="f153" fmla="*/ f149 1 f0"/>
                <a:gd name="f154" fmla="*/ f150 1 f0"/>
                <a:gd name="f155" fmla="*/ f151 1 f0"/>
                <a:gd name="f156" fmla="+- 0 0 f152"/>
                <a:gd name="f157" fmla="+- 0 0 f153"/>
                <a:gd name="f158" fmla="+- 0 0 f154"/>
                <a:gd name="f159" fmla="+- 0 0 f155"/>
                <a:gd name="f160" fmla="val f156"/>
                <a:gd name="f161" fmla="val f157"/>
                <a:gd name="f162" fmla="val f158"/>
                <a:gd name="f163" fmla="val f159"/>
                <a:gd name="f164" fmla="+- 0 0 f160"/>
                <a:gd name="f165" fmla="+- 0 0 f161"/>
                <a:gd name="f166" fmla="+- 0 0 f162"/>
                <a:gd name="f167" fmla="+- 0 0 f163"/>
                <a:gd name="f168" fmla="*/ f164 f0 1"/>
                <a:gd name="f169" fmla="*/ f165 f0 1"/>
                <a:gd name="f170" fmla="*/ f166 f0 1"/>
                <a:gd name="f171" fmla="*/ f167 f0 1"/>
                <a:gd name="f172" fmla="*/ f168 1 f8"/>
                <a:gd name="f173" fmla="*/ f169 1 f8"/>
                <a:gd name="f174" fmla="*/ f170 1 f8"/>
                <a:gd name="f175" fmla="*/ f171 1 f8"/>
                <a:gd name="f176" fmla="+- f172 0 f1"/>
                <a:gd name="f177" fmla="+- f173 0 f1"/>
                <a:gd name="f178" fmla="+- f174 0 f1"/>
                <a:gd name="f179" fmla="+- f175 0 f1"/>
                <a:gd name="f180" fmla="+- f176 f1 0"/>
                <a:gd name="f181" fmla="+- f177 f1 0"/>
                <a:gd name="f182" fmla="+- f178 f1 0"/>
                <a:gd name="f183" fmla="+- f179 f1 0"/>
                <a:gd name="f184" fmla="*/ f180 f8 1"/>
                <a:gd name="f185" fmla="*/ f181 f8 1"/>
                <a:gd name="f186" fmla="*/ f182 f8 1"/>
                <a:gd name="f187" fmla="*/ f183 f8 1"/>
                <a:gd name="f188" fmla="*/ f184 1 f0"/>
                <a:gd name="f189" fmla="*/ f185 1 f0"/>
                <a:gd name="f190" fmla="*/ f186 1 f0"/>
                <a:gd name="f191" fmla="*/ f187 1 f0"/>
                <a:gd name="f192" fmla="+- 0 0 f188"/>
                <a:gd name="f193" fmla="+- 0 0 f189"/>
                <a:gd name="f194" fmla="+- 0 0 f190"/>
                <a:gd name="f195" fmla="+- 0 0 f191"/>
                <a:gd name="f196" fmla="+- 0 0 f192"/>
                <a:gd name="f197" fmla="+- 0 0 f193"/>
                <a:gd name="f198" fmla="+- 0 0 f194"/>
                <a:gd name="f199" fmla="+- 0 0 f195"/>
                <a:gd name="f200" fmla="*/ f196 f0 1"/>
                <a:gd name="f201" fmla="*/ f197 f0 1"/>
                <a:gd name="f202" fmla="*/ f198 f0 1"/>
                <a:gd name="f203" fmla="*/ f199 f0 1"/>
                <a:gd name="f204" fmla="*/ f200 1 f8"/>
                <a:gd name="f205" fmla="*/ f201 1 f8"/>
                <a:gd name="f206" fmla="*/ f202 1 f8"/>
                <a:gd name="f207" fmla="*/ f203 1 f8"/>
                <a:gd name="f208" fmla="+- f204 0 f1"/>
                <a:gd name="f209" fmla="+- f205 0 f1"/>
                <a:gd name="f210" fmla="+- f206 0 f1"/>
                <a:gd name="f211" fmla="+- f207 0 f1"/>
                <a:gd name="f212" fmla="cos 1 f208"/>
                <a:gd name="f213" fmla="sin 1 f208"/>
                <a:gd name="f214" fmla="cos 1 f209"/>
                <a:gd name="f215" fmla="sin 1 f209"/>
                <a:gd name="f216" fmla="cos 1 f210"/>
                <a:gd name="f217" fmla="sin 1 f210"/>
                <a:gd name="f218" fmla="cos 1 f211"/>
                <a:gd name="f219" fmla="sin 1 f211"/>
                <a:gd name="f220" fmla="+- 0 0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val f228"/>
                <a:gd name="f237" fmla="val f229"/>
                <a:gd name="f238" fmla="val f230"/>
                <a:gd name="f239" fmla="val f231"/>
                <a:gd name="f240" fmla="val f232"/>
                <a:gd name="f241" fmla="val f233"/>
                <a:gd name="f242" fmla="val f234"/>
                <a:gd name="f243" fmla="val f235"/>
                <a:gd name="f244" fmla="+- 0 0 f236"/>
                <a:gd name="f245" fmla="+- 0 0 f237"/>
                <a:gd name="f246" fmla="+- 0 0 f238"/>
                <a:gd name="f247" fmla="+- 0 0 f239"/>
                <a:gd name="f248" fmla="+- 0 0 f240"/>
                <a:gd name="f249" fmla="+- 0 0 f241"/>
                <a:gd name="f250" fmla="+- 0 0 f242"/>
                <a:gd name="f251" fmla="+- 0 0 f243"/>
                <a:gd name="f252" fmla="*/ f9 f244 1"/>
                <a:gd name="f253" fmla="*/ f9 f245 1"/>
                <a:gd name="f254" fmla="*/ f9 f246 1"/>
                <a:gd name="f255" fmla="*/ f9 f247 1"/>
                <a:gd name="f256" fmla="*/ f9 f248 1"/>
                <a:gd name="f257" fmla="*/ f9 f249 1"/>
                <a:gd name="f258" fmla="*/ f9 f250 1"/>
                <a:gd name="f259" fmla="*/ f9 f251 1"/>
                <a:gd name="f260" fmla="*/ f252 f62 1"/>
                <a:gd name="f261" fmla="*/ f253 f61 1"/>
                <a:gd name="f262" fmla="*/ f254 f62 1"/>
                <a:gd name="f263" fmla="*/ f255 f61 1"/>
                <a:gd name="f264" fmla="*/ f256 f88 1"/>
                <a:gd name="f265" fmla="*/ f257 f89 1"/>
                <a:gd name="f266" fmla="*/ f258 f88 1"/>
                <a:gd name="f267" fmla="*/ f259 f89 1"/>
                <a:gd name="f268" fmla="+- f71 f260 0"/>
                <a:gd name="f269" fmla="+- f70 f261 0"/>
                <a:gd name="f270" fmla="+- f71 f262 0"/>
                <a:gd name="f271" fmla="+- f70 f263 0"/>
                <a:gd name="f272" fmla="+- f71 f264 0"/>
                <a:gd name="f273" fmla="+- f70 f265 0"/>
                <a:gd name="f274" fmla="+- f71 f266 0"/>
                <a:gd name="f275" fmla="+- f70 f267 0"/>
                <a:gd name="f276" fmla="max f268 f272"/>
                <a:gd name="f277" fmla="max f270 f274"/>
                <a:gd name="f278" fmla="max f269 f273"/>
                <a:gd name="f279" fmla="max f271 f275"/>
                <a:gd name="f280" fmla="min f268 f272"/>
                <a:gd name="f281" fmla="min f270 f274"/>
                <a:gd name="f282" fmla="min f269 f273"/>
                <a:gd name="f283" fmla="min f271 f275"/>
                <a:gd name="f284" fmla="+- f268 f274 0"/>
                <a:gd name="f285" fmla="+- f269 f275 0"/>
                <a:gd name="f286" fmla="+- f270 f272 0"/>
                <a:gd name="f287" fmla="+- f271 f273 0"/>
                <a:gd name="f288" fmla="*/ f268 f40 1"/>
                <a:gd name="f289" fmla="*/ f269 f40 1"/>
                <a:gd name="f290" fmla="*/ f272 f40 1"/>
                <a:gd name="f291" fmla="*/ f273 f40 1"/>
                <a:gd name="f292" fmla="max f276 f277"/>
                <a:gd name="f293" fmla="max f278 f279"/>
                <a:gd name="f294" fmla="min f280 f281"/>
                <a:gd name="f295" fmla="min f282 f283"/>
                <a:gd name="f296" fmla="*/ f284 1 2"/>
                <a:gd name="f297" fmla="*/ f285 1 2"/>
                <a:gd name="f298" fmla="*/ f286 1 2"/>
                <a:gd name="f299" fmla="*/ f287 1 2"/>
                <a:gd name="f300" fmla="?: f80 f45 f292"/>
                <a:gd name="f301" fmla="?: f81 f46 f293"/>
                <a:gd name="f302" fmla="?: f82 f7 f294"/>
                <a:gd name="f303" fmla="?: f83 f7 f295"/>
                <a:gd name="f304" fmla="*/ f296 f40 1"/>
                <a:gd name="f305" fmla="*/ f297 f40 1"/>
                <a:gd name="f306" fmla="*/ f298 f40 1"/>
                <a:gd name="f307" fmla="*/ f299 f40 1"/>
                <a:gd name="f308" fmla="*/ f302 f40 1"/>
                <a:gd name="f309" fmla="*/ f303 f40 1"/>
                <a:gd name="f310" fmla="*/ f300 f40 1"/>
                <a:gd name="f311" fmla="*/ f301 f40 1"/>
              </a:gdLst>
              <a:ahLst/>
              <a:cxnLst>
                <a:cxn ang="3cd4">
                  <a:pos x="hc" y="t"/>
                </a:cxn>
                <a:cxn ang="0">
                  <a:pos x="r" y="vc"/>
                </a:cxn>
                <a:cxn ang="cd4">
                  <a:pos x="hc" y="b"/>
                </a:cxn>
                <a:cxn ang="cd2">
                  <a:pos x="l" y="vc"/>
                </a:cxn>
                <a:cxn ang="f37">
                  <a:pos x="f304" y="f305"/>
                </a:cxn>
                <a:cxn ang="f38">
                  <a:pos x="f306" y="f307"/>
                </a:cxn>
                <a:cxn ang="f39">
                  <a:pos x="f86" y="f87"/>
                </a:cxn>
              </a:cxnLst>
              <a:rect l="f308" t="f309" r="f310" b="f311"/>
              <a:pathLst>
                <a:path>
                  <a:moveTo>
                    <a:pt x="f288" y="f289"/>
                  </a:moveTo>
                  <a:arcTo wR="f76" hR="f77" stAng="f47" swAng="f73"/>
                  <a:lnTo>
                    <a:pt x="f290" y="f291"/>
                  </a:lnTo>
                  <a:arcTo wR="f94" hR="f95" stAng="f48" swAng="f79"/>
                  <a:close/>
                </a:path>
              </a:pathLst>
            </a:custGeom>
            <a:gradFill>
              <a:gsLst>
                <a:gs pos="0">
                  <a:srgbClr val="C9B5E8"/>
                </a:gs>
                <a:gs pos="100000">
                  <a:srgbClr val="D9CBEE"/>
                </a:gs>
              </a:gsLst>
              <a:lin ang="16200000"/>
            </a:gradFill>
            <a:ln>
              <a:noFill/>
              <a:prstDash val="solid"/>
            </a:ln>
            <a:effectLst>
              <a:outerShdw dist="19997" dir="5400000" algn="tl">
                <a:srgbClr val="000000">
                  <a:alpha val="38000"/>
                </a:srgbClr>
              </a:outerShdw>
            </a:effectLst>
          </p:spPr>
          <p:txBody>
            <a:bodyPr lIns="0" tIns="0" rIns="0" bIns="0"/>
            <a:lstStyle/>
            <a:p>
              <a:endParaRPr lang="es-ES"/>
            </a:p>
          </p:txBody>
        </p:sp>
        <p:sp>
          <p:nvSpPr>
            <p:cNvPr id="7" name="73 Forma libre">
              <a:extLst>
                <a:ext uri="{FF2B5EF4-FFF2-40B4-BE49-F238E27FC236}">
                  <a16:creationId xmlns="" xmlns:a16="http://schemas.microsoft.com/office/drawing/2014/main" id="{C12BBB01-6376-43C9-8AF5-170AC73FC386}"/>
                </a:ext>
              </a:extLst>
            </p:cNvPr>
            <p:cNvSpPr/>
            <p:nvPr/>
          </p:nvSpPr>
          <p:spPr>
            <a:xfrm>
              <a:off x="998863" y="1047655"/>
              <a:ext cx="3774414" cy="3663571"/>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90"/>
                <a:gd name="f11" fmla="val 4640"/>
                <a:gd name="f12" fmla="+- 0 0 -90"/>
                <a:gd name="f13" fmla="+- 0 0 -360"/>
                <a:gd name="f14" fmla="+- 0 0 -225"/>
                <a:gd name="f15" fmla="abs f4"/>
                <a:gd name="f16" fmla="abs f5"/>
                <a:gd name="f17" fmla="abs f6"/>
                <a:gd name="f18" fmla="+- 0 0 f7"/>
                <a:gd name="f19" fmla="+- 0 0 f10"/>
                <a:gd name="f20" fmla="*/ f12 f0 1"/>
                <a:gd name="f21" fmla="*/ f13 f0 1"/>
                <a:gd name="f22" fmla="*/ f14 f0 1"/>
                <a:gd name="f23" fmla="?: f15 f4 1"/>
                <a:gd name="f24" fmla="?: f16 f5 1"/>
                <a:gd name="f25" fmla="?: f17 f6 1"/>
                <a:gd name="f26" fmla="*/ f18 f0 1"/>
                <a:gd name="f27" fmla="*/ f19 f0 1"/>
                <a:gd name="f28" fmla="*/ f20 1 f3"/>
                <a:gd name="f29" fmla="*/ f21 1 f3"/>
                <a:gd name="f30" fmla="*/ f22 1 f3"/>
                <a:gd name="f31" fmla="*/ f23 1 21600"/>
                <a:gd name="f32" fmla="*/ f24 1 21600"/>
                <a:gd name="f33" fmla="*/ 21600 f23 1"/>
                <a:gd name="f34" fmla="*/ 21600 f24 1"/>
                <a:gd name="f35" fmla="*/ f26 1 f3"/>
                <a:gd name="f36" fmla="*/ f27 1 f3"/>
                <a:gd name="f37" fmla="+- f28 0 f1"/>
                <a:gd name="f38" fmla="+- f29 0 f1"/>
                <a:gd name="f39" fmla="+- f30 0 f1"/>
                <a:gd name="f40" fmla="min f32 f31"/>
                <a:gd name="f41" fmla="*/ f33 1 f25"/>
                <a:gd name="f42" fmla="*/ f34 1 f25"/>
                <a:gd name="f43" fmla="+- f35 0 f1"/>
                <a:gd name="f44" fmla="+- f36 0 f1"/>
                <a:gd name="f45" fmla="val f41"/>
                <a:gd name="f46" fmla="val f42"/>
                <a:gd name="f47" fmla="+- 0 0 f43"/>
                <a:gd name="f48" fmla="+- 0 0 f44"/>
                <a:gd name="f49" fmla="+- f46 0 f7"/>
                <a:gd name="f50" fmla="+- f45 0 f7"/>
                <a:gd name="f51" fmla="+- f48 0 f47"/>
                <a:gd name="f52" fmla="+- f47 f1 0"/>
                <a:gd name="f53" fmla="+- f48 f1 0"/>
                <a:gd name="f54" fmla="+- 21600000 0 f47"/>
                <a:gd name="f55" fmla="+- f1 0 f47"/>
                <a:gd name="f56" fmla="+- 27000000 0 f47"/>
                <a:gd name="f57" fmla="+- f0 0 f47"/>
                <a:gd name="f58" fmla="+- 32400000 0 f47"/>
                <a:gd name="f59" fmla="+- f2 0 f47"/>
                <a:gd name="f60" fmla="+- 37800000 0 f47"/>
                <a:gd name="f61" fmla="*/ f49 1 2"/>
                <a:gd name="f62" fmla="*/ f50 1 2"/>
                <a:gd name="f63" fmla="min f50 f49"/>
                <a:gd name="f64" fmla="+- f51 21600000 0"/>
                <a:gd name="f65" fmla="?: f55 f55 f56"/>
                <a:gd name="f66" fmla="?: f57 f57 f58"/>
                <a:gd name="f67" fmla="?: f59 f59 f60"/>
                <a:gd name="f68" fmla="*/ f52 f8 1"/>
                <a:gd name="f69" fmla="*/ f53 f8 1"/>
                <a:gd name="f70" fmla="+- f7 f61 0"/>
                <a:gd name="f71" fmla="+- f7 f62 0"/>
                <a:gd name="f72" fmla="*/ f63 f11 1"/>
                <a:gd name="f73" fmla="?: f51 f51 f64"/>
                <a:gd name="f74" fmla="*/ f68 1 f0"/>
                <a:gd name="f75" fmla="*/ f69 1 f0"/>
                <a:gd name="f76" fmla="*/ f62 f40 1"/>
                <a:gd name="f77" fmla="*/ f61 f40 1"/>
                <a:gd name="f78" fmla="*/ f72 1 100000"/>
                <a:gd name="f79" fmla="+- 0 0 f73"/>
                <a:gd name="f80" fmla="+- f73 0 f54"/>
                <a:gd name="f81" fmla="+- f73 0 f65"/>
                <a:gd name="f82" fmla="+- f73 0 f66"/>
                <a:gd name="f83" fmla="+- f73 0 f67"/>
                <a:gd name="f84" fmla="+- 0 0 f74"/>
                <a:gd name="f85" fmla="+- 0 0 f75"/>
                <a:gd name="f86" fmla="*/ f71 f40 1"/>
                <a:gd name="f87" fmla="*/ f70 f40 1"/>
                <a:gd name="f88" fmla="+- f62 0 f78"/>
                <a:gd name="f89" fmla="+- f61 0 f78"/>
                <a:gd name="f90" fmla="+- 0 0 f84"/>
                <a:gd name="f91" fmla="+- 0 0 f85"/>
                <a:gd name="f92" fmla="*/ f90 f0 1"/>
                <a:gd name="f93" fmla="*/ f91 f0 1"/>
                <a:gd name="f94" fmla="*/ f88 f40 1"/>
                <a:gd name="f95" fmla="*/ f89 f40 1"/>
                <a:gd name="f96" fmla="*/ f92 1 f8"/>
                <a:gd name="f97" fmla="*/ f93 1 f8"/>
                <a:gd name="f98" fmla="+- f96 0 f1"/>
                <a:gd name="f99" fmla="+- f97 0 f1"/>
                <a:gd name="f100" fmla="sin 1 f98"/>
                <a:gd name="f101" fmla="cos 1 f98"/>
                <a:gd name="f102" fmla="sin 1 f99"/>
                <a:gd name="f103" fmla="cos 1 f99"/>
                <a:gd name="f104" fmla="+- 0 0 f100"/>
                <a:gd name="f105" fmla="+- 0 0 f101"/>
                <a:gd name="f106" fmla="+- 0 0 f102"/>
                <a:gd name="f107" fmla="+- 0 0 f103"/>
                <a:gd name="f108" fmla="+- 0 0 f104"/>
                <a:gd name="f109" fmla="+- 0 0 f105"/>
                <a:gd name="f110" fmla="+- 0 0 f106"/>
                <a:gd name="f111" fmla="+- 0 0 f107"/>
                <a:gd name="f112" fmla="val f108"/>
                <a:gd name="f113" fmla="val f109"/>
                <a:gd name="f114" fmla="val f110"/>
                <a:gd name="f115" fmla="val f111"/>
                <a:gd name="f116" fmla="*/ f112 f62 1"/>
                <a:gd name="f117" fmla="*/ f113 f61 1"/>
                <a:gd name="f118" fmla="*/ f114 f62 1"/>
                <a:gd name="f119" fmla="*/ f115 f61 1"/>
                <a:gd name="f120" fmla="*/ f114 f88 1"/>
                <a:gd name="f121" fmla="*/ f115 f89 1"/>
                <a:gd name="f122" fmla="*/ f112 f88 1"/>
                <a:gd name="f123" fmla="*/ f113 f89 1"/>
                <a:gd name="f124" fmla="+- 0 0 f117"/>
                <a:gd name="f125" fmla="+- 0 0 f116"/>
                <a:gd name="f126" fmla="+- 0 0 f119"/>
                <a:gd name="f127" fmla="+- 0 0 f118"/>
                <a:gd name="f128" fmla="+- 0 0 f121"/>
                <a:gd name="f129" fmla="+- 0 0 f120"/>
                <a:gd name="f130" fmla="+- 0 0 f123"/>
                <a:gd name="f131" fmla="+- 0 0 f122"/>
                <a:gd name="f132" fmla="+- 0 0 f124"/>
                <a:gd name="f133" fmla="+- 0 0 f125"/>
                <a:gd name="f134" fmla="+- 0 0 f126"/>
                <a:gd name="f135" fmla="+- 0 0 f127"/>
                <a:gd name="f136" fmla="+- 0 0 f128"/>
                <a:gd name="f137" fmla="+- 0 0 f129"/>
                <a:gd name="f138" fmla="+- 0 0 f130"/>
                <a:gd name="f139" fmla="+- 0 0 f131"/>
                <a:gd name="f140" fmla="at2 f132 f133"/>
                <a:gd name="f141" fmla="at2 f134 f135"/>
                <a:gd name="f142" fmla="at2 f136 f137"/>
                <a:gd name="f143" fmla="at2 f138 f139"/>
                <a:gd name="f144" fmla="+- f140 f1 0"/>
                <a:gd name="f145" fmla="+- f141 f1 0"/>
                <a:gd name="f146" fmla="+- f142 f1 0"/>
                <a:gd name="f147" fmla="+- f143 f1 0"/>
                <a:gd name="f148" fmla="*/ f144 f8 1"/>
                <a:gd name="f149" fmla="*/ f145 f8 1"/>
                <a:gd name="f150" fmla="*/ f146 f8 1"/>
                <a:gd name="f151" fmla="*/ f147 f8 1"/>
                <a:gd name="f152" fmla="*/ f148 1 f0"/>
                <a:gd name="f153" fmla="*/ f149 1 f0"/>
                <a:gd name="f154" fmla="*/ f150 1 f0"/>
                <a:gd name="f155" fmla="*/ f151 1 f0"/>
                <a:gd name="f156" fmla="+- 0 0 f152"/>
                <a:gd name="f157" fmla="+- 0 0 f153"/>
                <a:gd name="f158" fmla="+- 0 0 f154"/>
                <a:gd name="f159" fmla="+- 0 0 f155"/>
                <a:gd name="f160" fmla="val f156"/>
                <a:gd name="f161" fmla="val f157"/>
                <a:gd name="f162" fmla="val f158"/>
                <a:gd name="f163" fmla="val f159"/>
                <a:gd name="f164" fmla="+- 0 0 f160"/>
                <a:gd name="f165" fmla="+- 0 0 f161"/>
                <a:gd name="f166" fmla="+- 0 0 f162"/>
                <a:gd name="f167" fmla="+- 0 0 f163"/>
                <a:gd name="f168" fmla="*/ f164 f0 1"/>
                <a:gd name="f169" fmla="*/ f165 f0 1"/>
                <a:gd name="f170" fmla="*/ f166 f0 1"/>
                <a:gd name="f171" fmla="*/ f167 f0 1"/>
                <a:gd name="f172" fmla="*/ f168 1 f8"/>
                <a:gd name="f173" fmla="*/ f169 1 f8"/>
                <a:gd name="f174" fmla="*/ f170 1 f8"/>
                <a:gd name="f175" fmla="*/ f171 1 f8"/>
                <a:gd name="f176" fmla="+- f172 0 f1"/>
                <a:gd name="f177" fmla="+- f173 0 f1"/>
                <a:gd name="f178" fmla="+- f174 0 f1"/>
                <a:gd name="f179" fmla="+- f175 0 f1"/>
                <a:gd name="f180" fmla="+- f176 f1 0"/>
                <a:gd name="f181" fmla="+- f177 f1 0"/>
                <a:gd name="f182" fmla="+- f178 f1 0"/>
                <a:gd name="f183" fmla="+- f179 f1 0"/>
                <a:gd name="f184" fmla="*/ f180 f8 1"/>
                <a:gd name="f185" fmla="*/ f181 f8 1"/>
                <a:gd name="f186" fmla="*/ f182 f8 1"/>
                <a:gd name="f187" fmla="*/ f183 f8 1"/>
                <a:gd name="f188" fmla="*/ f184 1 f0"/>
                <a:gd name="f189" fmla="*/ f185 1 f0"/>
                <a:gd name="f190" fmla="*/ f186 1 f0"/>
                <a:gd name="f191" fmla="*/ f187 1 f0"/>
                <a:gd name="f192" fmla="+- 0 0 f188"/>
                <a:gd name="f193" fmla="+- 0 0 f189"/>
                <a:gd name="f194" fmla="+- 0 0 f190"/>
                <a:gd name="f195" fmla="+- 0 0 f191"/>
                <a:gd name="f196" fmla="+- 0 0 f192"/>
                <a:gd name="f197" fmla="+- 0 0 f193"/>
                <a:gd name="f198" fmla="+- 0 0 f194"/>
                <a:gd name="f199" fmla="+- 0 0 f195"/>
                <a:gd name="f200" fmla="*/ f196 f0 1"/>
                <a:gd name="f201" fmla="*/ f197 f0 1"/>
                <a:gd name="f202" fmla="*/ f198 f0 1"/>
                <a:gd name="f203" fmla="*/ f199 f0 1"/>
                <a:gd name="f204" fmla="*/ f200 1 f8"/>
                <a:gd name="f205" fmla="*/ f201 1 f8"/>
                <a:gd name="f206" fmla="*/ f202 1 f8"/>
                <a:gd name="f207" fmla="*/ f203 1 f8"/>
                <a:gd name="f208" fmla="+- f204 0 f1"/>
                <a:gd name="f209" fmla="+- f205 0 f1"/>
                <a:gd name="f210" fmla="+- f206 0 f1"/>
                <a:gd name="f211" fmla="+- f207 0 f1"/>
                <a:gd name="f212" fmla="cos 1 f208"/>
                <a:gd name="f213" fmla="sin 1 f208"/>
                <a:gd name="f214" fmla="cos 1 f209"/>
                <a:gd name="f215" fmla="sin 1 f209"/>
                <a:gd name="f216" fmla="cos 1 f210"/>
                <a:gd name="f217" fmla="sin 1 f210"/>
                <a:gd name="f218" fmla="cos 1 f211"/>
                <a:gd name="f219" fmla="sin 1 f211"/>
                <a:gd name="f220" fmla="+- 0 0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val f228"/>
                <a:gd name="f237" fmla="val f229"/>
                <a:gd name="f238" fmla="val f230"/>
                <a:gd name="f239" fmla="val f231"/>
                <a:gd name="f240" fmla="val f232"/>
                <a:gd name="f241" fmla="val f233"/>
                <a:gd name="f242" fmla="val f234"/>
                <a:gd name="f243" fmla="val f235"/>
                <a:gd name="f244" fmla="+- 0 0 f236"/>
                <a:gd name="f245" fmla="+- 0 0 f237"/>
                <a:gd name="f246" fmla="+- 0 0 f238"/>
                <a:gd name="f247" fmla="+- 0 0 f239"/>
                <a:gd name="f248" fmla="+- 0 0 f240"/>
                <a:gd name="f249" fmla="+- 0 0 f241"/>
                <a:gd name="f250" fmla="+- 0 0 f242"/>
                <a:gd name="f251" fmla="+- 0 0 f243"/>
                <a:gd name="f252" fmla="*/ f9 f244 1"/>
                <a:gd name="f253" fmla="*/ f9 f245 1"/>
                <a:gd name="f254" fmla="*/ f9 f246 1"/>
                <a:gd name="f255" fmla="*/ f9 f247 1"/>
                <a:gd name="f256" fmla="*/ f9 f248 1"/>
                <a:gd name="f257" fmla="*/ f9 f249 1"/>
                <a:gd name="f258" fmla="*/ f9 f250 1"/>
                <a:gd name="f259" fmla="*/ f9 f251 1"/>
                <a:gd name="f260" fmla="*/ f252 f62 1"/>
                <a:gd name="f261" fmla="*/ f253 f61 1"/>
                <a:gd name="f262" fmla="*/ f254 f62 1"/>
                <a:gd name="f263" fmla="*/ f255 f61 1"/>
                <a:gd name="f264" fmla="*/ f256 f88 1"/>
                <a:gd name="f265" fmla="*/ f257 f89 1"/>
                <a:gd name="f266" fmla="*/ f258 f88 1"/>
                <a:gd name="f267" fmla="*/ f259 f89 1"/>
                <a:gd name="f268" fmla="+- f71 f260 0"/>
                <a:gd name="f269" fmla="+- f70 f261 0"/>
                <a:gd name="f270" fmla="+- f71 f262 0"/>
                <a:gd name="f271" fmla="+- f70 f263 0"/>
                <a:gd name="f272" fmla="+- f71 f264 0"/>
                <a:gd name="f273" fmla="+- f70 f265 0"/>
                <a:gd name="f274" fmla="+- f71 f266 0"/>
                <a:gd name="f275" fmla="+- f70 f267 0"/>
                <a:gd name="f276" fmla="max f268 f272"/>
                <a:gd name="f277" fmla="max f270 f274"/>
                <a:gd name="f278" fmla="max f269 f273"/>
                <a:gd name="f279" fmla="max f271 f275"/>
                <a:gd name="f280" fmla="min f268 f272"/>
                <a:gd name="f281" fmla="min f270 f274"/>
                <a:gd name="f282" fmla="min f269 f273"/>
                <a:gd name="f283" fmla="min f271 f275"/>
                <a:gd name="f284" fmla="+- f268 f274 0"/>
                <a:gd name="f285" fmla="+- f269 f275 0"/>
                <a:gd name="f286" fmla="+- f270 f272 0"/>
                <a:gd name="f287" fmla="+- f271 f273 0"/>
                <a:gd name="f288" fmla="*/ f268 f40 1"/>
                <a:gd name="f289" fmla="*/ f269 f40 1"/>
                <a:gd name="f290" fmla="*/ f272 f40 1"/>
                <a:gd name="f291" fmla="*/ f273 f40 1"/>
                <a:gd name="f292" fmla="max f276 f277"/>
                <a:gd name="f293" fmla="max f278 f279"/>
                <a:gd name="f294" fmla="min f280 f281"/>
                <a:gd name="f295" fmla="min f282 f283"/>
                <a:gd name="f296" fmla="*/ f284 1 2"/>
                <a:gd name="f297" fmla="*/ f285 1 2"/>
                <a:gd name="f298" fmla="*/ f286 1 2"/>
                <a:gd name="f299" fmla="*/ f287 1 2"/>
                <a:gd name="f300" fmla="?: f80 f45 f292"/>
                <a:gd name="f301" fmla="?: f81 f46 f293"/>
                <a:gd name="f302" fmla="?: f82 f7 f294"/>
                <a:gd name="f303" fmla="?: f83 f7 f295"/>
                <a:gd name="f304" fmla="*/ f296 f40 1"/>
                <a:gd name="f305" fmla="*/ f297 f40 1"/>
                <a:gd name="f306" fmla="*/ f298 f40 1"/>
                <a:gd name="f307" fmla="*/ f299 f40 1"/>
                <a:gd name="f308" fmla="*/ f302 f40 1"/>
                <a:gd name="f309" fmla="*/ f303 f40 1"/>
                <a:gd name="f310" fmla="*/ f300 f40 1"/>
                <a:gd name="f311" fmla="*/ f301 f40 1"/>
              </a:gdLst>
              <a:ahLst/>
              <a:cxnLst>
                <a:cxn ang="3cd4">
                  <a:pos x="hc" y="t"/>
                </a:cxn>
                <a:cxn ang="0">
                  <a:pos x="r" y="vc"/>
                </a:cxn>
                <a:cxn ang="cd4">
                  <a:pos x="hc" y="b"/>
                </a:cxn>
                <a:cxn ang="cd2">
                  <a:pos x="l" y="vc"/>
                </a:cxn>
                <a:cxn ang="f37">
                  <a:pos x="f304" y="f305"/>
                </a:cxn>
                <a:cxn ang="f38">
                  <a:pos x="f306" y="f307"/>
                </a:cxn>
                <a:cxn ang="f39">
                  <a:pos x="f86" y="f87"/>
                </a:cxn>
              </a:cxnLst>
              <a:rect l="f308" t="f309" r="f310" b="f311"/>
              <a:pathLst>
                <a:path>
                  <a:moveTo>
                    <a:pt x="f288" y="f289"/>
                  </a:moveTo>
                  <a:arcTo wR="f76" hR="f77" stAng="f47" swAng="f73"/>
                  <a:lnTo>
                    <a:pt x="f290" y="f291"/>
                  </a:lnTo>
                  <a:arcTo wR="f94" hR="f95" stAng="f48" swAng="f79"/>
                  <a:close/>
                </a:path>
              </a:pathLst>
            </a:custGeom>
            <a:gradFill>
              <a:gsLst>
                <a:gs pos="0">
                  <a:srgbClr val="B0D1EF"/>
                </a:gs>
                <a:gs pos="100000">
                  <a:srgbClr val="C8DEF3"/>
                </a:gs>
              </a:gsLst>
              <a:lin ang="16200000"/>
            </a:gradFill>
            <a:ln>
              <a:noFill/>
              <a:prstDash val="solid"/>
            </a:ln>
            <a:effectLst>
              <a:outerShdw dist="19997" dir="5400000" algn="tl">
                <a:srgbClr val="000000">
                  <a:alpha val="38000"/>
                </a:srgbClr>
              </a:outerShdw>
            </a:effectLst>
          </p:spPr>
          <p:txBody>
            <a:bodyPr lIns="0" tIns="0" rIns="0" bIns="0"/>
            <a:lstStyle/>
            <a:p>
              <a:endParaRPr lang="es-ES"/>
            </a:p>
          </p:txBody>
        </p:sp>
        <p:sp>
          <p:nvSpPr>
            <p:cNvPr id="8" name="74 Forma libre">
              <a:extLst>
                <a:ext uri="{FF2B5EF4-FFF2-40B4-BE49-F238E27FC236}">
                  <a16:creationId xmlns="" xmlns:a16="http://schemas.microsoft.com/office/drawing/2014/main" id="{481E6809-06A5-4A14-AAA0-659FC2527948}"/>
                </a:ext>
              </a:extLst>
            </p:cNvPr>
            <p:cNvSpPr/>
            <p:nvPr/>
          </p:nvSpPr>
          <p:spPr>
            <a:xfrm>
              <a:off x="998863" y="1047655"/>
              <a:ext cx="3774414" cy="3663571"/>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270"/>
                <a:gd name="f11" fmla="val 4640"/>
                <a:gd name="f12" fmla="+- 0 0 0"/>
                <a:gd name="f13" fmla="+- 0 0 -270"/>
                <a:gd name="f14" fmla="+- 0 0 -135"/>
                <a:gd name="f15" fmla="abs f4"/>
                <a:gd name="f16" fmla="abs f5"/>
                <a:gd name="f17" fmla="abs f6"/>
                <a:gd name="f18" fmla="+- 0 0 f10"/>
                <a:gd name="f19" fmla="+- 0 0 f7"/>
                <a:gd name="f20" fmla="*/ f12 f0 1"/>
                <a:gd name="f21" fmla="*/ f13 f0 1"/>
                <a:gd name="f22" fmla="*/ f14 f0 1"/>
                <a:gd name="f23" fmla="?: f15 f4 1"/>
                <a:gd name="f24" fmla="?: f16 f5 1"/>
                <a:gd name="f25" fmla="?: f17 f6 1"/>
                <a:gd name="f26" fmla="*/ f18 f0 1"/>
                <a:gd name="f27" fmla="*/ f19 f0 1"/>
                <a:gd name="f28" fmla="*/ f20 1 f3"/>
                <a:gd name="f29" fmla="*/ f21 1 f3"/>
                <a:gd name="f30" fmla="*/ f22 1 f3"/>
                <a:gd name="f31" fmla="*/ f23 1 21600"/>
                <a:gd name="f32" fmla="*/ f24 1 21600"/>
                <a:gd name="f33" fmla="*/ 21600 f23 1"/>
                <a:gd name="f34" fmla="*/ 21600 f24 1"/>
                <a:gd name="f35" fmla="*/ f26 1 f3"/>
                <a:gd name="f36" fmla="*/ f27 1 f3"/>
                <a:gd name="f37" fmla="+- f28 0 f1"/>
                <a:gd name="f38" fmla="+- f29 0 f1"/>
                <a:gd name="f39" fmla="+- f30 0 f1"/>
                <a:gd name="f40" fmla="min f32 f31"/>
                <a:gd name="f41" fmla="*/ f33 1 f25"/>
                <a:gd name="f42" fmla="*/ f34 1 f25"/>
                <a:gd name="f43" fmla="+- f35 0 f1"/>
                <a:gd name="f44" fmla="+- f36 0 f1"/>
                <a:gd name="f45" fmla="val f41"/>
                <a:gd name="f46" fmla="val f42"/>
                <a:gd name="f47" fmla="+- 0 0 f43"/>
                <a:gd name="f48" fmla="+- 0 0 f44"/>
                <a:gd name="f49" fmla="+- f46 0 f7"/>
                <a:gd name="f50" fmla="+- f45 0 f7"/>
                <a:gd name="f51" fmla="+- f48 0 f47"/>
                <a:gd name="f52" fmla="+- f47 f1 0"/>
                <a:gd name="f53" fmla="+- f48 f1 0"/>
                <a:gd name="f54" fmla="+- 21600000 0 f47"/>
                <a:gd name="f55" fmla="+- f1 0 f47"/>
                <a:gd name="f56" fmla="+- 27000000 0 f47"/>
                <a:gd name="f57" fmla="+- f0 0 f47"/>
                <a:gd name="f58" fmla="+- 32400000 0 f47"/>
                <a:gd name="f59" fmla="+- f2 0 f47"/>
                <a:gd name="f60" fmla="+- 37800000 0 f47"/>
                <a:gd name="f61" fmla="*/ f49 1 2"/>
                <a:gd name="f62" fmla="*/ f50 1 2"/>
                <a:gd name="f63" fmla="min f50 f49"/>
                <a:gd name="f64" fmla="+- f51 21600000 0"/>
                <a:gd name="f65" fmla="?: f55 f55 f56"/>
                <a:gd name="f66" fmla="?: f57 f57 f58"/>
                <a:gd name="f67" fmla="?: f59 f59 f60"/>
                <a:gd name="f68" fmla="*/ f52 f8 1"/>
                <a:gd name="f69" fmla="*/ f53 f8 1"/>
                <a:gd name="f70" fmla="+- f7 f61 0"/>
                <a:gd name="f71" fmla="+- f7 f62 0"/>
                <a:gd name="f72" fmla="*/ f63 f11 1"/>
                <a:gd name="f73" fmla="?: f51 f51 f64"/>
                <a:gd name="f74" fmla="*/ f68 1 f0"/>
                <a:gd name="f75" fmla="*/ f69 1 f0"/>
                <a:gd name="f76" fmla="*/ f62 f40 1"/>
                <a:gd name="f77" fmla="*/ f61 f40 1"/>
                <a:gd name="f78" fmla="*/ f72 1 100000"/>
                <a:gd name="f79" fmla="+- 0 0 f73"/>
                <a:gd name="f80" fmla="+- f73 0 f54"/>
                <a:gd name="f81" fmla="+- f73 0 f65"/>
                <a:gd name="f82" fmla="+- f73 0 f66"/>
                <a:gd name="f83" fmla="+- f73 0 f67"/>
                <a:gd name="f84" fmla="+- 0 0 f74"/>
                <a:gd name="f85" fmla="+- 0 0 f75"/>
                <a:gd name="f86" fmla="*/ f71 f40 1"/>
                <a:gd name="f87" fmla="*/ f70 f40 1"/>
                <a:gd name="f88" fmla="+- f62 0 f78"/>
                <a:gd name="f89" fmla="+- f61 0 f78"/>
                <a:gd name="f90" fmla="+- 0 0 f84"/>
                <a:gd name="f91" fmla="+- 0 0 f85"/>
                <a:gd name="f92" fmla="*/ f90 f0 1"/>
                <a:gd name="f93" fmla="*/ f91 f0 1"/>
                <a:gd name="f94" fmla="*/ f88 f40 1"/>
                <a:gd name="f95" fmla="*/ f89 f40 1"/>
                <a:gd name="f96" fmla="*/ f92 1 f8"/>
                <a:gd name="f97" fmla="*/ f93 1 f8"/>
                <a:gd name="f98" fmla="+- f96 0 f1"/>
                <a:gd name="f99" fmla="+- f97 0 f1"/>
                <a:gd name="f100" fmla="sin 1 f98"/>
                <a:gd name="f101" fmla="cos 1 f98"/>
                <a:gd name="f102" fmla="sin 1 f99"/>
                <a:gd name="f103" fmla="cos 1 f99"/>
                <a:gd name="f104" fmla="+- 0 0 f100"/>
                <a:gd name="f105" fmla="+- 0 0 f101"/>
                <a:gd name="f106" fmla="+- 0 0 f102"/>
                <a:gd name="f107" fmla="+- 0 0 f103"/>
                <a:gd name="f108" fmla="+- 0 0 f104"/>
                <a:gd name="f109" fmla="+- 0 0 f105"/>
                <a:gd name="f110" fmla="+- 0 0 f106"/>
                <a:gd name="f111" fmla="+- 0 0 f107"/>
                <a:gd name="f112" fmla="val f108"/>
                <a:gd name="f113" fmla="val f109"/>
                <a:gd name="f114" fmla="val f110"/>
                <a:gd name="f115" fmla="val f111"/>
                <a:gd name="f116" fmla="*/ f112 f62 1"/>
                <a:gd name="f117" fmla="*/ f113 f61 1"/>
                <a:gd name="f118" fmla="*/ f114 f62 1"/>
                <a:gd name="f119" fmla="*/ f115 f61 1"/>
                <a:gd name="f120" fmla="*/ f114 f88 1"/>
                <a:gd name="f121" fmla="*/ f115 f89 1"/>
                <a:gd name="f122" fmla="*/ f112 f88 1"/>
                <a:gd name="f123" fmla="*/ f113 f89 1"/>
                <a:gd name="f124" fmla="+- 0 0 f117"/>
                <a:gd name="f125" fmla="+- 0 0 f116"/>
                <a:gd name="f126" fmla="+- 0 0 f119"/>
                <a:gd name="f127" fmla="+- 0 0 f118"/>
                <a:gd name="f128" fmla="+- 0 0 f121"/>
                <a:gd name="f129" fmla="+- 0 0 f120"/>
                <a:gd name="f130" fmla="+- 0 0 f123"/>
                <a:gd name="f131" fmla="+- 0 0 f122"/>
                <a:gd name="f132" fmla="+- 0 0 f124"/>
                <a:gd name="f133" fmla="+- 0 0 f125"/>
                <a:gd name="f134" fmla="+- 0 0 f126"/>
                <a:gd name="f135" fmla="+- 0 0 f127"/>
                <a:gd name="f136" fmla="+- 0 0 f128"/>
                <a:gd name="f137" fmla="+- 0 0 f129"/>
                <a:gd name="f138" fmla="+- 0 0 f130"/>
                <a:gd name="f139" fmla="+- 0 0 f131"/>
                <a:gd name="f140" fmla="at2 f132 f133"/>
                <a:gd name="f141" fmla="at2 f134 f135"/>
                <a:gd name="f142" fmla="at2 f136 f137"/>
                <a:gd name="f143" fmla="at2 f138 f139"/>
                <a:gd name="f144" fmla="+- f140 f1 0"/>
                <a:gd name="f145" fmla="+- f141 f1 0"/>
                <a:gd name="f146" fmla="+- f142 f1 0"/>
                <a:gd name="f147" fmla="+- f143 f1 0"/>
                <a:gd name="f148" fmla="*/ f144 f8 1"/>
                <a:gd name="f149" fmla="*/ f145 f8 1"/>
                <a:gd name="f150" fmla="*/ f146 f8 1"/>
                <a:gd name="f151" fmla="*/ f147 f8 1"/>
                <a:gd name="f152" fmla="*/ f148 1 f0"/>
                <a:gd name="f153" fmla="*/ f149 1 f0"/>
                <a:gd name="f154" fmla="*/ f150 1 f0"/>
                <a:gd name="f155" fmla="*/ f151 1 f0"/>
                <a:gd name="f156" fmla="+- 0 0 f152"/>
                <a:gd name="f157" fmla="+- 0 0 f153"/>
                <a:gd name="f158" fmla="+- 0 0 f154"/>
                <a:gd name="f159" fmla="+- 0 0 f155"/>
                <a:gd name="f160" fmla="val f156"/>
                <a:gd name="f161" fmla="val f157"/>
                <a:gd name="f162" fmla="val f158"/>
                <a:gd name="f163" fmla="val f159"/>
                <a:gd name="f164" fmla="+- 0 0 f160"/>
                <a:gd name="f165" fmla="+- 0 0 f161"/>
                <a:gd name="f166" fmla="+- 0 0 f162"/>
                <a:gd name="f167" fmla="+- 0 0 f163"/>
                <a:gd name="f168" fmla="*/ f164 f0 1"/>
                <a:gd name="f169" fmla="*/ f165 f0 1"/>
                <a:gd name="f170" fmla="*/ f166 f0 1"/>
                <a:gd name="f171" fmla="*/ f167 f0 1"/>
                <a:gd name="f172" fmla="*/ f168 1 f8"/>
                <a:gd name="f173" fmla="*/ f169 1 f8"/>
                <a:gd name="f174" fmla="*/ f170 1 f8"/>
                <a:gd name="f175" fmla="*/ f171 1 f8"/>
                <a:gd name="f176" fmla="+- f172 0 f1"/>
                <a:gd name="f177" fmla="+- f173 0 f1"/>
                <a:gd name="f178" fmla="+- f174 0 f1"/>
                <a:gd name="f179" fmla="+- f175 0 f1"/>
                <a:gd name="f180" fmla="+- f176 f1 0"/>
                <a:gd name="f181" fmla="+- f177 f1 0"/>
                <a:gd name="f182" fmla="+- f178 f1 0"/>
                <a:gd name="f183" fmla="+- f179 f1 0"/>
                <a:gd name="f184" fmla="*/ f180 f8 1"/>
                <a:gd name="f185" fmla="*/ f181 f8 1"/>
                <a:gd name="f186" fmla="*/ f182 f8 1"/>
                <a:gd name="f187" fmla="*/ f183 f8 1"/>
                <a:gd name="f188" fmla="*/ f184 1 f0"/>
                <a:gd name="f189" fmla="*/ f185 1 f0"/>
                <a:gd name="f190" fmla="*/ f186 1 f0"/>
                <a:gd name="f191" fmla="*/ f187 1 f0"/>
                <a:gd name="f192" fmla="+- 0 0 f188"/>
                <a:gd name="f193" fmla="+- 0 0 f189"/>
                <a:gd name="f194" fmla="+- 0 0 f190"/>
                <a:gd name="f195" fmla="+- 0 0 f191"/>
                <a:gd name="f196" fmla="+- 0 0 f192"/>
                <a:gd name="f197" fmla="+- 0 0 f193"/>
                <a:gd name="f198" fmla="+- 0 0 f194"/>
                <a:gd name="f199" fmla="+- 0 0 f195"/>
                <a:gd name="f200" fmla="*/ f196 f0 1"/>
                <a:gd name="f201" fmla="*/ f197 f0 1"/>
                <a:gd name="f202" fmla="*/ f198 f0 1"/>
                <a:gd name="f203" fmla="*/ f199 f0 1"/>
                <a:gd name="f204" fmla="*/ f200 1 f8"/>
                <a:gd name="f205" fmla="*/ f201 1 f8"/>
                <a:gd name="f206" fmla="*/ f202 1 f8"/>
                <a:gd name="f207" fmla="*/ f203 1 f8"/>
                <a:gd name="f208" fmla="+- f204 0 f1"/>
                <a:gd name="f209" fmla="+- f205 0 f1"/>
                <a:gd name="f210" fmla="+- f206 0 f1"/>
                <a:gd name="f211" fmla="+- f207 0 f1"/>
                <a:gd name="f212" fmla="cos 1 f208"/>
                <a:gd name="f213" fmla="sin 1 f208"/>
                <a:gd name="f214" fmla="cos 1 f209"/>
                <a:gd name="f215" fmla="sin 1 f209"/>
                <a:gd name="f216" fmla="cos 1 f210"/>
                <a:gd name="f217" fmla="sin 1 f210"/>
                <a:gd name="f218" fmla="cos 1 f211"/>
                <a:gd name="f219" fmla="sin 1 f211"/>
                <a:gd name="f220" fmla="+- 0 0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val f228"/>
                <a:gd name="f237" fmla="val f229"/>
                <a:gd name="f238" fmla="val f230"/>
                <a:gd name="f239" fmla="val f231"/>
                <a:gd name="f240" fmla="val f232"/>
                <a:gd name="f241" fmla="val f233"/>
                <a:gd name="f242" fmla="val f234"/>
                <a:gd name="f243" fmla="val f235"/>
                <a:gd name="f244" fmla="+- 0 0 f236"/>
                <a:gd name="f245" fmla="+- 0 0 f237"/>
                <a:gd name="f246" fmla="+- 0 0 f238"/>
                <a:gd name="f247" fmla="+- 0 0 f239"/>
                <a:gd name="f248" fmla="+- 0 0 f240"/>
                <a:gd name="f249" fmla="+- 0 0 f241"/>
                <a:gd name="f250" fmla="+- 0 0 f242"/>
                <a:gd name="f251" fmla="+- 0 0 f243"/>
                <a:gd name="f252" fmla="*/ f9 f244 1"/>
                <a:gd name="f253" fmla="*/ f9 f245 1"/>
                <a:gd name="f254" fmla="*/ f9 f246 1"/>
                <a:gd name="f255" fmla="*/ f9 f247 1"/>
                <a:gd name="f256" fmla="*/ f9 f248 1"/>
                <a:gd name="f257" fmla="*/ f9 f249 1"/>
                <a:gd name="f258" fmla="*/ f9 f250 1"/>
                <a:gd name="f259" fmla="*/ f9 f251 1"/>
                <a:gd name="f260" fmla="*/ f252 f62 1"/>
                <a:gd name="f261" fmla="*/ f253 f61 1"/>
                <a:gd name="f262" fmla="*/ f254 f62 1"/>
                <a:gd name="f263" fmla="*/ f255 f61 1"/>
                <a:gd name="f264" fmla="*/ f256 f88 1"/>
                <a:gd name="f265" fmla="*/ f257 f89 1"/>
                <a:gd name="f266" fmla="*/ f258 f88 1"/>
                <a:gd name="f267" fmla="*/ f259 f89 1"/>
                <a:gd name="f268" fmla="+- f71 f260 0"/>
                <a:gd name="f269" fmla="+- f70 f261 0"/>
                <a:gd name="f270" fmla="+- f71 f262 0"/>
                <a:gd name="f271" fmla="+- f70 f263 0"/>
                <a:gd name="f272" fmla="+- f71 f264 0"/>
                <a:gd name="f273" fmla="+- f70 f265 0"/>
                <a:gd name="f274" fmla="+- f71 f266 0"/>
                <a:gd name="f275" fmla="+- f70 f267 0"/>
                <a:gd name="f276" fmla="max f268 f272"/>
                <a:gd name="f277" fmla="max f270 f274"/>
                <a:gd name="f278" fmla="max f269 f273"/>
                <a:gd name="f279" fmla="max f271 f275"/>
                <a:gd name="f280" fmla="min f268 f272"/>
                <a:gd name="f281" fmla="min f270 f274"/>
                <a:gd name="f282" fmla="min f269 f273"/>
                <a:gd name="f283" fmla="min f271 f275"/>
                <a:gd name="f284" fmla="+- f268 f274 0"/>
                <a:gd name="f285" fmla="+- f269 f275 0"/>
                <a:gd name="f286" fmla="+- f270 f272 0"/>
                <a:gd name="f287" fmla="+- f271 f273 0"/>
                <a:gd name="f288" fmla="*/ f268 f40 1"/>
                <a:gd name="f289" fmla="*/ f269 f40 1"/>
                <a:gd name="f290" fmla="*/ f272 f40 1"/>
                <a:gd name="f291" fmla="*/ f273 f40 1"/>
                <a:gd name="f292" fmla="max f276 f277"/>
                <a:gd name="f293" fmla="max f278 f279"/>
                <a:gd name="f294" fmla="min f280 f281"/>
                <a:gd name="f295" fmla="min f282 f283"/>
                <a:gd name="f296" fmla="*/ f284 1 2"/>
                <a:gd name="f297" fmla="*/ f285 1 2"/>
                <a:gd name="f298" fmla="*/ f286 1 2"/>
                <a:gd name="f299" fmla="*/ f287 1 2"/>
                <a:gd name="f300" fmla="?: f80 f45 f292"/>
                <a:gd name="f301" fmla="?: f81 f46 f293"/>
                <a:gd name="f302" fmla="?: f82 f7 f294"/>
                <a:gd name="f303" fmla="?: f83 f7 f295"/>
                <a:gd name="f304" fmla="*/ f296 f40 1"/>
                <a:gd name="f305" fmla="*/ f297 f40 1"/>
                <a:gd name="f306" fmla="*/ f298 f40 1"/>
                <a:gd name="f307" fmla="*/ f299 f40 1"/>
                <a:gd name="f308" fmla="*/ f302 f40 1"/>
                <a:gd name="f309" fmla="*/ f303 f40 1"/>
                <a:gd name="f310" fmla="*/ f300 f40 1"/>
                <a:gd name="f311" fmla="*/ f301 f40 1"/>
              </a:gdLst>
              <a:ahLst/>
              <a:cxnLst>
                <a:cxn ang="3cd4">
                  <a:pos x="hc" y="t"/>
                </a:cxn>
                <a:cxn ang="0">
                  <a:pos x="r" y="vc"/>
                </a:cxn>
                <a:cxn ang="cd4">
                  <a:pos x="hc" y="b"/>
                </a:cxn>
                <a:cxn ang="cd2">
                  <a:pos x="l" y="vc"/>
                </a:cxn>
                <a:cxn ang="f37">
                  <a:pos x="f304" y="f305"/>
                </a:cxn>
                <a:cxn ang="f38">
                  <a:pos x="f306" y="f307"/>
                </a:cxn>
                <a:cxn ang="f39">
                  <a:pos x="f86" y="f87"/>
                </a:cxn>
              </a:cxnLst>
              <a:rect l="f308" t="f309" r="f310" b="f311"/>
              <a:pathLst>
                <a:path>
                  <a:moveTo>
                    <a:pt x="f288" y="f289"/>
                  </a:moveTo>
                  <a:arcTo wR="f76" hR="f77" stAng="f47" swAng="f73"/>
                  <a:lnTo>
                    <a:pt x="f290" y="f291"/>
                  </a:lnTo>
                  <a:arcTo wR="f94" hR="f95" stAng="f48" swAng="f79"/>
                  <a:close/>
                </a:path>
              </a:pathLst>
            </a:custGeom>
            <a:gradFill>
              <a:gsLst>
                <a:gs pos="0">
                  <a:srgbClr val="ABF6C1"/>
                </a:gs>
                <a:gs pos="100000">
                  <a:srgbClr val="C5F8D3"/>
                </a:gs>
              </a:gsLst>
              <a:lin ang="16200000"/>
            </a:gradFill>
            <a:ln>
              <a:noFill/>
              <a:prstDash val="solid"/>
            </a:ln>
            <a:effectLst>
              <a:outerShdw dist="19997" dir="5400000" algn="tl">
                <a:srgbClr val="000000">
                  <a:alpha val="38000"/>
                </a:srgbClr>
              </a:outerShdw>
            </a:effectLst>
          </p:spPr>
          <p:txBody>
            <a:bodyPr lIns="0" tIns="0" rIns="0" bIns="0"/>
            <a:lstStyle/>
            <a:p>
              <a:endParaRPr lang="es-ES"/>
            </a:p>
          </p:txBody>
        </p:sp>
        <p:sp>
          <p:nvSpPr>
            <p:cNvPr id="9" name="75 Forma libre">
              <a:extLst>
                <a:ext uri="{FF2B5EF4-FFF2-40B4-BE49-F238E27FC236}">
                  <a16:creationId xmlns="" xmlns:a16="http://schemas.microsoft.com/office/drawing/2014/main" id="{1D081EE8-36AC-49D1-BB3D-543838A3E1ED}"/>
                </a:ext>
              </a:extLst>
            </p:cNvPr>
            <p:cNvSpPr/>
            <p:nvPr/>
          </p:nvSpPr>
          <p:spPr>
            <a:xfrm>
              <a:off x="998863" y="1047655"/>
              <a:ext cx="3774414" cy="3663571"/>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270"/>
                <a:gd name="f11" fmla="val 4640"/>
                <a:gd name="f12" fmla="+- 0 0 -270"/>
                <a:gd name="f13" fmla="+- 0 0 -180"/>
                <a:gd name="f14" fmla="+- 0 0 -225"/>
                <a:gd name="f15" fmla="abs f4"/>
                <a:gd name="f16" fmla="abs f5"/>
                <a:gd name="f17" fmla="abs f6"/>
                <a:gd name="f18" fmla="+- 0 0 f3"/>
                <a:gd name="f19" fmla="+- 0 0 f10"/>
                <a:gd name="f20" fmla="*/ f12 f0 1"/>
                <a:gd name="f21" fmla="*/ f13 f0 1"/>
                <a:gd name="f22" fmla="*/ f14 f0 1"/>
                <a:gd name="f23" fmla="?: f15 f4 1"/>
                <a:gd name="f24" fmla="?: f16 f5 1"/>
                <a:gd name="f25" fmla="?: f17 f6 1"/>
                <a:gd name="f26" fmla="*/ f18 f0 1"/>
                <a:gd name="f27" fmla="*/ f19 f0 1"/>
                <a:gd name="f28" fmla="*/ f20 1 f3"/>
                <a:gd name="f29" fmla="*/ f21 1 f3"/>
                <a:gd name="f30" fmla="*/ f22 1 f3"/>
                <a:gd name="f31" fmla="*/ f23 1 21600"/>
                <a:gd name="f32" fmla="*/ f24 1 21600"/>
                <a:gd name="f33" fmla="*/ 21600 f23 1"/>
                <a:gd name="f34" fmla="*/ 21600 f24 1"/>
                <a:gd name="f35" fmla="*/ f26 1 f3"/>
                <a:gd name="f36" fmla="*/ f27 1 f3"/>
                <a:gd name="f37" fmla="+- f28 0 f1"/>
                <a:gd name="f38" fmla="+- f29 0 f1"/>
                <a:gd name="f39" fmla="+- f30 0 f1"/>
                <a:gd name="f40" fmla="min f32 f31"/>
                <a:gd name="f41" fmla="*/ f33 1 f25"/>
                <a:gd name="f42" fmla="*/ f34 1 f25"/>
                <a:gd name="f43" fmla="+- f35 0 f1"/>
                <a:gd name="f44" fmla="+- f36 0 f1"/>
                <a:gd name="f45" fmla="val f41"/>
                <a:gd name="f46" fmla="val f42"/>
                <a:gd name="f47" fmla="+- 0 0 f43"/>
                <a:gd name="f48" fmla="+- 0 0 f44"/>
                <a:gd name="f49" fmla="+- f46 0 f7"/>
                <a:gd name="f50" fmla="+- f45 0 f7"/>
                <a:gd name="f51" fmla="+- f48 0 f47"/>
                <a:gd name="f52" fmla="+- f47 f1 0"/>
                <a:gd name="f53" fmla="+- f48 f1 0"/>
                <a:gd name="f54" fmla="+- 21600000 0 f47"/>
                <a:gd name="f55" fmla="+- f1 0 f47"/>
                <a:gd name="f56" fmla="+- 27000000 0 f47"/>
                <a:gd name="f57" fmla="+- f0 0 f47"/>
                <a:gd name="f58" fmla="+- 32400000 0 f47"/>
                <a:gd name="f59" fmla="+- f2 0 f47"/>
                <a:gd name="f60" fmla="+- 37800000 0 f47"/>
                <a:gd name="f61" fmla="*/ f49 1 2"/>
                <a:gd name="f62" fmla="*/ f50 1 2"/>
                <a:gd name="f63" fmla="min f50 f49"/>
                <a:gd name="f64" fmla="+- f51 21600000 0"/>
                <a:gd name="f65" fmla="?: f55 f55 f56"/>
                <a:gd name="f66" fmla="?: f57 f57 f58"/>
                <a:gd name="f67" fmla="?: f59 f59 f60"/>
                <a:gd name="f68" fmla="*/ f52 f8 1"/>
                <a:gd name="f69" fmla="*/ f53 f8 1"/>
                <a:gd name="f70" fmla="+- f7 f61 0"/>
                <a:gd name="f71" fmla="+- f7 f62 0"/>
                <a:gd name="f72" fmla="*/ f63 f11 1"/>
                <a:gd name="f73" fmla="?: f51 f51 f64"/>
                <a:gd name="f74" fmla="*/ f68 1 f0"/>
                <a:gd name="f75" fmla="*/ f69 1 f0"/>
                <a:gd name="f76" fmla="*/ f62 f40 1"/>
                <a:gd name="f77" fmla="*/ f61 f40 1"/>
                <a:gd name="f78" fmla="*/ f72 1 100000"/>
                <a:gd name="f79" fmla="+- 0 0 f73"/>
                <a:gd name="f80" fmla="+- f73 0 f54"/>
                <a:gd name="f81" fmla="+- f73 0 f65"/>
                <a:gd name="f82" fmla="+- f73 0 f66"/>
                <a:gd name="f83" fmla="+- f73 0 f67"/>
                <a:gd name="f84" fmla="+- 0 0 f74"/>
                <a:gd name="f85" fmla="+- 0 0 f75"/>
                <a:gd name="f86" fmla="*/ f71 f40 1"/>
                <a:gd name="f87" fmla="*/ f70 f40 1"/>
                <a:gd name="f88" fmla="+- f62 0 f78"/>
                <a:gd name="f89" fmla="+- f61 0 f78"/>
                <a:gd name="f90" fmla="+- 0 0 f84"/>
                <a:gd name="f91" fmla="+- 0 0 f85"/>
                <a:gd name="f92" fmla="*/ f90 f0 1"/>
                <a:gd name="f93" fmla="*/ f91 f0 1"/>
                <a:gd name="f94" fmla="*/ f88 f40 1"/>
                <a:gd name="f95" fmla="*/ f89 f40 1"/>
                <a:gd name="f96" fmla="*/ f92 1 f8"/>
                <a:gd name="f97" fmla="*/ f93 1 f8"/>
                <a:gd name="f98" fmla="+- f96 0 f1"/>
                <a:gd name="f99" fmla="+- f97 0 f1"/>
                <a:gd name="f100" fmla="sin 1 f98"/>
                <a:gd name="f101" fmla="cos 1 f98"/>
                <a:gd name="f102" fmla="sin 1 f99"/>
                <a:gd name="f103" fmla="cos 1 f99"/>
                <a:gd name="f104" fmla="+- 0 0 f100"/>
                <a:gd name="f105" fmla="+- 0 0 f101"/>
                <a:gd name="f106" fmla="+- 0 0 f102"/>
                <a:gd name="f107" fmla="+- 0 0 f103"/>
                <a:gd name="f108" fmla="+- 0 0 f104"/>
                <a:gd name="f109" fmla="+- 0 0 f105"/>
                <a:gd name="f110" fmla="+- 0 0 f106"/>
                <a:gd name="f111" fmla="+- 0 0 f107"/>
                <a:gd name="f112" fmla="val f108"/>
                <a:gd name="f113" fmla="val f109"/>
                <a:gd name="f114" fmla="val f110"/>
                <a:gd name="f115" fmla="val f111"/>
                <a:gd name="f116" fmla="*/ f112 f62 1"/>
                <a:gd name="f117" fmla="*/ f113 f61 1"/>
                <a:gd name="f118" fmla="*/ f114 f62 1"/>
                <a:gd name="f119" fmla="*/ f115 f61 1"/>
                <a:gd name="f120" fmla="*/ f114 f88 1"/>
                <a:gd name="f121" fmla="*/ f115 f89 1"/>
                <a:gd name="f122" fmla="*/ f112 f88 1"/>
                <a:gd name="f123" fmla="*/ f113 f89 1"/>
                <a:gd name="f124" fmla="+- 0 0 f117"/>
                <a:gd name="f125" fmla="+- 0 0 f116"/>
                <a:gd name="f126" fmla="+- 0 0 f119"/>
                <a:gd name="f127" fmla="+- 0 0 f118"/>
                <a:gd name="f128" fmla="+- 0 0 f121"/>
                <a:gd name="f129" fmla="+- 0 0 f120"/>
                <a:gd name="f130" fmla="+- 0 0 f123"/>
                <a:gd name="f131" fmla="+- 0 0 f122"/>
                <a:gd name="f132" fmla="+- 0 0 f124"/>
                <a:gd name="f133" fmla="+- 0 0 f125"/>
                <a:gd name="f134" fmla="+- 0 0 f126"/>
                <a:gd name="f135" fmla="+- 0 0 f127"/>
                <a:gd name="f136" fmla="+- 0 0 f128"/>
                <a:gd name="f137" fmla="+- 0 0 f129"/>
                <a:gd name="f138" fmla="+- 0 0 f130"/>
                <a:gd name="f139" fmla="+- 0 0 f131"/>
                <a:gd name="f140" fmla="at2 f132 f133"/>
                <a:gd name="f141" fmla="at2 f134 f135"/>
                <a:gd name="f142" fmla="at2 f136 f137"/>
                <a:gd name="f143" fmla="at2 f138 f139"/>
                <a:gd name="f144" fmla="+- f140 f1 0"/>
                <a:gd name="f145" fmla="+- f141 f1 0"/>
                <a:gd name="f146" fmla="+- f142 f1 0"/>
                <a:gd name="f147" fmla="+- f143 f1 0"/>
                <a:gd name="f148" fmla="*/ f144 f8 1"/>
                <a:gd name="f149" fmla="*/ f145 f8 1"/>
                <a:gd name="f150" fmla="*/ f146 f8 1"/>
                <a:gd name="f151" fmla="*/ f147 f8 1"/>
                <a:gd name="f152" fmla="*/ f148 1 f0"/>
                <a:gd name="f153" fmla="*/ f149 1 f0"/>
                <a:gd name="f154" fmla="*/ f150 1 f0"/>
                <a:gd name="f155" fmla="*/ f151 1 f0"/>
                <a:gd name="f156" fmla="+- 0 0 f152"/>
                <a:gd name="f157" fmla="+- 0 0 f153"/>
                <a:gd name="f158" fmla="+- 0 0 f154"/>
                <a:gd name="f159" fmla="+- 0 0 f155"/>
                <a:gd name="f160" fmla="val f156"/>
                <a:gd name="f161" fmla="val f157"/>
                <a:gd name="f162" fmla="val f158"/>
                <a:gd name="f163" fmla="val f159"/>
                <a:gd name="f164" fmla="+- 0 0 f160"/>
                <a:gd name="f165" fmla="+- 0 0 f161"/>
                <a:gd name="f166" fmla="+- 0 0 f162"/>
                <a:gd name="f167" fmla="+- 0 0 f163"/>
                <a:gd name="f168" fmla="*/ f164 f0 1"/>
                <a:gd name="f169" fmla="*/ f165 f0 1"/>
                <a:gd name="f170" fmla="*/ f166 f0 1"/>
                <a:gd name="f171" fmla="*/ f167 f0 1"/>
                <a:gd name="f172" fmla="*/ f168 1 f8"/>
                <a:gd name="f173" fmla="*/ f169 1 f8"/>
                <a:gd name="f174" fmla="*/ f170 1 f8"/>
                <a:gd name="f175" fmla="*/ f171 1 f8"/>
                <a:gd name="f176" fmla="+- f172 0 f1"/>
                <a:gd name="f177" fmla="+- f173 0 f1"/>
                <a:gd name="f178" fmla="+- f174 0 f1"/>
                <a:gd name="f179" fmla="+- f175 0 f1"/>
                <a:gd name="f180" fmla="+- f176 f1 0"/>
                <a:gd name="f181" fmla="+- f177 f1 0"/>
                <a:gd name="f182" fmla="+- f178 f1 0"/>
                <a:gd name="f183" fmla="+- f179 f1 0"/>
                <a:gd name="f184" fmla="*/ f180 f8 1"/>
                <a:gd name="f185" fmla="*/ f181 f8 1"/>
                <a:gd name="f186" fmla="*/ f182 f8 1"/>
                <a:gd name="f187" fmla="*/ f183 f8 1"/>
                <a:gd name="f188" fmla="*/ f184 1 f0"/>
                <a:gd name="f189" fmla="*/ f185 1 f0"/>
                <a:gd name="f190" fmla="*/ f186 1 f0"/>
                <a:gd name="f191" fmla="*/ f187 1 f0"/>
                <a:gd name="f192" fmla="+- 0 0 f188"/>
                <a:gd name="f193" fmla="+- 0 0 f189"/>
                <a:gd name="f194" fmla="+- 0 0 f190"/>
                <a:gd name="f195" fmla="+- 0 0 f191"/>
                <a:gd name="f196" fmla="+- 0 0 f192"/>
                <a:gd name="f197" fmla="+- 0 0 f193"/>
                <a:gd name="f198" fmla="+- 0 0 f194"/>
                <a:gd name="f199" fmla="+- 0 0 f195"/>
                <a:gd name="f200" fmla="*/ f196 f0 1"/>
                <a:gd name="f201" fmla="*/ f197 f0 1"/>
                <a:gd name="f202" fmla="*/ f198 f0 1"/>
                <a:gd name="f203" fmla="*/ f199 f0 1"/>
                <a:gd name="f204" fmla="*/ f200 1 f8"/>
                <a:gd name="f205" fmla="*/ f201 1 f8"/>
                <a:gd name="f206" fmla="*/ f202 1 f8"/>
                <a:gd name="f207" fmla="*/ f203 1 f8"/>
                <a:gd name="f208" fmla="+- f204 0 f1"/>
                <a:gd name="f209" fmla="+- f205 0 f1"/>
                <a:gd name="f210" fmla="+- f206 0 f1"/>
                <a:gd name="f211" fmla="+- f207 0 f1"/>
                <a:gd name="f212" fmla="cos 1 f208"/>
                <a:gd name="f213" fmla="sin 1 f208"/>
                <a:gd name="f214" fmla="cos 1 f209"/>
                <a:gd name="f215" fmla="sin 1 f209"/>
                <a:gd name="f216" fmla="cos 1 f210"/>
                <a:gd name="f217" fmla="sin 1 f210"/>
                <a:gd name="f218" fmla="cos 1 f211"/>
                <a:gd name="f219" fmla="sin 1 f211"/>
                <a:gd name="f220" fmla="+- 0 0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val f228"/>
                <a:gd name="f237" fmla="val f229"/>
                <a:gd name="f238" fmla="val f230"/>
                <a:gd name="f239" fmla="val f231"/>
                <a:gd name="f240" fmla="val f232"/>
                <a:gd name="f241" fmla="val f233"/>
                <a:gd name="f242" fmla="val f234"/>
                <a:gd name="f243" fmla="val f235"/>
                <a:gd name="f244" fmla="+- 0 0 f236"/>
                <a:gd name="f245" fmla="+- 0 0 f237"/>
                <a:gd name="f246" fmla="+- 0 0 f238"/>
                <a:gd name="f247" fmla="+- 0 0 f239"/>
                <a:gd name="f248" fmla="+- 0 0 f240"/>
                <a:gd name="f249" fmla="+- 0 0 f241"/>
                <a:gd name="f250" fmla="+- 0 0 f242"/>
                <a:gd name="f251" fmla="+- 0 0 f243"/>
                <a:gd name="f252" fmla="*/ f9 f244 1"/>
                <a:gd name="f253" fmla="*/ f9 f245 1"/>
                <a:gd name="f254" fmla="*/ f9 f246 1"/>
                <a:gd name="f255" fmla="*/ f9 f247 1"/>
                <a:gd name="f256" fmla="*/ f9 f248 1"/>
                <a:gd name="f257" fmla="*/ f9 f249 1"/>
                <a:gd name="f258" fmla="*/ f9 f250 1"/>
                <a:gd name="f259" fmla="*/ f9 f251 1"/>
                <a:gd name="f260" fmla="*/ f252 f62 1"/>
                <a:gd name="f261" fmla="*/ f253 f61 1"/>
                <a:gd name="f262" fmla="*/ f254 f62 1"/>
                <a:gd name="f263" fmla="*/ f255 f61 1"/>
                <a:gd name="f264" fmla="*/ f256 f88 1"/>
                <a:gd name="f265" fmla="*/ f257 f89 1"/>
                <a:gd name="f266" fmla="*/ f258 f88 1"/>
                <a:gd name="f267" fmla="*/ f259 f89 1"/>
                <a:gd name="f268" fmla="+- f71 f260 0"/>
                <a:gd name="f269" fmla="+- f70 f261 0"/>
                <a:gd name="f270" fmla="+- f71 f262 0"/>
                <a:gd name="f271" fmla="+- f70 f263 0"/>
                <a:gd name="f272" fmla="+- f71 f264 0"/>
                <a:gd name="f273" fmla="+- f70 f265 0"/>
                <a:gd name="f274" fmla="+- f71 f266 0"/>
                <a:gd name="f275" fmla="+- f70 f267 0"/>
                <a:gd name="f276" fmla="max f268 f272"/>
                <a:gd name="f277" fmla="max f270 f274"/>
                <a:gd name="f278" fmla="max f269 f273"/>
                <a:gd name="f279" fmla="max f271 f275"/>
                <a:gd name="f280" fmla="min f268 f272"/>
                <a:gd name="f281" fmla="min f270 f274"/>
                <a:gd name="f282" fmla="min f269 f273"/>
                <a:gd name="f283" fmla="min f271 f275"/>
                <a:gd name="f284" fmla="+- f268 f274 0"/>
                <a:gd name="f285" fmla="+- f269 f275 0"/>
                <a:gd name="f286" fmla="+- f270 f272 0"/>
                <a:gd name="f287" fmla="+- f271 f273 0"/>
                <a:gd name="f288" fmla="*/ f268 f40 1"/>
                <a:gd name="f289" fmla="*/ f269 f40 1"/>
                <a:gd name="f290" fmla="*/ f272 f40 1"/>
                <a:gd name="f291" fmla="*/ f273 f40 1"/>
                <a:gd name="f292" fmla="max f276 f277"/>
                <a:gd name="f293" fmla="max f278 f279"/>
                <a:gd name="f294" fmla="min f280 f281"/>
                <a:gd name="f295" fmla="min f282 f283"/>
                <a:gd name="f296" fmla="*/ f284 1 2"/>
                <a:gd name="f297" fmla="*/ f285 1 2"/>
                <a:gd name="f298" fmla="*/ f286 1 2"/>
                <a:gd name="f299" fmla="*/ f287 1 2"/>
                <a:gd name="f300" fmla="?: f80 f45 f292"/>
                <a:gd name="f301" fmla="?: f81 f46 f293"/>
                <a:gd name="f302" fmla="?: f82 f7 f294"/>
                <a:gd name="f303" fmla="?: f83 f7 f295"/>
                <a:gd name="f304" fmla="*/ f296 f40 1"/>
                <a:gd name="f305" fmla="*/ f297 f40 1"/>
                <a:gd name="f306" fmla="*/ f298 f40 1"/>
                <a:gd name="f307" fmla="*/ f299 f40 1"/>
                <a:gd name="f308" fmla="*/ f302 f40 1"/>
                <a:gd name="f309" fmla="*/ f303 f40 1"/>
                <a:gd name="f310" fmla="*/ f300 f40 1"/>
                <a:gd name="f311" fmla="*/ f301 f40 1"/>
              </a:gdLst>
              <a:ahLst/>
              <a:cxnLst>
                <a:cxn ang="3cd4">
                  <a:pos x="hc" y="t"/>
                </a:cxn>
                <a:cxn ang="0">
                  <a:pos x="r" y="vc"/>
                </a:cxn>
                <a:cxn ang="cd4">
                  <a:pos x="hc" y="b"/>
                </a:cxn>
                <a:cxn ang="cd2">
                  <a:pos x="l" y="vc"/>
                </a:cxn>
                <a:cxn ang="f37">
                  <a:pos x="f304" y="f305"/>
                </a:cxn>
                <a:cxn ang="f38">
                  <a:pos x="f306" y="f307"/>
                </a:cxn>
                <a:cxn ang="f39">
                  <a:pos x="f86" y="f87"/>
                </a:cxn>
              </a:cxnLst>
              <a:rect l="f308" t="f309" r="f310" b="f311"/>
              <a:pathLst>
                <a:path>
                  <a:moveTo>
                    <a:pt x="f288" y="f289"/>
                  </a:moveTo>
                  <a:arcTo wR="f76" hR="f77" stAng="f47" swAng="f73"/>
                  <a:lnTo>
                    <a:pt x="f290" y="f291"/>
                  </a:lnTo>
                  <a:arcTo wR="f94" hR="f95" stAng="f48" swAng="f79"/>
                  <a:close/>
                </a:path>
              </a:pathLst>
            </a:custGeom>
            <a:gradFill>
              <a:gsLst>
                <a:gs pos="0">
                  <a:srgbClr val="DAFDA7"/>
                </a:gs>
                <a:gs pos="100000">
                  <a:srgbClr val="E4FDC2"/>
                </a:gs>
              </a:gsLst>
              <a:lin ang="16200000"/>
            </a:gradFill>
            <a:ln>
              <a:noFill/>
              <a:prstDash val="solid"/>
            </a:ln>
            <a:effectLst>
              <a:outerShdw dist="19997" dir="5400000" algn="tl">
                <a:srgbClr val="000000">
                  <a:alpha val="38000"/>
                </a:srgbClr>
              </a:outerShdw>
            </a:effectLst>
          </p:spPr>
          <p:txBody>
            <a:bodyPr lIns="0" tIns="0" rIns="0" bIns="0"/>
            <a:lstStyle/>
            <a:p>
              <a:endParaRPr lang="es-ES"/>
            </a:p>
          </p:txBody>
        </p:sp>
        <p:sp>
          <p:nvSpPr>
            <p:cNvPr id="10" name="76 Forma libre">
              <a:extLst>
                <a:ext uri="{FF2B5EF4-FFF2-40B4-BE49-F238E27FC236}">
                  <a16:creationId xmlns="" xmlns:a16="http://schemas.microsoft.com/office/drawing/2014/main" id="{79745F58-91D6-4DD7-81E4-799C6A2EAB8D}"/>
                </a:ext>
              </a:extLst>
            </p:cNvPr>
            <p:cNvSpPr/>
            <p:nvPr/>
          </p:nvSpPr>
          <p:spPr>
            <a:xfrm>
              <a:off x="1999412" y="2354308"/>
              <a:ext cx="1772377" cy="1136925"/>
            </a:xfrm>
            <a:custGeom>
              <a:avLst/>
              <a:gdLst>
                <a:gd name="f0" fmla="val 10800000"/>
                <a:gd name="f1" fmla="val 5400000"/>
                <a:gd name="f2" fmla="val 180"/>
                <a:gd name="f3" fmla="val w"/>
                <a:gd name="f4" fmla="val h"/>
                <a:gd name="f5" fmla="val 0"/>
                <a:gd name="f6" fmla="val 1158201"/>
                <a:gd name="f7" fmla="val 884909"/>
                <a:gd name="f8" fmla="val 442455"/>
                <a:gd name="f9" fmla="val 198094"/>
                <a:gd name="f10" fmla="val 259272"/>
                <a:gd name="f11" fmla="val 579101"/>
                <a:gd name="f12" fmla="val 898930"/>
                <a:gd name="f13" fmla="val 1158202"/>
                <a:gd name="f14" fmla="val 686816"/>
                <a:gd name="f15" fmla="val 884910"/>
                <a:gd name="f16" fmla="+- 0 0 -90"/>
                <a:gd name="f17" fmla="*/ f3 1 1158201"/>
                <a:gd name="f18" fmla="*/ f4 1 884909"/>
                <a:gd name="f19" fmla="+- f7 0 f5"/>
                <a:gd name="f20" fmla="+- f6 0 f5"/>
                <a:gd name="f21" fmla="*/ f16 f0 1"/>
                <a:gd name="f22" fmla="*/ f20 1 1158201"/>
                <a:gd name="f23" fmla="*/ f19 1 884909"/>
                <a:gd name="f24" fmla="*/ 0 f20 1"/>
                <a:gd name="f25" fmla="*/ 442455 f19 1"/>
                <a:gd name="f26" fmla="*/ 579101 f20 1"/>
                <a:gd name="f27" fmla="*/ 0 f19 1"/>
                <a:gd name="f28" fmla="*/ 1158202 f20 1"/>
                <a:gd name="f29" fmla="*/ 884910 f19 1"/>
                <a:gd name="f30" fmla="*/ f21 1 f2"/>
                <a:gd name="f31" fmla="*/ f24 1 1158201"/>
                <a:gd name="f32" fmla="*/ f25 1 884909"/>
                <a:gd name="f33" fmla="*/ f26 1 1158201"/>
                <a:gd name="f34" fmla="*/ f27 1 884909"/>
                <a:gd name="f35" fmla="*/ f28 1 1158201"/>
                <a:gd name="f36" fmla="*/ f29 1 884909"/>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1158201" h="884909">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gradFill>
              <a:gsLst>
                <a:gs pos="0">
                  <a:srgbClr val="FFA2A1"/>
                </a:gs>
                <a:gs pos="100000">
                  <a:srgbClr val="FFBEBD"/>
                </a:gs>
              </a:gsLst>
              <a:lin ang="16200000"/>
            </a:gradFill>
            <a:ln>
              <a:noFill/>
              <a:prstDash val="solid"/>
            </a:ln>
            <a:effectLst>
              <a:outerShdw dist="19997" dir="5400000" algn="tl">
                <a:srgbClr val="000000">
                  <a:alpha val="38000"/>
                </a:srgbClr>
              </a:outerShdw>
            </a:effectLst>
          </p:spPr>
          <p:txBody>
            <a:bodyPr vert="horz" wrap="square" lIns="179771" tIns="139747" rIns="179771" bIns="139747" anchor="ctr" anchorCtr="1" compatLnSpc="0"/>
            <a:lstStyle/>
            <a:p>
              <a:pPr algn="ctr" fontAlgn="auto">
                <a:lnSpc>
                  <a:spcPct val="90000"/>
                </a:lnSpc>
                <a:spcBef>
                  <a:spcPts val="500"/>
                </a:spcBef>
                <a:spcAft>
                  <a:spcPts val="300"/>
                </a:spcAft>
              </a:pPr>
              <a:r>
                <a:rPr lang="es-ES"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gn="ctr" fontAlgn="auto">
                <a:lnSpc>
                  <a:spcPct val="90000"/>
                </a:lnSpc>
                <a:spcBef>
                  <a:spcPts val="500"/>
                </a:spcBef>
                <a:spcAft>
                  <a:spcPts val="300"/>
                </a:spcAft>
              </a:pPr>
              <a:r>
                <a:rPr lang="el-GR" sz="1400" b="1" i="0" strike="noStrike" cap="none" spc="0" baseline="0" dirty="0" smtClean="0">
                  <a:solidFill>
                    <a:srgbClr val="000000"/>
                  </a:solidFill>
                  <a:effectLst/>
                  <a:latin typeface="Calibri"/>
                  <a:ea typeface="Calibri"/>
                  <a:cs typeface="Calibri"/>
                </a:rPr>
                <a:t>ΕΝΔΥΝΑΜΩΣΗ ΙΚΑΝΟΤΗΤΩΝ</a:t>
              </a:r>
              <a:endParaRPr lang="en-GB" b="1" i="0" strike="noStrike" cap="none" spc="0" baseline="0" dirty="0">
                <a:solidFill>
                  <a:srgbClr val="000000"/>
                </a:solidFill>
                <a:effectLst/>
                <a:latin typeface="Calibri"/>
                <a:ea typeface="Calibri"/>
                <a:cs typeface="Calibri"/>
              </a:endParaRPr>
            </a:p>
            <a:p>
              <a:pPr>
                <a:lnSpc>
                  <a:spcPct val="115000"/>
                </a:lnSpc>
                <a:spcBef>
                  <a:spcPts val="500"/>
                </a:spcBef>
                <a:spcAft>
                  <a:spcPts val="1000"/>
                </a:spcAft>
              </a:pPr>
              <a:r>
                <a:rPr lang="es-ES"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1" name="77 Forma libre">
              <a:extLst>
                <a:ext uri="{FF2B5EF4-FFF2-40B4-BE49-F238E27FC236}">
                  <a16:creationId xmlns="" xmlns:a16="http://schemas.microsoft.com/office/drawing/2014/main" id="{5C63F471-D69A-4558-8F2B-B26C9E1A7BE9}"/>
                </a:ext>
              </a:extLst>
            </p:cNvPr>
            <p:cNvSpPr/>
            <p:nvPr/>
          </p:nvSpPr>
          <p:spPr>
            <a:xfrm>
              <a:off x="1628107" y="277064"/>
              <a:ext cx="2576997" cy="1969287"/>
            </a:xfrm>
            <a:custGeom>
              <a:avLst/>
              <a:gdLst>
                <a:gd name="f0" fmla="val 10800000"/>
                <a:gd name="f1" fmla="val 5400000"/>
                <a:gd name="f2" fmla="val 180"/>
                <a:gd name="f3" fmla="val w"/>
                <a:gd name="f4" fmla="val h"/>
                <a:gd name="f5" fmla="val 0"/>
                <a:gd name="f6" fmla="val 1565187"/>
                <a:gd name="f7" fmla="val 1708650"/>
                <a:gd name="f8" fmla="val 854325"/>
                <a:gd name="f9" fmla="val 382494"/>
                <a:gd name="f10" fmla="val 350379"/>
                <a:gd name="f11" fmla="val 782594"/>
                <a:gd name="f12" fmla="val 1214809"/>
                <a:gd name="f13" fmla="val 1565188"/>
                <a:gd name="f14" fmla="val 1326156"/>
                <a:gd name="f15" fmla="+- 0 0 -90"/>
                <a:gd name="f16" fmla="*/ f3 1 1565187"/>
                <a:gd name="f17" fmla="*/ f4 1 1708650"/>
                <a:gd name="f18" fmla="+- f7 0 f5"/>
                <a:gd name="f19" fmla="+- f6 0 f5"/>
                <a:gd name="f20" fmla="*/ f15 f0 1"/>
                <a:gd name="f21" fmla="*/ f19 1 1565187"/>
                <a:gd name="f22" fmla="*/ f18 1 1708650"/>
                <a:gd name="f23" fmla="*/ 0 f19 1"/>
                <a:gd name="f24" fmla="*/ 854325 f18 1"/>
                <a:gd name="f25" fmla="*/ 782594 f19 1"/>
                <a:gd name="f26" fmla="*/ 0 f18 1"/>
                <a:gd name="f27" fmla="*/ 1565188 f19 1"/>
                <a:gd name="f28" fmla="*/ 1708650 f18 1"/>
                <a:gd name="f29" fmla="*/ f20 1 f2"/>
                <a:gd name="f30" fmla="*/ f23 1 1565187"/>
                <a:gd name="f31" fmla="*/ f24 1 1708650"/>
                <a:gd name="f32" fmla="*/ f25 1 1565187"/>
                <a:gd name="f33" fmla="*/ f26 1 1708650"/>
                <a:gd name="f34" fmla="*/ f27 1 1565187"/>
                <a:gd name="f35" fmla="*/ f28 1 1708650"/>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565187" h="1708650">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gradFill>
              <a:gsLst>
                <a:gs pos="0">
                  <a:srgbClr val="DAFDA7"/>
                </a:gs>
                <a:gs pos="100000">
                  <a:srgbClr val="E4FDC2"/>
                </a:gs>
              </a:gsLst>
              <a:lin ang="16200000"/>
            </a:gradFill>
            <a:ln>
              <a:noFill/>
              <a:prstDash val="solid"/>
            </a:ln>
            <a:effectLst>
              <a:outerShdw dist="19997" dir="5400000" algn="tl">
                <a:srgbClr val="000000">
                  <a:alpha val="38000"/>
                </a:srgbClr>
              </a:outerShdw>
            </a:effectLst>
          </p:spPr>
          <p:txBody>
            <a:bodyPr vert="horz" wrap="square" lIns="239371" tIns="260384" rIns="239371" bIns="260384" anchor="ctr" anchorCtr="1" compatLnSpc="0"/>
            <a:lstStyle/>
            <a:p>
              <a:pPr algn="ctr" fontAlgn="auto">
                <a:lnSpc>
                  <a:spcPct val="90000"/>
                </a:lnSpc>
                <a:spcBef>
                  <a:spcPts val="500"/>
                </a:spcBef>
                <a:spcAft>
                  <a:spcPts val="300"/>
                </a:spcAft>
              </a:pPr>
              <a:r>
                <a:rPr lang="el-GR" sz="2000" b="1" i="0" strike="noStrike" cap="none" spc="0" baseline="0" dirty="0" smtClean="0">
                  <a:solidFill>
                    <a:srgbClr val="FDA023"/>
                  </a:solidFill>
                  <a:effectLst/>
                  <a:latin typeface="Calibri"/>
                  <a:ea typeface="Calibri"/>
                  <a:cs typeface="Calibri"/>
                </a:rPr>
                <a:t>ΑΤΟΜΟ</a:t>
              </a:r>
              <a:r>
                <a:rPr lang="en-GB" sz="900" b="1" i="0" strike="noStrike" cap="none" spc="0" baseline="0" dirty="0" smtClean="0">
                  <a:solidFill>
                    <a:srgbClr val="FDA023"/>
                  </a:solidFill>
                  <a:effectLst/>
                  <a:latin typeface="Calibri"/>
                  <a:ea typeface="Calibri"/>
                  <a:cs typeface="Calibri"/>
                </a:rPr>
                <a:t>:</a:t>
              </a:r>
              <a:endParaRPr lang="en-GB" sz="900" b="1" i="0" strike="noStrike" cap="none" spc="0" baseline="0" dirty="0">
                <a:solidFill>
                  <a:srgbClr val="FDA023"/>
                </a:solidFill>
                <a:effectLst/>
                <a:latin typeface="Calibri"/>
                <a:ea typeface="Calibri"/>
                <a:cs typeface="Calibri"/>
              </a:endParaRPr>
            </a:p>
            <a:p>
              <a:pPr algn="ctr" fontAlgn="auto">
                <a:lnSpc>
                  <a:spcPct val="90000"/>
                </a:lnSpc>
                <a:spcBef>
                  <a:spcPts val="500"/>
                </a:spcBef>
                <a:spcAft>
                  <a:spcPts val="300"/>
                </a:spcAft>
              </a:pPr>
              <a:r>
                <a:rPr lang="el-GR" sz="900" dirty="0">
                  <a:latin typeface="Calibri"/>
                  <a:ea typeface="Calibri"/>
                  <a:cs typeface="Calibri"/>
                </a:rPr>
                <a:t>Αυτοπεποίθηση</a:t>
              </a:r>
            </a:p>
            <a:p>
              <a:pPr algn="ctr" fontAlgn="auto">
                <a:lnSpc>
                  <a:spcPct val="90000"/>
                </a:lnSpc>
                <a:spcBef>
                  <a:spcPts val="500"/>
                </a:spcBef>
                <a:spcAft>
                  <a:spcPts val="300"/>
                </a:spcAft>
              </a:pPr>
              <a:r>
                <a:rPr lang="el-GR" sz="900" dirty="0">
                  <a:latin typeface="Calibri"/>
                  <a:ea typeface="Calibri"/>
                  <a:cs typeface="Calibri"/>
                </a:rPr>
                <a:t>Αυτοέλεγχος</a:t>
              </a:r>
            </a:p>
            <a:p>
              <a:pPr algn="ctr" fontAlgn="auto">
                <a:lnSpc>
                  <a:spcPct val="90000"/>
                </a:lnSpc>
                <a:spcBef>
                  <a:spcPts val="500"/>
                </a:spcBef>
                <a:spcAft>
                  <a:spcPts val="300"/>
                </a:spcAft>
              </a:pPr>
              <a:r>
                <a:rPr lang="el-GR" sz="900" dirty="0" smtClean="0">
                  <a:latin typeface="Calibri"/>
                  <a:ea typeface="Calibri"/>
                  <a:cs typeface="Calibri"/>
                </a:rPr>
                <a:t>Ευελιξία</a:t>
              </a:r>
              <a:endParaRPr lang="el-GR" sz="900" dirty="0">
                <a:latin typeface="Calibri"/>
                <a:ea typeface="Calibri"/>
                <a:cs typeface="Calibri"/>
              </a:endParaRPr>
            </a:p>
            <a:p>
              <a:pPr algn="ctr" fontAlgn="auto">
                <a:lnSpc>
                  <a:spcPct val="90000"/>
                </a:lnSpc>
                <a:spcBef>
                  <a:spcPts val="500"/>
                </a:spcBef>
                <a:spcAft>
                  <a:spcPts val="300"/>
                </a:spcAft>
              </a:pPr>
              <a:r>
                <a:rPr lang="el-GR" sz="900" dirty="0">
                  <a:latin typeface="Calibri"/>
                  <a:ea typeface="Calibri"/>
                  <a:cs typeface="Calibri"/>
                </a:rPr>
                <a:t>Ανοχή της απογοήτευσης</a:t>
              </a:r>
            </a:p>
            <a:p>
              <a:pPr algn="ctr" fontAlgn="auto">
                <a:lnSpc>
                  <a:spcPct val="90000"/>
                </a:lnSpc>
                <a:spcBef>
                  <a:spcPts val="500"/>
                </a:spcBef>
                <a:spcAft>
                  <a:spcPts val="300"/>
                </a:spcAft>
              </a:pPr>
              <a:r>
                <a:rPr lang="el-GR" sz="900" dirty="0" smtClean="0">
                  <a:latin typeface="Calibri"/>
                  <a:ea typeface="Calibri"/>
                  <a:cs typeface="Calibri"/>
                </a:rPr>
                <a:t>Συναισθηματική ανάμειξη στην </a:t>
              </a:r>
              <a:r>
                <a:rPr lang="el-GR" sz="900" dirty="0">
                  <a:latin typeface="Calibri"/>
                  <a:ea typeface="Calibri"/>
                  <a:cs typeface="Calibri"/>
                </a:rPr>
                <a:t>ανάπτυξη</a:t>
              </a:r>
            </a:p>
            <a:p>
              <a:pPr algn="ctr" fontAlgn="auto">
                <a:lnSpc>
                  <a:spcPct val="90000"/>
                </a:lnSpc>
                <a:spcBef>
                  <a:spcPts val="500"/>
                </a:spcBef>
                <a:spcAft>
                  <a:spcPts val="300"/>
                </a:spcAft>
              </a:pPr>
              <a:r>
                <a:rPr lang="el-GR" sz="900" dirty="0">
                  <a:latin typeface="Calibri"/>
                  <a:ea typeface="Calibri"/>
                  <a:cs typeface="Calibri"/>
                </a:rPr>
                <a:t>Μαθηματικός συλλογισμός</a:t>
              </a:r>
            </a:p>
            <a:p>
              <a:pPr algn="ctr" fontAlgn="auto">
                <a:lnSpc>
                  <a:spcPct val="90000"/>
                </a:lnSpc>
                <a:spcBef>
                  <a:spcPts val="500"/>
                </a:spcBef>
                <a:spcAft>
                  <a:spcPts val="300"/>
                </a:spcAft>
              </a:pPr>
              <a:r>
                <a:rPr lang="el-GR" sz="900" dirty="0">
                  <a:latin typeface="Calibri"/>
                  <a:ea typeface="Calibri"/>
                  <a:cs typeface="Calibri"/>
                </a:rPr>
                <a:t>Ενισχύοντας τις δυνατότητες των άλλων</a:t>
              </a:r>
            </a:p>
            <a:p>
              <a:pPr algn="ctr" fontAlgn="auto">
                <a:lnSpc>
                  <a:spcPct val="90000"/>
                </a:lnSpc>
                <a:spcBef>
                  <a:spcPts val="500"/>
                </a:spcBef>
                <a:spcAft>
                  <a:spcPts val="300"/>
                </a:spcAft>
              </a:pPr>
              <a:r>
                <a:rPr lang="el-GR" sz="900" dirty="0">
                  <a:latin typeface="Calibri"/>
                  <a:ea typeface="Calibri"/>
                  <a:cs typeface="Calibri"/>
                </a:rPr>
                <a:t>Ικανότητα </a:t>
              </a:r>
              <a:r>
                <a:rPr lang="el-GR" sz="900" dirty="0" smtClean="0">
                  <a:latin typeface="Calibri"/>
                  <a:ea typeface="Calibri"/>
                  <a:cs typeface="Calibri"/>
                </a:rPr>
                <a:t>ανάλυσης</a:t>
              </a:r>
              <a:endParaRPr lang="el-GR" sz="900" dirty="0">
                <a:latin typeface="Calibri"/>
                <a:ea typeface="Calibri"/>
                <a:cs typeface="Calibri"/>
              </a:endParaRPr>
            </a:p>
            <a:p>
              <a:pPr algn="ctr" fontAlgn="auto">
                <a:lnSpc>
                  <a:spcPct val="90000"/>
                </a:lnSpc>
                <a:spcBef>
                  <a:spcPts val="500"/>
                </a:spcBef>
                <a:spcAft>
                  <a:spcPts val="300"/>
                </a:spcAft>
              </a:pPr>
              <a:r>
                <a:rPr lang="el-GR" sz="900" dirty="0">
                  <a:latin typeface="Calibri"/>
                  <a:ea typeface="Calibri"/>
                  <a:cs typeface="Calibri"/>
                </a:rPr>
                <a:t>Προβολή</a:t>
              </a:r>
              <a:r>
                <a:rPr lang="es-ES"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78 Forma libre">
              <a:extLst>
                <a:ext uri="{FF2B5EF4-FFF2-40B4-BE49-F238E27FC236}">
                  <a16:creationId xmlns="" xmlns:a16="http://schemas.microsoft.com/office/drawing/2014/main" id="{31FA53F5-D861-492E-8FFA-E38D155A477A}"/>
                </a:ext>
              </a:extLst>
            </p:cNvPr>
            <p:cNvSpPr/>
            <p:nvPr/>
          </p:nvSpPr>
          <p:spPr>
            <a:xfrm>
              <a:off x="3771881" y="2137747"/>
              <a:ext cx="1913857" cy="1751807"/>
            </a:xfrm>
            <a:custGeom>
              <a:avLst/>
              <a:gdLst>
                <a:gd name="f0" fmla="val 10800000"/>
                <a:gd name="f1" fmla="val 5400000"/>
                <a:gd name="f2" fmla="val 180"/>
                <a:gd name="f3" fmla="val w"/>
                <a:gd name="f4" fmla="val h"/>
                <a:gd name="f5" fmla="val 0"/>
                <a:gd name="f6" fmla="val 1565187"/>
                <a:gd name="f7" fmla="val 1249436"/>
                <a:gd name="f8" fmla="val 624718"/>
                <a:gd name="f9" fmla="val 279696"/>
                <a:gd name="f10" fmla="val 350379"/>
                <a:gd name="f11" fmla="val 782594"/>
                <a:gd name="f12" fmla="val 1214809"/>
                <a:gd name="f13" fmla="val 1565188"/>
                <a:gd name="f14" fmla="val 969740"/>
                <a:gd name="f15" fmla="+- 0 0 -90"/>
                <a:gd name="f16" fmla="*/ f3 1 1565187"/>
                <a:gd name="f17" fmla="*/ f4 1 1249436"/>
                <a:gd name="f18" fmla="+- f7 0 f5"/>
                <a:gd name="f19" fmla="+- f6 0 f5"/>
                <a:gd name="f20" fmla="*/ f15 f0 1"/>
                <a:gd name="f21" fmla="*/ f19 1 1565187"/>
                <a:gd name="f22" fmla="*/ f18 1 1249436"/>
                <a:gd name="f23" fmla="*/ 0 f19 1"/>
                <a:gd name="f24" fmla="*/ 624718 f18 1"/>
                <a:gd name="f25" fmla="*/ 782594 f19 1"/>
                <a:gd name="f26" fmla="*/ 0 f18 1"/>
                <a:gd name="f27" fmla="*/ 1565188 f19 1"/>
                <a:gd name="f28" fmla="*/ 1249436 f18 1"/>
                <a:gd name="f29" fmla="*/ f20 1 f2"/>
                <a:gd name="f30" fmla="*/ f23 1 1565187"/>
                <a:gd name="f31" fmla="*/ f24 1 1249436"/>
                <a:gd name="f32" fmla="*/ f25 1 1565187"/>
                <a:gd name="f33" fmla="*/ f26 1 1249436"/>
                <a:gd name="f34" fmla="*/ f27 1 1565187"/>
                <a:gd name="f35" fmla="*/ f28 1 12494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565187" h="124943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gradFill>
              <a:gsLst>
                <a:gs pos="0">
                  <a:srgbClr val="ABF6C1"/>
                </a:gs>
                <a:gs pos="100000">
                  <a:srgbClr val="C5F8D3"/>
                </a:gs>
              </a:gsLst>
              <a:lin ang="16200000"/>
            </a:gradFill>
            <a:ln>
              <a:noFill/>
              <a:prstDash val="solid"/>
            </a:ln>
            <a:effectLst>
              <a:outerShdw dist="19997" dir="5400000" algn="tl">
                <a:srgbClr val="000000">
                  <a:alpha val="38000"/>
                </a:srgbClr>
              </a:outerShdw>
            </a:effectLst>
          </p:spPr>
          <p:txBody>
            <a:bodyPr vert="horz" wrap="square" lIns="239371" tIns="193139" rIns="239371" bIns="193139" anchor="ctr" anchorCtr="1" compatLnSpc="0"/>
            <a:lstStyle/>
            <a:p>
              <a:pPr algn="ctr" fontAlgn="auto">
                <a:lnSpc>
                  <a:spcPct val="90000"/>
                </a:lnSpc>
                <a:spcBef>
                  <a:spcPts val="500"/>
                </a:spcBef>
                <a:spcAft>
                  <a:spcPts val="300"/>
                </a:spcAft>
              </a:pPr>
              <a:r>
                <a:rPr lang="el-GR" sz="2000" b="1" dirty="0" smtClean="0">
                  <a:solidFill>
                    <a:srgbClr val="FDA023"/>
                  </a:solidFill>
                  <a:latin typeface="Calibri"/>
                  <a:ea typeface="Calibri"/>
                  <a:cs typeface="Calibri"/>
                </a:rPr>
                <a:t>ΟΜΑΔΑ</a:t>
              </a:r>
            </a:p>
            <a:p>
              <a:pPr algn="ctr" fontAlgn="auto">
                <a:lnSpc>
                  <a:spcPct val="90000"/>
                </a:lnSpc>
                <a:spcBef>
                  <a:spcPts val="500"/>
                </a:spcBef>
                <a:spcAft>
                  <a:spcPts val="300"/>
                </a:spcAft>
              </a:pPr>
              <a:r>
                <a:rPr lang="el-GR" sz="1000" dirty="0">
                  <a:latin typeface="Calibri"/>
                  <a:ea typeface="Calibri"/>
                  <a:cs typeface="Calibri"/>
                </a:rPr>
                <a:t>Επικοινωνία</a:t>
              </a:r>
            </a:p>
            <a:p>
              <a:pPr algn="ctr" fontAlgn="auto">
                <a:lnSpc>
                  <a:spcPct val="90000"/>
                </a:lnSpc>
                <a:spcBef>
                  <a:spcPts val="500"/>
                </a:spcBef>
                <a:spcAft>
                  <a:spcPts val="300"/>
                </a:spcAft>
              </a:pPr>
              <a:r>
                <a:rPr lang="el-GR" sz="1000" dirty="0">
                  <a:latin typeface="Calibri"/>
                  <a:ea typeface="Calibri"/>
                  <a:cs typeface="Calibri"/>
                </a:rPr>
                <a:t>Συμμόρφωση με κανόνες και καθήκοντα</a:t>
              </a:r>
            </a:p>
            <a:p>
              <a:pPr algn="ctr" fontAlgn="auto">
                <a:lnSpc>
                  <a:spcPct val="90000"/>
                </a:lnSpc>
                <a:spcBef>
                  <a:spcPts val="500"/>
                </a:spcBef>
                <a:spcAft>
                  <a:spcPts val="300"/>
                </a:spcAft>
              </a:pPr>
              <a:r>
                <a:rPr lang="el-GR" sz="1000" dirty="0">
                  <a:latin typeface="Calibri"/>
                  <a:ea typeface="Calibri"/>
                  <a:cs typeface="Calibri"/>
                </a:rPr>
                <a:t>Δυνατότητα δημιουργίας σχέσεων</a:t>
              </a:r>
            </a:p>
            <a:p>
              <a:pPr algn="ctr" fontAlgn="auto">
                <a:lnSpc>
                  <a:spcPct val="90000"/>
                </a:lnSpc>
                <a:spcBef>
                  <a:spcPts val="500"/>
                </a:spcBef>
                <a:spcAft>
                  <a:spcPts val="300"/>
                </a:spcAft>
              </a:pPr>
              <a:r>
                <a:rPr lang="el-GR" sz="1000" dirty="0">
                  <a:latin typeface="Calibri"/>
                  <a:ea typeface="Calibri"/>
                  <a:cs typeface="Calibri"/>
                </a:rPr>
                <a:t>Δυνατότητα διαλόγου</a:t>
              </a:r>
            </a:p>
            <a:p>
              <a:pPr algn="ctr" fontAlgn="auto">
                <a:lnSpc>
                  <a:spcPct val="90000"/>
                </a:lnSpc>
                <a:spcBef>
                  <a:spcPts val="500"/>
                </a:spcBef>
                <a:spcAft>
                  <a:spcPts val="300"/>
                </a:spcAft>
              </a:pPr>
              <a:r>
                <a:rPr lang="el-GR" sz="1000" dirty="0">
                  <a:latin typeface="Calibri"/>
                  <a:ea typeface="Calibri"/>
                  <a:cs typeface="Calibri"/>
                </a:rPr>
                <a:t>Κοινωνική ευαισθησία</a:t>
              </a:r>
            </a:p>
            <a:p>
              <a:pPr algn="ctr" fontAlgn="auto">
                <a:lnSpc>
                  <a:spcPct val="90000"/>
                </a:lnSpc>
                <a:spcBef>
                  <a:spcPts val="500"/>
                </a:spcBef>
                <a:spcAft>
                  <a:spcPts val="300"/>
                </a:spcAft>
              </a:pPr>
              <a:r>
                <a:rPr lang="el-GR" sz="1000" dirty="0" smtClean="0">
                  <a:latin typeface="Calibri"/>
                  <a:ea typeface="Calibri"/>
                  <a:cs typeface="Calibri"/>
                </a:rPr>
                <a:t>Κριτική συνείδηση</a:t>
              </a:r>
              <a:endParaRPr lang="el-GR" sz="1000" dirty="0">
                <a:latin typeface="Calibri"/>
                <a:ea typeface="Calibri"/>
                <a:cs typeface="Calibri"/>
              </a:endParaRPr>
            </a:p>
            <a:p>
              <a:pPr algn="ctr" fontAlgn="auto">
                <a:lnSpc>
                  <a:spcPct val="90000"/>
                </a:lnSpc>
                <a:spcBef>
                  <a:spcPts val="500"/>
                </a:spcBef>
                <a:spcAft>
                  <a:spcPts val="300"/>
                </a:spcAft>
              </a:pPr>
              <a:r>
                <a:rPr lang="el-GR" sz="1000" dirty="0">
                  <a:latin typeface="Calibri"/>
                  <a:ea typeface="Calibri"/>
                  <a:cs typeface="Calibri"/>
                </a:rPr>
                <a:t>Δημόσια έκφραση</a:t>
              </a:r>
              <a:endParaRPr lang="en-GB" sz="1000" b="0" i="0" strike="noStrike" cap="none" spc="0" baseline="0" dirty="0">
                <a:solidFill>
                  <a:srgbClr val="000000"/>
                </a:solidFill>
                <a:effectLst/>
                <a:latin typeface="Calibri"/>
                <a:ea typeface="Calibri"/>
                <a:cs typeface="Calibri"/>
              </a:endParaRPr>
            </a:p>
          </p:txBody>
        </p:sp>
        <p:sp>
          <p:nvSpPr>
            <p:cNvPr id="13" name="79 Forma libre">
              <a:extLst>
                <a:ext uri="{FF2B5EF4-FFF2-40B4-BE49-F238E27FC236}">
                  <a16:creationId xmlns="" xmlns:a16="http://schemas.microsoft.com/office/drawing/2014/main" id="{EF697FF7-F833-4734-B892-0A7FFA590A61}"/>
                </a:ext>
              </a:extLst>
            </p:cNvPr>
            <p:cNvSpPr/>
            <p:nvPr/>
          </p:nvSpPr>
          <p:spPr>
            <a:xfrm>
              <a:off x="1734031" y="3762370"/>
              <a:ext cx="2349015" cy="1800226"/>
            </a:xfrm>
            <a:custGeom>
              <a:avLst/>
              <a:gdLst>
                <a:gd name="f0" fmla="val 10800000"/>
                <a:gd name="f1" fmla="val 5400000"/>
                <a:gd name="f2" fmla="val 180"/>
                <a:gd name="f3" fmla="val w"/>
                <a:gd name="f4" fmla="val h"/>
                <a:gd name="f5" fmla="val 0"/>
                <a:gd name="f6" fmla="val 1565187"/>
                <a:gd name="f7" fmla="val 1249436"/>
                <a:gd name="f8" fmla="val 624718"/>
                <a:gd name="f9" fmla="val 279696"/>
                <a:gd name="f10" fmla="val 350379"/>
                <a:gd name="f11" fmla="val 782594"/>
                <a:gd name="f12" fmla="val 1214809"/>
                <a:gd name="f13" fmla="val 1565188"/>
                <a:gd name="f14" fmla="val 969740"/>
                <a:gd name="f15" fmla="+- 0 0 -90"/>
                <a:gd name="f16" fmla="*/ f3 1 1565187"/>
                <a:gd name="f17" fmla="*/ f4 1 1249436"/>
                <a:gd name="f18" fmla="+- f7 0 f5"/>
                <a:gd name="f19" fmla="+- f6 0 f5"/>
                <a:gd name="f20" fmla="*/ f15 f0 1"/>
                <a:gd name="f21" fmla="*/ f19 1 1565187"/>
                <a:gd name="f22" fmla="*/ f18 1 1249436"/>
                <a:gd name="f23" fmla="*/ 0 f19 1"/>
                <a:gd name="f24" fmla="*/ 624718 f18 1"/>
                <a:gd name="f25" fmla="*/ 782594 f19 1"/>
                <a:gd name="f26" fmla="*/ 0 f18 1"/>
                <a:gd name="f27" fmla="*/ 1565188 f19 1"/>
                <a:gd name="f28" fmla="*/ 1249436 f18 1"/>
                <a:gd name="f29" fmla="*/ f20 1 f2"/>
                <a:gd name="f30" fmla="*/ f23 1 1565187"/>
                <a:gd name="f31" fmla="*/ f24 1 1249436"/>
                <a:gd name="f32" fmla="*/ f25 1 1565187"/>
                <a:gd name="f33" fmla="*/ f26 1 1249436"/>
                <a:gd name="f34" fmla="*/ f27 1 1565187"/>
                <a:gd name="f35" fmla="*/ f28 1 12494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565187" h="124943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gradFill>
              <a:gsLst>
                <a:gs pos="0">
                  <a:srgbClr val="B0D1EF"/>
                </a:gs>
                <a:gs pos="100000">
                  <a:srgbClr val="C8DEF3"/>
                </a:gs>
              </a:gsLst>
              <a:lin ang="16200000"/>
            </a:gradFill>
            <a:ln>
              <a:noFill/>
              <a:prstDash val="solid"/>
            </a:ln>
            <a:effectLst>
              <a:outerShdw dist="19997" dir="5400000" algn="tl">
                <a:srgbClr val="000000">
                  <a:alpha val="38000"/>
                </a:srgbClr>
              </a:outerShdw>
            </a:effectLst>
          </p:spPr>
          <p:txBody>
            <a:bodyPr vert="horz" wrap="square" lIns="239371" tIns="193139" rIns="239371" bIns="193139" anchor="ctr" anchorCtr="1" compatLnSpc="0"/>
            <a:lstStyle/>
            <a:p>
              <a:pPr algn="ctr" fontAlgn="auto">
                <a:lnSpc>
                  <a:spcPct val="90000"/>
                </a:lnSpc>
                <a:spcBef>
                  <a:spcPts val="500"/>
                </a:spcBef>
                <a:spcAft>
                  <a:spcPts val="300"/>
                </a:spcAft>
              </a:pPr>
              <a:r>
                <a:rPr lang="el-GR" sz="1600" b="1" i="0" strike="noStrike" cap="none" spc="0" baseline="0" dirty="0" smtClean="0">
                  <a:solidFill>
                    <a:srgbClr val="25AB68"/>
                  </a:solidFill>
                  <a:effectLst/>
                  <a:latin typeface="Calibri"/>
                  <a:ea typeface="Calibri"/>
                  <a:cs typeface="Calibri"/>
                </a:rPr>
                <a:t>ΑΥΤΟΑΠΑΣΧΟΛΗΣΗ ΟΜΑΔΑΣ</a:t>
              </a:r>
              <a:endParaRPr lang="en-GB" sz="1600" b="1" i="0" strike="noStrike" cap="none" spc="0" baseline="0" dirty="0">
                <a:solidFill>
                  <a:srgbClr val="25AB68"/>
                </a:solidFill>
                <a:effectLst/>
                <a:latin typeface="Calibri"/>
                <a:ea typeface="Calibri"/>
                <a:cs typeface="Calibri"/>
              </a:endParaRPr>
            </a:p>
            <a:p>
              <a:pPr algn="ctr" fontAlgn="auto">
                <a:lnSpc>
                  <a:spcPct val="90000"/>
                </a:lnSpc>
                <a:spcBef>
                  <a:spcPts val="500"/>
                </a:spcBef>
                <a:spcAft>
                  <a:spcPts val="300"/>
                </a:spcAft>
              </a:pPr>
              <a:r>
                <a:rPr lang="el-GR" sz="1100" dirty="0">
                  <a:latin typeface="Calibri"/>
                  <a:ea typeface="Calibri"/>
                  <a:cs typeface="Calibri"/>
                </a:rPr>
                <a:t>Ομαδική εργασία</a:t>
              </a:r>
            </a:p>
            <a:p>
              <a:pPr algn="ctr" fontAlgn="auto">
                <a:lnSpc>
                  <a:spcPct val="90000"/>
                </a:lnSpc>
                <a:spcBef>
                  <a:spcPts val="500"/>
                </a:spcBef>
                <a:spcAft>
                  <a:spcPts val="300"/>
                </a:spcAft>
              </a:pPr>
              <a:r>
                <a:rPr lang="el-GR" sz="1100" dirty="0">
                  <a:latin typeface="Calibri"/>
                  <a:ea typeface="Calibri"/>
                  <a:cs typeface="Calibri"/>
                </a:rPr>
                <a:t>Αναζήτηση συνεργειών</a:t>
              </a:r>
            </a:p>
            <a:p>
              <a:pPr algn="ctr" fontAlgn="auto">
                <a:lnSpc>
                  <a:spcPct val="90000"/>
                </a:lnSpc>
                <a:spcBef>
                  <a:spcPts val="500"/>
                </a:spcBef>
                <a:spcAft>
                  <a:spcPts val="300"/>
                </a:spcAft>
              </a:pPr>
              <a:r>
                <a:rPr lang="el-GR" sz="1100" dirty="0">
                  <a:latin typeface="Calibri"/>
                  <a:ea typeface="Calibri"/>
                  <a:cs typeface="Calibri"/>
                </a:rPr>
                <a:t>Επίλυση </a:t>
              </a:r>
              <a:r>
                <a:rPr lang="el-GR" sz="1100" dirty="0" smtClean="0">
                  <a:latin typeface="Calibri"/>
                  <a:ea typeface="Calibri"/>
                  <a:cs typeface="Calibri"/>
                </a:rPr>
                <a:t>συγκρούσεων</a:t>
              </a:r>
              <a:endParaRPr lang="el-GR" sz="1100" dirty="0">
                <a:latin typeface="Calibri"/>
                <a:ea typeface="Calibri"/>
                <a:cs typeface="Calibri"/>
              </a:endParaRPr>
            </a:p>
            <a:p>
              <a:pPr algn="ctr" fontAlgn="auto">
                <a:lnSpc>
                  <a:spcPct val="90000"/>
                </a:lnSpc>
                <a:spcBef>
                  <a:spcPts val="500"/>
                </a:spcBef>
                <a:spcAft>
                  <a:spcPts val="300"/>
                </a:spcAft>
              </a:pPr>
              <a:r>
                <a:rPr lang="el-GR" sz="1100" dirty="0" smtClean="0">
                  <a:latin typeface="Calibri"/>
                  <a:ea typeface="Calibri"/>
                  <a:cs typeface="Calibri"/>
                </a:rPr>
                <a:t>Εκπροσώπηση</a:t>
              </a:r>
              <a:endParaRPr lang="el-GR" sz="1100" dirty="0">
                <a:latin typeface="Calibri"/>
                <a:ea typeface="Calibri"/>
                <a:cs typeface="Calibri"/>
              </a:endParaRPr>
            </a:p>
            <a:p>
              <a:pPr algn="ctr" fontAlgn="auto">
                <a:lnSpc>
                  <a:spcPct val="90000"/>
                </a:lnSpc>
                <a:spcBef>
                  <a:spcPts val="500"/>
                </a:spcBef>
                <a:spcAft>
                  <a:spcPts val="300"/>
                </a:spcAft>
              </a:pPr>
              <a:r>
                <a:rPr lang="el-GR" sz="1100" dirty="0">
                  <a:latin typeface="Calibri"/>
                  <a:ea typeface="Calibri"/>
                  <a:cs typeface="Calibri"/>
                </a:rPr>
                <a:t>Δημοκρατική διαχείριση των ομάδων</a:t>
              </a:r>
              <a:r>
                <a:rPr lang="es-ES"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80 Forma libre">
              <a:extLst>
                <a:ext uri="{FF2B5EF4-FFF2-40B4-BE49-F238E27FC236}">
                  <a16:creationId xmlns="" xmlns:a16="http://schemas.microsoft.com/office/drawing/2014/main" id="{41671711-0F76-4589-9CB8-7BE781ECB5C3}"/>
                </a:ext>
              </a:extLst>
            </p:cNvPr>
            <p:cNvSpPr/>
            <p:nvPr/>
          </p:nvSpPr>
          <p:spPr>
            <a:xfrm>
              <a:off x="0" y="2137995"/>
              <a:ext cx="1999509" cy="1624376"/>
            </a:xfrm>
            <a:custGeom>
              <a:avLst/>
              <a:gdLst>
                <a:gd name="f0" fmla="val 10800000"/>
                <a:gd name="f1" fmla="val 5400000"/>
                <a:gd name="f2" fmla="val 180"/>
                <a:gd name="f3" fmla="val w"/>
                <a:gd name="f4" fmla="val h"/>
                <a:gd name="f5" fmla="val 0"/>
                <a:gd name="f6" fmla="val 1565187"/>
                <a:gd name="f7" fmla="val 1249436"/>
                <a:gd name="f8" fmla="val 624718"/>
                <a:gd name="f9" fmla="val 279696"/>
                <a:gd name="f10" fmla="val 350379"/>
                <a:gd name="f11" fmla="val 782594"/>
                <a:gd name="f12" fmla="val 1214809"/>
                <a:gd name="f13" fmla="val 1565188"/>
                <a:gd name="f14" fmla="val 969740"/>
                <a:gd name="f15" fmla="+- 0 0 -90"/>
                <a:gd name="f16" fmla="*/ f3 1 1565187"/>
                <a:gd name="f17" fmla="*/ f4 1 1249436"/>
                <a:gd name="f18" fmla="+- f7 0 f5"/>
                <a:gd name="f19" fmla="+- f6 0 f5"/>
                <a:gd name="f20" fmla="*/ f15 f0 1"/>
                <a:gd name="f21" fmla="*/ f19 1 1565187"/>
                <a:gd name="f22" fmla="*/ f18 1 1249436"/>
                <a:gd name="f23" fmla="*/ 0 f19 1"/>
                <a:gd name="f24" fmla="*/ 624718 f18 1"/>
                <a:gd name="f25" fmla="*/ 782594 f19 1"/>
                <a:gd name="f26" fmla="*/ 0 f18 1"/>
                <a:gd name="f27" fmla="*/ 1565188 f19 1"/>
                <a:gd name="f28" fmla="*/ 1249436 f18 1"/>
                <a:gd name="f29" fmla="*/ f20 1 f2"/>
                <a:gd name="f30" fmla="*/ f23 1 1565187"/>
                <a:gd name="f31" fmla="*/ f24 1 1249436"/>
                <a:gd name="f32" fmla="*/ f25 1 1565187"/>
                <a:gd name="f33" fmla="*/ f26 1 1249436"/>
                <a:gd name="f34" fmla="*/ f27 1 1565187"/>
                <a:gd name="f35" fmla="*/ f28 1 12494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565187" h="124943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gradFill>
              <a:gsLst>
                <a:gs pos="0">
                  <a:srgbClr val="C9B5E8"/>
                </a:gs>
                <a:gs pos="100000">
                  <a:srgbClr val="D9CBEE"/>
                </a:gs>
              </a:gsLst>
              <a:lin ang="16200000"/>
            </a:gradFill>
            <a:ln>
              <a:noFill/>
              <a:prstDash val="solid"/>
            </a:ln>
            <a:effectLst>
              <a:outerShdw dist="19997" dir="5400000" algn="tl">
                <a:srgbClr val="000000">
                  <a:alpha val="38000"/>
                </a:srgbClr>
              </a:outerShdw>
            </a:effectLst>
          </p:spPr>
          <p:txBody>
            <a:bodyPr vert="horz" wrap="square" lIns="239371" tIns="193139" rIns="239371" bIns="193139" anchor="ctr" anchorCtr="1" compatLnSpc="0"/>
            <a:lstStyle/>
            <a:p>
              <a:pPr algn="ctr" fontAlgn="auto">
                <a:lnSpc>
                  <a:spcPct val="90000"/>
                </a:lnSpc>
                <a:spcBef>
                  <a:spcPts val="500"/>
                </a:spcBef>
                <a:spcAft>
                  <a:spcPts val="300"/>
                </a:spcAft>
              </a:pPr>
              <a:r>
                <a:rPr lang="el-GR" b="1" dirty="0" smtClean="0">
                  <a:solidFill>
                    <a:srgbClr val="25AB68"/>
                  </a:solidFill>
                  <a:latin typeface="Calibri"/>
                  <a:ea typeface="Calibri"/>
                  <a:cs typeface="Calibri"/>
                </a:rPr>
                <a:t>ΕΠΑΓΓΕΛΜΑΤΙΑΣ</a:t>
              </a:r>
              <a:endParaRPr lang="en-GB" b="1" i="0" strike="noStrike" cap="none" spc="0" baseline="0" dirty="0">
                <a:solidFill>
                  <a:srgbClr val="25AB68"/>
                </a:solidFill>
                <a:effectLst/>
                <a:latin typeface="Calibri"/>
                <a:ea typeface="Calibri"/>
                <a:cs typeface="Calibri"/>
              </a:endParaRPr>
            </a:p>
            <a:p>
              <a:pPr algn="ctr" fontAlgn="auto">
                <a:lnSpc>
                  <a:spcPct val="90000"/>
                </a:lnSpc>
                <a:spcBef>
                  <a:spcPts val="500"/>
                </a:spcBef>
                <a:spcAft>
                  <a:spcPts val="300"/>
                </a:spcAft>
              </a:pPr>
              <a:r>
                <a:rPr lang="el-GR" sz="1000" dirty="0">
                  <a:latin typeface="Calibri"/>
                  <a:ea typeface="Calibri"/>
                  <a:cs typeface="Calibri"/>
                </a:rPr>
                <a:t>Πρωτοβουλία και λήψη αποφάσεων</a:t>
              </a:r>
            </a:p>
            <a:p>
              <a:pPr algn="ctr" fontAlgn="auto">
                <a:lnSpc>
                  <a:spcPct val="90000"/>
                </a:lnSpc>
                <a:spcBef>
                  <a:spcPts val="500"/>
                </a:spcBef>
                <a:spcAft>
                  <a:spcPts val="300"/>
                </a:spcAft>
              </a:pPr>
              <a:r>
                <a:rPr lang="el-GR" sz="1000" dirty="0">
                  <a:latin typeface="Calibri"/>
                  <a:ea typeface="Calibri"/>
                  <a:cs typeface="Calibri"/>
                </a:rPr>
                <a:t>Δημιουργικότητα</a:t>
              </a:r>
            </a:p>
            <a:p>
              <a:pPr algn="ctr" fontAlgn="auto">
                <a:lnSpc>
                  <a:spcPct val="90000"/>
                </a:lnSpc>
                <a:spcBef>
                  <a:spcPts val="500"/>
                </a:spcBef>
                <a:spcAft>
                  <a:spcPts val="300"/>
                </a:spcAft>
              </a:pPr>
              <a:r>
                <a:rPr lang="el-GR" sz="1000" dirty="0" smtClean="0">
                  <a:latin typeface="Calibri"/>
                  <a:ea typeface="Calibri"/>
                  <a:cs typeface="Calibri"/>
                </a:rPr>
                <a:t>Σχεδιασμός</a:t>
              </a:r>
              <a:endParaRPr lang="el-GR" sz="1000" dirty="0">
                <a:latin typeface="Calibri"/>
                <a:ea typeface="Calibri"/>
                <a:cs typeface="Calibri"/>
              </a:endParaRPr>
            </a:p>
            <a:p>
              <a:pPr algn="ctr" fontAlgn="auto">
                <a:lnSpc>
                  <a:spcPct val="90000"/>
                </a:lnSpc>
                <a:spcBef>
                  <a:spcPts val="500"/>
                </a:spcBef>
                <a:spcAft>
                  <a:spcPts val="300"/>
                </a:spcAft>
              </a:pPr>
              <a:r>
                <a:rPr lang="el-GR" sz="1000" dirty="0">
                  <a:latin typeface="Calibri"/>
                  <a:ea typeface="Calibri"/>
                  <a:cs typeface="Calibri"/>
                </a:rPr>
                <a:t>Οργάνωση</a:t>
              </a:r>
            </a:p>
            <a:p>
              <a:pPr algn="ctr" fontAlgn="auto">
                <a:lnSpc>
                  <a:spcPct val="90000"/>
                </a:lnSpc>
                <a:spcBef>
                  <a:spcPts val="500"/>
                </a:spcBef>
                <a:spcAft>
                  <a:spcPts val="300"/>
                </a:spcAft>
              </a:pPr>
              <a:r>
                <a:rPr lang="el-GR" sz="1000" dirty="0">
                  <a:latin typeface="Calibri"/>
                  <a:ea typeface="Calibri"/>
                  <a:cs typeface="Calibri"/>
                </a:rPr>
                <a:t>Διαχείριση νέων τεχνολογιών</a:t>
              </a:r>
            </a:p>
            <a:p>
              <a:pPr algn="ctr" fontAlgn="auto">
                <a:lnSpc>
                  <a:spcPct val="90000"/>
                </a:lnSpc>
                <a:spcBef>
                  <a:spcPts val="500"/>
                </a:spcBef>
                <a:spcAft>
                  <a:spcPts val="300"/>
                </a:spcAft>
              </a:pPr>
              <a:r>
                <a:rPr lang="el-GR" sz="1000" dirty="0">
                  <a:latin typeface="Calibri"/>
                  <a:ea typeface="Calibri"/>
                  <a:cs typeface="Calibri"/>
                </a:rPr>
                <a:t>Ηγεσία</a:t>
              </a:r>
            </a:p>
            <a:p>
              <a:pPr algn="ctr" fontAlgn="auto">
                <a:lnSpc>
                  <a:spcPct val="90000"/>
                </a:lnSpc>
                <a:spcBef>
                  <a:spcPts val="500"/>
                </a:spcBef>
                <a:spcAft>
                  <a:spcPts val="300"/>
                </a:spcAft>
              </a:pPr>
              <a:r>
                <a:rPr lang="el-GR" sz="1000" dirty="0">
                  <a:latin typeface="Calibri"/>
                  <a:ea typeface="Calibri"/>
                  <a:cs typeface="Calibri"/>
                </a:rPr>
                <a:t>Διαπραγμάτευση</a:t>
              </a:r>
              <a:endParaRPr lang="en-GB" sz="1000" b="0" i="0" strike="noStrike" cap="none" spc="0" baseline="0" dirty="0">
                <a:solidFill>
                  <a:srgbClr val="000000"/>
                </a:solidFill>
                <a:effectLst/>
                <a:latin typeface="Calibri"/>
                <a:ea typeface="Calibri"/>
                <a:cs typeface="Calibri"/>
              </a:endParaRPr>
            </a:p>
          </p:txBody>
        </p:sp>
      </p:grpSp>
    </p:spTree>
    <p:extLst>
      <p:ext uri="{BB962C8B-B14F-4D97-AF65-F5344CB8AC3E}">
        <p14:creationId xmlns:p14="http://schemas.microsoft.com/office/powerpoint/2010/main" val="273465452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4"/>
          <p:cNvSpPr txBox="1">
            <a:spLocks noGrp="1"/>
          </p:cNvSpPr>
          <p:nvPr>
            <p:ph type="title"/>
          </p:nvPr>
        </p:nvSpPr>
        <p:spPr>
          <a:xfrm rot="5400000">
            <a:off x="6086630" y="1760764"/>
            <a:ext cx="4021087" cy="857400"/>
          </a:xfrm>
          <a:prstGeom prst="rect">
            <a:avLst/>
          </a:prstGeom>
        </p:spPr>
        <p:txBody>
          <a:bodyPr spcFirstLastPara="1" wrap="square" lIns="91425" tIns="91425" rIns="91425" bIns="91425" anchor="t" anchorCtr="0">
            <a:noAutofit/>
          </a:bodyPr>
          <a:lstStyle/>
          <a:p>
            <a:pPr lvl="0" algn="ctr"/>
            <a:r>
              <a:rPr lang="el-GR" sz="2600" b="1" i="0" strike="noStrike" cap="none" spc="0" baseline="0" dirty="0" smtClean="0">
                <a:solidFill>
                  <a:srgbClr val="000000"/>
                </a:solidFill>
                <a:effectLst/>
                <a:latin typeface="Titillium Web"/>
                <a:ea typeface="Titillium Web"/>
                <a:cs typeface="Titillium Web"/>
              </a:rPr>
              <a:t>ΜΕΘΟΔΟΛΟΓΙΚΑ ΚΡΙΤΗΡΙΑ ΤΟΥ ΜΟΝΤΕΛΟΥ </a:t>
            </a:r>
            <a:r>
              <a:rPr lang="en-US" sz="2600" b="1" i="0" strike="noStrike" cap="none" spc="0" baseline="0" dirty="0" smtClean="0">
                <a:solidFill>
                  <a:srgbClr val="000000"/>
                </a:solidFill>
                <a:effectLst/>
                <a:latin typeface="Titillium Web"/>
                <a:ea typeface="Titillium Web"/>
                <a:cs typeface="Titillium Web"/>
              </a:rPr>
              <a:t>ARACNE</a:t>
            </a:r>
            <a:endParaRPr sz="2600" dirty="0"/>
          </a:p>
        </p:txBody>
      </p:sp>
      <p:sp>
        <p:nvSpPr>
          <p:cNvPr id="177" name="Google Shape;177;p2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solidFill>
                  <a:srgbClr val="FFFFFF"/>
                </a:solidFill>
              </a:rPr>
              <a:t>18</a:t>
            </a:fld>
            <a:endParaRPr>
              <a:solidFill>
                <a:srgbClr val="FFFFFF"/>
              </a:solidFill>
            </a:endParaRPr>
          </a:p>
        </p:txBody>
      </p:sp>
      <p:sp>
        <p:nvSpPr>
          <p:cNvPr id="2" name="CuadroTexto 1">
            <a:extLst>
              <a:ext uri="{FF2B5EF4-FFF2-40B4-BE49-F238E27FC236}">
                <a16:creationId xmlns="" xmlns:a16="http://schemas.microsoft.com/office/drawing/2014/main" id="{D08221D3-F7E6-4856-B1EB-E2C0B06DD7BB}"/>
              </a:ext>
            </a:extLst>
          </p:cNvPr>
          <p:cNvSpPr txBox="1"/>
          <p:nvPr/>
        </p:nvSpPr>
        <p:spPr>
          <a:xfrm>
            <a:off x="4553062" y="4084591"/>
            <a:ext cx="4543063" cy="228829"/>
          </a:xfrm>
          <a:prstGeom prst="rect">
            <a:avLst/>
          </a:prstGeom>
          <a:noFill/>
        </p:spPr>
        <p:txBody>
          <a:bodyPr wrap="square" rtlCol="0">
            <a:spAutoFit/>
          </a:bodyPr>
          <a:lstStyle/>
          <a:p>
            <a:r>
              <a:rPr lang="en-GB" sz="900" b="0" i="0" strike="noStrike" cap="none" spc="0" baseline="0">
                <a:solidFill>
                  <a:srgbClr val="000000"/>
                </a:solidFill>
                <a:effectLst/>
                <a:latin typeface="Arial"/>
                <a:ea typeface="Arial"/>
                <a:cs typeface="Arial"/>
                <a:hlinkClick r:id="rId3" tooltip="http://iessanjose.blogspot.com/2014/10/creacion-de-contenidos-la-innovacion.html" history="0"/>
              </a:rPr>
              <a:t>This photo</a:t>
            </a:r>
            <a:r>
              <a:rPr lang="en-GB" sz="900" b="0" i="0" strike="noStrike" cap="none" spc="0" baseline="0">
                <a:solidFill>
                  <a:srgbClr val="000000"/>
                </a:solidFill>
                <a:effectLst/>
                <a:latin typeface="Arial"/>
                <a:ea typeface="Arial"/>
                <a:cs typeface="Arial"/>
              </a:rPr>
              <a:t> by an unknown author is under license </a:t>
            </a:r>
            <a:r>
              <a:rPr lang="en-GB" sz="900" b="0" i="0" strike="noStrike" cap="none" spc="0" baseline="0">
                <a:solidFill>
                  <a:srgbClr val="000000"/>
                </a:solidFill>
                <a:effectLst/>
                <a:latin typeface="Arial"/>
                <a:ea typeface="Arial"/>
                <a:cs typeface="Arial"/>
                <a:hlinkClick r:id="rId4" tooltip="https://creativecommons.org/licenses/by-nc-sa/3.0/" history="0"/>
              </a:rPr>
              <a:t>CC BY-SA-NC</a:t>
            </a:r>
          </a:p>
        </p:txBody>
      </p:sp>
      <p:graphicFrame>
        <p:nvGraphicFramePr>
          <p:cNvPr id="11" name="Diagrama 10">
            <a:extLst>
              <a:ext uri="{FF2B5EF4-FFF2-40B4-BE49-F238E27FC236}">
                <a16:creationId xmlns="" xmlns:a16="http://schemas.microsoft.com/office/drawing/2014/main" id="{EF8DE78F-0F3D-4CD5-808B-EE1C79235560}"/>
              </a:ext>
            </a:extLst>
          </p:cNvPr>
          <p:cNvGraphicFramePr/>
          <p:nvPr>
            <p:extLst>
              <p:ext uri="{D42A27DB-BD31-4B8C-83A1-F6EECF244321}">
                <p14:modId xmlns:p14="http://schemas.microsoft.com/office/powerpoint/2010/main" val="3065470269"/>
              </p:ext>
            </p:extLst>
          </p:nvPr>
        </p:nvGraphicFramePr>
        <p:xfrm>
          <a:off x="114716" y="0"/>
          <a:ext cx="7279506" cy="544100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5"/>
          <p:cNvSpPr txBox="1">
            <a:spLocks noGrp="1"/>
          </p:cNvSpPr>
          <p:nvPr>
            <p:ph type="title" idx="4294967295"/>
          </p:nvPr>
        </p:nvSpPr>
        <p:spPr>
          <a:xfrm>
            <a:off x="-102741" y="1112639"/>
            <a:ext cx="2482456" cy="1340600"/>
          </a:xfrm>
          <a:prstGeom prst="rect">
            <a:avLst/>
          </a:prstGeom>
        </p:spPr>
        <p:txBody>
          <a:bodyPr spcFirstLastPara="1" wrap="square" lIns="91425" tIns="91425" rIns="91425" bIns="91425" anchor="t" anchorCtr="0">
            <a:noAutofit/>
          </a:bodyPr>
          <a:lstStyle/>
          <a:p>
            <a:r>
              <a:rPr lang="el-GR" sz="2800" dirty="0" smtClean="0">
                <a:solidFill>
                  <a:srgbClr val="FFFFFF"/>
                </a:solidFill>
              </a:rPr>
              <a:t>Η ειδική φύση της εκπαίδευσης ενηλίκων</a:t>
            </a:r>
            <a:r>
              <a:rPr sz="2800" dirty="0"/>
              <a:t/>
            </a:r>
            <a:br>
              <a:rPr sz="2800" dirty="0"/>
            </a:br>
            <a:endParaRPr sz="2800" dirty="0"/>
          </a:p>
        </p:txBody>
      </p:sp>
      <p:sp>
        <p:nvSpPr>
          <p:cNvPr id="184" name="Google Shape;184;p2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19</a:t>
            </a:fld>
            <a:endParaRPr/>
          </a:p>
        </p:txBody>
      </p:sp>
      <p:sp>
        <p:nvSpPr>
          <p:cNvPr id="5" name="Google Shape;136;p20">
            <a:extLst>
              <a:ext uri="{FF2B5EF4-FFF2-40B4-BE49-F238E27FC236}">
                <a16:creationId xmlns="" xmlns:a16="http://schemas.microsoft.com/office/drawing/2014/main" id="{69370BA2-8649-4923-8E77-0D28A8947FE9}"/>
              </a:ext>
            </a:extLst>
          </p:cNvPr>
          <p:cNvSpPr txBox="1"/>
          <p:nvPr/>
        </p:nvSpPr>
        <p:spPr>
          <a:xfrm>
            <a:off x="2379714" y="297500"/>
            <a:ext cx="5971500" cy="39087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ct val="0"/>
              </a:spcBef>
              <a:spcAft>
                <a:spcPct val="0"/>
              </a:spcAft>
            </a:defPPr>
            <a:lvl1pPr marL="457200" indent="-342900">
              <a:spcBef>
                <a:spcPts val="600"/>
              </a:spcBef>
              <a:buClr>
                <a:srgbClr val="FF004E"/>
              </a:buClr>
              <a:buSzPts val="1800"/>
              <a:buFont typeface="+mj-lt"/>
              <a:buAutoNum type="arabicPeriod" startAt="5"/>
              <a:defRPr sz="1800">
                <a:solidFill>
                  <a:schemeClr val="dk1"/>
                </a:solidFill>
                <a:latin typeface="Titillium Web"/>
                <a:ea typeface="Titillium Web"/>
                <a:cs typeface="Titillium Web"/>
                <a:sym typeface="Titillium Web"/>
              </a:defRPr>
            </a:lvl1pPr>
            <a:lvl2pPr marL="9144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2pPr>
            <a:lvl3pPr marL="13716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3pPr>
            <a:lvl4pPr marL="18288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4pPr>
            <a:lvl5pPr marL="22860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5pPr>
            <a:lvl6pPr marL="27432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6pPr>
            <a:lvl7pPr marL="32004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7pPr>
            <a:lvl8pPr marL="36576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8pPr>
            <a:lvl9pPr marL="41148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9pPr>
          </a:lstStyle>
          <a:p>
            <a:pPr marL="114300" indent="0">
              <a:buNone/>
            </a:pPr>
            <a:r>
              <a:rPr lang="en-GB" sz="1600" b="0" i="0" strike="noStrike" cap="none" spc="0" baseline="0" dirty="0" smtClean="0">
                <a:solidFill>
                  <a:srgbClr val="712627"/>
                </a:solidFill>
                <a:effectLst/>
              </a:rPr>
              <a:t>‘</a:t>
            </a:r>
            <a:r>
              <a:rPr lang="el-GR" sz="1600" i="1" dirty="0">
                <a:solidFill>
                  <a:srgbClr val="712627"/>
                </a:solidFill>
              </a:rPr>
              <a:t>Η εκφραστική εκπαίδευση των </a:t>
            </a:r>
            <a:r>
              <a:rPr lang="el-GR" sz="1600" b="1" i="1" dirty="0">
                <a:solidFill>
                  <a:srgbClr val="712627"/>
                </a:solidFill>
              </a:rPr>
              <a:t>ενηλίκων αναφέρεται στο σύνολο των οργανωμένων διαδικασιών </a:t>
            </a:r>
            <a:r>
              <a:rPr lang="el-GR" sz="1600" i="1" dirty="0">
                <a:solidFill>
                  <a:srgbClr val="712627"/>
                </a:solidFill>
              </a:rPr>
              <a:t>εκπαίδευσης, ανεξάρτητα από το περιεχόμενο, το επίπεδο και τη μέθοδο, είτε τυπικές είτε όχι, είτε παρατείνουν είτε αντικαθιστούν την αρχική εκπαίδευση που παρέχεται σε σχολεία και πανεπιστήμια και με τη μορφή επαγγελματικής </a:t>
            </a:r>
            <a:r>
              <a:rPr lang="el-GR" sz="1600" i="1" dirty="0" smtClean="0">
                <a:solidFill>
                  <a:srgbClr val="712627"/>
                </a:solidFill>
              </a:rPr>
              <a:t>μάθησης </a:t>
            </a:r>
            <a:r>
              <a:rPr lang="el-GR" sz="1600" i="1" dirty="0">
                <a:solidFill>
                  <a:srgbClr val="712627"/>
                </a:solidFill>
              </a:rPr>
              <a:t>χάρη στην οποία όσοι θεωρούνται ενήλικες από την κοινωνία στην οποία ανήκουν, </a:t>
            </a:r>
            <a:r>
              <a:rPr lang="el-GR" sz="1600" b="1" i="1" dirty="0">
                <a:solidFill>
                  <a:srgbClr val="712627"/>
                </a:solidFill>
              </a:rPr>
              <a:t>αναπτύσσουν τις δεξιότητές τους, εμπλουτίζουν τις γνώσεις τους, βελτιώνουν τις τεχνικές ή επαγγελματικές δεξιότητές τους ή τους παρέχουν νέα καθοδήγηση </a:t>
            </a:r>
            <a:r>
              <a:rPr lang="el-GR" sz="1600" i="1" dirty="0">
                <a:solidFill>
                  <a:srgbClr val="712627"/>
                </a:solidFill>
              </a:rPr>
              <a:t>και αλλάζουν τη στάση τους ή τη συμπεριφορά </a:t>
            </a:r>
            <a:r>
              <a:rPr lang="el-GR" sz="1600" i="1" dirty="0" smtClean="0">
                <a:solidFill>
                  <a:srgbClr val="712627"/>
                </a:solidFill>
              </a:rPr>
              <a:t>τους όσον </a:t>
            </a:r>
            <a:r>
              <a:rPr lang="el-GR" sz="1600" i="1" dirty="0">
                <a:solidFill>
                  <a:srgbClr val="712627"/>
                </a:solidFill>
              </a:rPr>
              <a:t>αφορά τη </a:t>
            </a:r>
            <a:r>
              <a:rPr lang="el-GR" sz="1600" i="1" dirty="0" smtClean="0">
                <a:solidFill>
                  <a:srgbClr val="712627"/>
                </a:solidFill>
              </a:rPr>
              <a:t>διττή προοπτική </a:t>
            </a:r>
            <a:r>
              <a:rPr lang="el-GR" sz="1600" i="1" dirty="0">
                <a:solidFill>
                  <a:srgbClr val="712627"/>
                </a:solidFill>
              </a:rPr>
              <a:t>του ολοκληρωμένου εμπλουτισμού των ανδρών και των γυναικών και τη συμμετοχή σε ισορροπημένη και ανεξάρτητη κοινωνικοοικονομική και πολιτιστική ανάπτυξη</a:t>
            </a:r>
            <a:r>
              <a:rPr lang="en-GB" sz="1600" b="0" i="1" strike="noStrike" cap="none" spc="0" baseline="0" dirty="0" smtClean="0">
                <a:solidFill>
                  <a:srgbClr val="712627"/>
                </a:solidFill>
                <a:effectLst/>
              </a:rPr>
              <a:t>’</a:t>
            </a:r>
            <a:endParaRPr lang="en-GB" sz="1600" b="0" i="0" strike="noStrike" cap="none" spc="0" baseline="0" dirty="0">
              <a:solidFill>
                <a:srgbClr val="712627"/>
              </a:solidFill>
              <a:effectLst/>
            </a:endParaRPr>
          </a:p>
        </p:txBody>
      </p:sp>
    </p:spTree>
    <p:extLst>
      <p:ext uri="{BB962C8B-B14F-4D97-AF65-F5344CB8AC3E}">
        <p14:creationId xmlns:p14="http://schemas.microsoft.com/office/powerpoint/2010/main" val="143643843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txBox="1">
            <a:spLocks noGrp="1"/>
          </p:cNvSpPr>
          <p:nvPr>
            <p:ph type="ctrTitle"/>
          </p:nvPr>
        </p:nvSpPr>
        <p:spPr>
          <a:xfrm>
            <a:off x="826350" y="1519225"/>
            <a:ext cx="4638300" cy="1159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r>
              <a:rPr lang="en-GB" sz="3600" b="1" i="0" strike="noStrike" cap="none" spc="0" baseline="0" dirty="0">
                <a:solidFill>
                  <a:srgbClr val="FFFFFF"/>
                </a:solidFill>
                <a:effectLst/>
                <a:latin typeface="Titillium Web"/>
                <a:ea typeface="Titillium Web"/>
                <a:cs typeface="Titillium Web"/>
              </a:rPr>
              <a:t>1.</a:t>
            </a:r>
          </a:p>
          <a:p>
            <a:pPr marL="0" lvl="0" indent="0" algn="l" rtl="0">
              <a:spcBef>
                <a:spcPct val="0"/>
              </a:spcBef>
              <a:spcAft>
                <a:spcPct val="0"/>
              </a:spcAft>
              <a:buNone/>
            </a:pPr>
            <a:r>
              <a:rPr lang="el-GR" dirty="0" smtClean="0"/>
              <a:t>ΓΕΝΙΚΗ ΙΔΕΑ</a:t>
            </a:r>
            <a:endParaRPr lang="en-GB" sz="3600" b="1" i="0" strike="noStrike" cap="none" spc="0" baseline="0" dirty="0">
              <a:solidFill>
                <a:srgbClr val="FFFFFF"/>
              </a:solidFill>
              <a:effectLst/>
              <a:latin typeface="Titillium Web"/>
              <a:ea typeface="Titillium Web"/>
              <a:cs typeface="Titillium Web"/>
            </a:endParaRPr>
          </a:p>
        </p:txBody>
      </p:sp>
      <p:sp>
        <p:nvSpPr>
          <p:cNvPr id="123" name="Google Shape;123;p18"/>
          <p:cNvSpPr txBox="1">
            <a:spLocks noGrp="1"/>
          </p:cNvSpPr>
          <p:nvPr>
            <p:ph type="subTitle" idx="1"/>
          </p:nvPr>
        </p:nvSpPr>
        <p:spPr>
          <a:xfrm>
            <a:off x="1122934" y="3965051"/>
            <a:ext cx="7632000" cy="784800"/>
          </a:xfrm>
          <a:prstGeom prst="rect">
            <a:avLst/>
          </a:prstGeom>
        </p:spPr>
        <p:txBody>
          <a:bodyPr spcFirstLastPara="1" wrap="square" lIns="91425" tIns="91425" rIns="91425" bIns="91425" anchor="t" anchorCtr="0">
            <a:noAutofit/>
          </a:bodyPr>
          <a:lstStyle/>
          <a:p>
            <a:pPr marL="0" lvl="0" indent="0" algn="ctr"/>
            <a:r>
              <a:rPr lang="el-GR" dirty="0" smtClean="0"/>
              <a:t>Ικανότητες διαρκούς εκπαίδευσης για </a:t>
            </a:r>
            <a:r>
              <a:rPr lang="el-GR" dirty="0"/>
              <a:t>την αντιμετώπιση των ανασφαλών συνθηκών ανειδίκευτων θέσεων εργασίας</a:t>
            </a:r>
            <a:endParaRPr lang="en-GB" sz="1800" b="0" i="0" strike="noStrike" cap="none" spc="0" baseline="0" dirty="0">
              <a:solidFill>
                <a:srgbClr val="000000"/>
              </a:solidFill>
              <a:effectLst/>
              <a:latin typeface="Titillium Web"/>
              <a:ea typeface="Titillium Web"/>
              <a:cs typeface="Titillium Web"/>
            </a:endParaRPr>
          </a:p>
        </p:txBody>
      </p:sp>
      <p:sp>
        <p:nvSpPr>
          <p:cNvPr id="124" name="Google Shape;124;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2</a:t>
            </a:fld>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algn="ctr"/>
            <a:r>
              <a:rPr lang="el-GR" dirty="0">
                <a:solidFill>
                  <a:srgbClr val="FFFFFF"/>
                </a:solidFill>
              </a:rPr>
              <a:t>Εκπαίδευση ενηλίκων: </a:t>
            </a:r>
            <a:r>
              <a:rPr lang="el-GR" dirty="0" smtClean="0">
                <a:solidFill>
                  <a:srgbClr val="FFFFFF"/>
                </a:solidFill>
              </a:rPr>
              <a:t/>
            </a:r>
            <a:br>
              <a:rPr lang="el-GR" dirty="0" smtClean="0">
                <a:solidFill>
                  <a:srgbClr val="FFFFFF"/>
                </a:solidFill>
              </a:rPr>
            </a:br>
            <a:r>
              <a:rPr lang="el-GR" dirty="0" smtClean="0">
                <a:solidFill>
                  <a:srgbClr val="FFFFFF"/>
                </a:solidFill>
              </a:rPr>
              <a:t>τους </a:t>
            </a:r>
            <a:r>
              <a:rPr lang="el-GR" dirty="0">
                <a:solidFill>
                  <a:srgbClr val="FFFFFF"/>
                </a:solidFill>
              </a:rPr>
              <a:t>διαφοροποιεί από την εκπαίδευση που παρέχεται στους νέους</a:t>
            </a:r>
            <a:r>
              <a:rPr sz="2600" dirty="0"/>
              <a:t/>
            </a:r>
            <a:br>
              <a:rPr sz="2600" dirty="0"/>
            </a:br>
            <a:r>
              <a:rPr sz="6000" dirty="0"/>
              <a:t/>
            </a:r>
            <a:br>
              <a:rPr sz="6000" dirty="0"/>
            </a:br>
            <a:endParaRPr sz="6000" dirty="0"/>
          </a:p>
        </p:txBody>
      </p:sp>
      <p:sp>
        <p:nvSpPr>
          <p:cNvPr id="143" name="Google Shape;143;p21"/>
          <p:cNvSpPr txBox="1">
            <a:spLocks noGrp="1"/>
          </p:cNvSpPr>
          <p:nvPr>
            <p:ph type="subTitle" idx="4294967295"/>
          </p:nvPr>
        </p:nvSpPr>
        <p:spPr>
          <a:xfrm>
            <a:off x="167801" y="1928519"/>
            <a:ext cx="8569556" cy="793554"/>
          </a:xfrm>
          <a:prstGeom prst="rect">
            <a:avLst/>
          </a:prstGeom>
        </p:spPr>
        <p:txBody>
          <a:bodyPr spcFirstLastPara="1" wrap="square" lIns="91425" tIns="91425" rIns="91425" bIns="91425" anchor="t" anchorCtr="0">
            <a:noAutofit/>
          </a:bodyPr>
          <a:lstStyle/>
          <a:p>
            <a:pPr lvl="1"/>
            <a:r>
              <a:rPr lang="en-GB" sz="1800" b="0" i="0" strike="noStrike" cap="none" spc="0" baseline="0" dirty="0">
                <a:solidFill>
                  <a:srgbClr val="000000"/>
                </a:solidFill>
                <a:effectLst/>
                <a:latin typeface="Titillium Web"/>
                <a:ea typeface="Titillium Web"/>
                <a:cs typeface="Titillium Web"/>
              </a:rPr>
              <a:t>1. </a:t>
            </a:r>
            <a:r>
              <a:rPr lang="el-GR" b="1" dirty="0">
                <a:solidFill>
                  <a:srgbClr val="000000"/>
                </a:solidFill>
              </a:rPr>
              <a:t>Γνωρίζοντας </a:t>
            </a:r>
            <a:r>
              <a:rPr lang="el-GR" b="1" dirty="0" smtClean="0">
                <a:solidFill>
                  <a:srgbClr val="000000"/>
                </a:solidFill>
              </a:rPr>
              <a:t>το ΓΙΑΤΙ: </a:t>
            </a:r>
            <a:r>
              <a:rPr lang="el-GR" dirty="0">
                <a:solidFill>
                  <a:srgbClr val="000000"/>
                </a:solidFill>
              </a:rPr>
              <a:t>Η ανάγκη να γνωρίζουμε </a:t>
            </a:r>
            <a:r>
              <a:rPr lang="el-GR" b="1" dirty="0">
                <a:solidFill>
                  <a:srgbClr val="000000"/>
                </a:solidFill>
              </a:rPr>
              <a:t>γιατί</a:t>
            </a:r>
            <a:r>
              <a:rPr lang="el-GR" dirty="0">
                <a:solidFill>
                  <a:srgbClr val="000000"/>
                </a:solidFill>
              </a:rPr>
              <a:t> πρέπει να μάθουν κάτι πριν προχωρήσουν σε μια διαδικασία κατάρτισης</a:t>
            </a:r>
            <a:r>
              <a:rPr lang="en-GB" sz="2400" i="0" strike="noStrike" cap="none" spc="0" baseline="0" dirty="0" smtClean="0">
                <a:solidFill>
                  <a:srgbClr val="000000"/>
                </a:solidFill>
                <a:effectLst/>
              </a:rPr>
              <a:t>. </a:t>
            </a:r>
            <a:endParaRPr lang="en-GB" sz="2400" i="0" strike="noStrike" cap="none" spc="0" baseline="0" dirty="0">
              <a:solidFill>
                <a:srgbClr val="000000"/>
              </a:solidFill>
              <a:effectLst/>
            </a:endParaRPr>
          </a:p>
          <a:p>
            <a:pPr lvl="1"/>
            <a:endParaRPr lang="es-ES" sz="2400" dirty="0"/>
          </a:p>
          <a:p>
            <a:pPr lvl="1"/>
            <a:r>
              <a:rPr lang="en-GB" sz="1800" b="0" i="0" strike="noStrike" cap="none" spc="0" baseline="0" dirty="0">
                <a:solidFill>
                  <a:srgbClr val="000000"/>
                </a:solidFill>
                <a:effectLst/>
                <a:latin typeface="Titillium Web"/>
                <a:ea typeface="Titillium Web"/>
                <a:cs typeface="Titillium Web"/>
              </a:rPr>
              <a:t>2. </a:t>
            </a:r>
            <a:r>
              <a:rPr lang="en-US" b="1" dirty="0" smtClean="0">
                <a:solidFill>
                  <a:srgbClr val="000000"/>
                </a:solidFill>
              </a:rPr>
              <a:t>A</a:t>
            </a:r>
            <a:r>
              <a:rPr lang="el-GR" b="1" dirty="0" err="1" smtClean="0">
                <a:solidFill>
                  <a:srgbClr val="000000"/>
                </a:solidFill>
              </a:rPr>
              <a:t>υτοϊδέα</a:t>
            </a:r>
            <a:r>
              <a:rPr lang="en-GB" sz="1800" b="1" i="0" strike="noStrike" cap="none" spc="0" baseline="0" dirty="0" smtClean="0">
                <a:solidFill>
                  <a:srgbClr val="000000"/>
                </a:solidFill>
                <a:effectLst/>
                <a:latin typeface="Titillium Web"/>
                <a:ea typeface="Titillium Web"/>
                <a:cs typeface="Titillium Web"/>
              </a:rPr>
              <a:t>:</a:t>
            </a:r>
            <a:r>
              <a:rPr lang="en-GB" sz="1800" b="0" i="0" strike="noStrike" cap="none" spc="0" baseline="0" dirty="0" smtClean="0">
                <a:solidFill>
                  <a:srgbClr val="000000"/>
                </a:solidFill>
                <a:effectLst/>
                <a:latin typeface="Titillium Web"/>
                <a:ea typeface="Titillium Web"/>
                <a:cs typeface="Titillium Web"/>
              </a:rPr>
              <a:t> </a:t>
            </a:r>
            <a:r>
              <a:rPr lang="el-GR" dirty="0">
                <a:solidFill>
                  <a:srgbClr val="000000"/>
                </a:solidFill>
              </a:rPr>
              <a:t>Η ανάγκη να αντιμετωπίζονται ως άτομα με ικανότητα αυτοδιαχείρισης</a:t>
            </a:r>
            <a:r>
              <a:rPr lang="en-GB" sz="1800" b="0" i="0" strike="noStrike" cap="none" spc="0" baseline="0" dirty="0" smtClean="0">
                <a:solidFill>
                  <a:srgbClr val="000000"/>
                </a:solidFill>
                <a:effectLst/>
                <a:latin typeface="Titillium Web"/>
                <a:ea typeface="Titillium Web"/>
                <a:cs typeface="Titillium Web"/>
              </a:rPr>
              <a:t>.</a:t>
            </a:r>
            <a:endParaRPr lang="en-GB" sz="1800" b="0" i="0" strike="noStrike" cap="none" spc="0" baseline="0" dirty="0">
              <a:solidFill>
                <a:srgbClr val="000000"/>
              </a:solidFill>
              <a:effectLst/>
              <a:latin typeface="Titillium Web"/>
              <a:ea typeface="Titillium Web"/>
              <a:cs typeface="Titillium Web"/>
            </a:endParaRPr>
          </a:p>
          <a:p>
            <a:pPr lvl="1"/>
            <a:endParaRPr lang="es-ES" dirty="0"/>
          </a:p>
          <a:p>
            <a:pPr lvl="1"/>
            <a:r>
              <a:rPr lang="en-GB" sz="1800" b="0" i="0" strike="noStrike" cap="none" spc="0" baseline="0" dirty="0">
                <a:solidFill>
                  <a:srgbClr val="000000"/>
                </a:solidFill>
                <a:effectLst/>
                <a:latin typeface="Titillium Web"/>
                <a:ea typeface="Titillium Web"/>
                <a:cs typeface="Titillium Web"/>
              </a:rPr>
              <a:t>3. </a:t>
            </a:r>
            <a:r>
              <a:rPr lang="el-GR" b="1" dirty="0">
                <a:solidFill>
                  <a:srgbClr val="000000"/>
                </a:solidFill>
              </a:rPr>
              <a:t>Μάθηση από την εμπειρία: </a:t>
            </a:r>
            <a:r>
              <a:rPr lang="el-GR" dirty="0">
                <a:solidFill>
                  <a:srgbClr val="000000"/>
                </a:solidFill>
              </a:rPr>
              <a:t>Οι εμπειρίες είναι ποιοτικά και ποσοτικά διαφορετικές από αυτές των εφήβων και των νέων</a:t>
            </a:r>
            <a:r>
              <a:rPr lang="en-GB" sz="1800" i="0" strike="noStrike" cap="none" spc="0" baseline="0" dirty="0" smtClean="0">
                <a:solidFill>
                  <a:srgbClr val="000000"/>
                </a:solidFill>
                <a:effectLst/>
              </a:rPr>
              <a:t>.</a:t>
            </a:r>
            <a:endParaRPr lang="en-GB" sz="1800" i="0" strike="noStrike" cap="none" spc="0" baseline="0" dirty="0">
              <a:solidFill>
                <a:srgbClr val="000000"/>
              </a:solidFill>
              <a:effectLst/>
            </a:endParaRPr>
          </a:p>
          <a:p>
            <a:pPr lvl="1"/>
            <a:endParaRPr lang="es-ES" dirty="0"/>
          </a:p>
          <a:p>
            <a:pPr lvl="1" fontAlgn="auto"/>
            <a:endParaRPr lang="es-ES" dirty="0"/>
          </a:p>
          <a:p>
            <a:pPr marL="0" indent="0">
              <a:buNone/>
            </a:pPr>
            <a:r>
              <a:rPr lang="es-ES" dirty="0"/>
              <a:t>.</a:t>
            </a:r>
          </a:p>
        </p:txBody>
      </p:sp>
      <p:grpSp>
        <p:nvGrpSpPr>
          <p:cNvPr id="144" name="Google Shape;144;p21"/>
          <p:cNvGrpSpPr/>
          <p:nvPr/>
        </p:nvGrpSpPr>
        <p:grpSpPr>
          <a:xfrm>
            <a:off x="7920405" y="774070"/>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7117488" y="1236455"/>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20</a:t>
            </a:fld>
            <a:endParaRPr/>
          </a:p>
        </p:txBody>
      </p:sp>
      <p:sp>
        <p:nvSpPr>
          <p:cNvPr id="13" name="Google Shape;96;p18">
            <a:extLst>
              <a:ext uri="{FF2B5EF4-FFF2-40B4-BE49-F238E27FC236}">
                <a16:creationId xmlns=""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extLst>
      <p:ext uri="{BB962C8B-B14F-4D97-AF65-F5344CB8AC3E}">
        <p14:creationId xmlns:p14="http://schemas.microsoft.com/office/powerpoint/2010/main" val="409986685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algn="ctr"/>
            <a:r>
              <a:rPr lang="el-GR" dirty="0">
                <a:solidFill>
                  <a:srgbClr val="FFFFFF"/>
                </a:solidFill>
              </a:rPr>
              <a:t>Εκπαίδευση ενηλίκων: </a:t>
            </a:r>
            <a:r>
              <a:rPr lang="en-US" dirty="0" smtClean="0">
                <a:solidFill>
                  <a:srgbClr val="FFFFFF"/>
                </a:solidFill>
              </a:rPr>
              <a:t/>
            </a:r>
            <a:br>
              <a:rPr lang="en-US" dirty="0" smtClean="0">
                <a:solidFill>
                  <a:srgbClr val="FFFFFF"/>
                </a:solidFill>
              </a:rPr>
            </a:br>
            <a:r>
              <a:rPr lang="el-GR" dirty="0" smtClean="0">
                <a:solidFill>
                  <a:srgbClr val="FFFFFF"/>
                </a:solidFill>
              </a:rPr>
              <a:t>τους </a:t>
            </a:r>
            <a:r>
              <a:rPr lang="el-GR" dirty="0">
                <a:solidFill>
                  <a:srgbClr val="FFFFFF"/>
                </a:solidFill>
              </a:rPr>
              <a:t>διαφοροποιεί από την εκπαίδευση που παρέχεται στους νέους</a:t>
            </a:r>
            <a:r>
              <a:rPr sz="2600" dirty="0"/>
              <a:t/>
            </a:r>
            <a:br>
              <a:rPr sz="2600" dirty="0"/>
            </a:br>
            <a:r>
              <a:rPr sz="6000" dirty="0"/>
              <a:t/>
            </a:r>
            <a:br>
              <a:rPr sz="6000" dirty="0"/>
            </a:br>
            <a:endParaRPr sz="6000" dirty="0"/>
          </a:p>
        </p:txBody>
      </p:sp>
      <p:sp>
        <p:nvSpPr>
          <p:cNvPr id="143" name="Google Shape;143;p21"/>
          <p:cNvSpPr txBox="1">
            <a:spLocks noGrp="1"/>
          </p:cNvSpPr>
          <p:nvPr>
            <p:ph type="subTitle" idx="4294967295"/>
          </p:nvPr>
        </p:nvSpPr>
        <p:spPr>
          <a:xfrm>
            <a:off x="218809" y="1719054"/>
            <a:ext cx="8037357" cy="340182"/>
          </a:xfrm>
          <a:prstGeom prst="rect">
            <a:avLst/>
          </a:prstGeom>
        </p:spPr>
        <p:txBody>
          <a:bodyPr spcFirstLastPara="1" wrap="square" lIns="91425" tIns="91425" rIns="91425" bIns="91425" anchor="t" anchorCtr="0">
            <a:noAutofit/>
          </a:bodyPr>
          <a:lstStyle/>
          <a:p>
            <a:pPr lvl="1"/>
            <a:endParaRPr lang="es-ES" dirty="0"/>
          </a:p>
          <a:p>
            <a:pPr lvl="1"/>
            <a:r>
              <a:rPr lang="en-GB" sz="1800" b="0" i="0" strike="noStrike" cap="none" spc="0" baseline="0" dirty="0">
                <a:solidFill>
                  <a:srgbClr val="000000"/>
                </a:solidFill>
                <a:effectLst/>
                <a:latin typeface="Titillium Web"/>
                <a:ea typeface="Titillium Web"/>
                <a:cs typeface="Titillium Web"/>
              </a:rPr>
              <a:t>4. </a:t>
            </a:r>
            <a:r>
              <a:rPr lang="el-GR" sz="1800" b="1" i="0" strike="noStrike" cap="none" spc="0" baseline="0" dirty="0" smtClean="0">
                <a:solidFill>
                  <a:srgbClr val="000000"/>
                </a:solidFill>
                <a:effectLst/>
                <a:latin typeface="Titillium Web"/>
                <a:ea typeface="Titillium Web"/>
                <a:cs typeface="Titillium Web"/>
              </a:rPr>
              <a:t>Απομαθαίνω</a:t>
            </a:r>
            <a:r>
              <a:rPr lang="en-US" sz="1800" b="1" i="0" strike="noStrike" cap="none" spc="0" baseline="0" dirty="0" smtClean="0">
                <a:solidFill>
                  <a:srgbClr val="000000"/>
                </a:solidFill>
                <a:effectLst/>
                <a:latin typeface="Titillium Web"/>
                <a:ea typeface="Titillium Web"/>
                <a:cs typeface="Titillium Web"/>
              </a:rPr>
              <a:t> (</a:t>
            </a:r>
            <a:r>
              <a:rPr lang="el-GR" sz="1800" b="1" i="0" strike="noStrike" cap="none" spc="0" baseline="0" dirty="0" smtClean="0">
                <a:solidFill>
                  <a:srgbClr val="000000"/>
                </a:solidFill>
                <a:effectLst/>
                <a:latin typeface="Titillium Web"/>
                <a:ea typeface="Titillium Web"/>
                <a:cs typeface="Titillium Web"/>
              </a:rPr>
              <a:t>ξεμαθαίνω)</a:t>
            </a:r>
            <a:r>
              <a:rPr lang="en-GB" sz="1800" b="1" i="0" strike="noStrike" cap="none" spc="0" baseline="0" dirty="0" smtClean="0">
                <a:solidFill>
                  <a:srgbClr val="000000"/>
                </a:solidFill>
                <a:effectLst/>
                <a:latin typeface="Titillium Web"/>
                <a:ea typeface="Titillium Web"/>
                <a:cs typeface="Titillium Web"/>
              </a:rPr>
              <a:t>:</a:t>
            </a:r>
            <a:r>
              <a:rPr lang="en-GB" sz="1800" b="0" i="0" strike="noStrike" cap="none" spc="0" baseline="0" dirty="0" smtClean="0">
                <a:solidFill>
                  <a:srgbClr val="000000"/>
                </a:solidFill>
                <a:effectLst/>
                <a:latin typeface="Titillium Web"/>
                <a:ea typeface="Titillium Web"/>
                <a:cs typeface="Titillium Web"/>
              </a:rPr>
              <a:t> </a:t>
            </a:r>
            <a:r>
              <a:rPr lang="el-GR" dirty="0">
                <a:solidFill>
                  <a:srgbClr val="000000"/>
                </a:solidFill>
              </a:rPr>
              <a:t>Η λαϊκή σκέψη πρέπει να αντιπαραβάλλεται με την επιστημονική γνώση των γεγονότων</a:t>
            </a:r>
            <a:r>
              <a:rPr lang="en-GB" sz="1800" b="0" i="0" strike="noStrike" cap="none" spc="0" baseline="0" dirty="0" smtClean="0">
                <a:solidFill>
                  <a:srgbClr val="000000"/>
                </a:solidFill>
                <a:effectLst/>
                <a:latin typeface="Titillium Web"/>
                <a:ea typeface="Titillium Web"/>
                <a:cs typeface="Titillium Web"/>
              </a:rPr>
              <a:t>. </a:t>
            </a:r>
            <a:endParaRPr lang="en-GB" sz="1800" b="0" i="0" strike="noStrike" cap="none" spc="0" baseline="0" dirty="0">
              <a:solidFill>
                <a:srgbClr val="000000"/>
              </a:solidFill>
              <a:effectLst/>
              <a:latin typeface="Titillium Web"/>
              <a:ea typeface="Titillium Web"/>
              <a:cs typeface="Titillium Web"/>
            </a:endParaRPr>
          </a:p>
          <a:p>
            <a:pPr lvl="1"/>
            <a:endParaRPr lang="es-ES" dirty="0"/>
          </a:p>
          <a:p>
            <a:pPr lvl="1"/>
            <a:r>
              <a:rPr lang="en-GB" sz="1800" b="1" i="0" strike="noStrike" cap="none" spc="0" baseline="0" dirty="0">
                <a:solidFill>
                  <a:srgbClr val="000000"/>
                </a:solidFill>
                <a:effectLst/>
                <a:latin typeface="Titillium Web"/>
                <a:ea typeface="Titillium Web"/>
                <a:cs typeface="Titillium Web"/>
              </a:rPr>
              <a:t>5. </a:t>
            </a:r>
            <a:r>
              <a:rPr lang="el-GR" b="1" dirty="0">
                <a:solidFill>
                  <a:srgbClr val="000000"/>
                </a:solidFill>
              </a:rPr>
              <a:t>Μετασχηματισμός της εμπειρίας: </a:t>
            </a:r>
            <a:r>
              <a:rPr lang="el-GR" dirty="0">
                <a:solidFill>
                  <a:srgbClr val="000000"/>
                </a:solidFill>
              </a:rPr>
              <a:t>Μετασχηματισμός της λαϊκής κατανόησης σε νέα γνώση</a:t>
            </a:r>
            <a:r>
              <a:rPr lang="en-GB" sz="1800" i="0" strike="noStrike" cap="none" spc="0" baseline="0" dirty="0" smtClean="0">
                <a:solidFill>
                  <a:srgbClr val="000000"/>
                </a:solidFill>
                <a:effectLst/>
              </a:rPr>
              <a:t>. </a:t>
            </a:r>
            <a:endParaRPr lang="en-GB" sz="1800" i="0" strike="noStrike" cap="none" spc="0" baseline="0" dirty="0">
              <a:solidFill>
                <a:srgbClr val="000000"/>
              </a:solidFill>
              <a:effectLst/>
            </a:endParaRPr>
          </a:p>
          <a:p>
            <a:pPr lvl="1"/>
            <a:endParaRPr lang="es-ES" dirty="0"/>
          </a:p>
          <a:p>
            <a:pPr lvl="1"/>
            <a:r>
              <a:rPr lang="en-GB" sz="1800" b="0" i="0" strike="noStrike" cap="none" spc="0" baseline="0" dirty="0">
                <a:solidFill>
                  <a:srgbClr val="000000"/>
                </a:solidFill>
                <a:effectLst/>
                <a:latin typeface="Titillium Web"/>
                <a:ea typeface="Titillium Web"/>
                <a:cs typeface="Titillium Web"/>
              </a:rPr>
              <a:t>6. </a:t>
            </a:r>
            <a:r>
              <a:rPr lang="el-GR" b="1" dirty="0">
                <a:solidFill>
                  <a:srgbClr val="000000"/>
                </a:solidFill>
              </a:rPr>
              <a:t>Πραγματικές καταστάσεις: </a:t>
            </a:r>
            <a:r>
              <a:rPr lang="el-GR" dirty="0">
                <a:solidFill>
                  <a:srgbClr val="000000"/>
                </a:solidFill>
              </a:rPr>
              <a:t>Καλύτερη αφομοίωση γνώσεων, δεξιοτήτων, αξιών και συμπεριφορών όταν η διδασκαλία συνδέεται με πραγματικές καταστάσεις</a:t>
            </a:r>
            <a:r>
              <a:rPr lang="en-GB" sz="1800" i="0" strike="noStrike" cap="none" spc="0" baseline="0" dirty="0" smtClean="0">
                <a:solidFill>
                  <a:srgbClr val="000000"/>
                </a:solidFill>
                <a:effectLst/>
              </a:rPr>
              <a:t>.</a:t>
            </a:r>
            <a:endParaRPr lang="en-GB" sz="1800" i="0" strike="noStrike" cap="none" spc="0" baseline="0" dirty="0">
              <a:solidFill>
                <a:srgbClr val="000000"/>
              </a:solidFill>
              <a:effectLst/>
            </a:endParaRPr>
          </a:p>
          <a:p>
            <a:pPr lvl="1"/>
            <a:endParaRPr lang="es-ES" dirty="0"/>
          </a:p>
          <a:p>
            <a:pPr lvl="1" fontAlgn="auto"/>
            <a:endParaRPr lang="es-ES" dirty="0"/>
          </a:p>
          <a:p>
            <a:pPr marL="0" indent="0">
              <a:buNone/>
            </a:pPr>
            <a:r>
              <a:rPr lang="es-ES" dirty="0"/>
              <a:t>.</a:t>
            </a:r>
          </a:p>
        </p:txBody>
      </p:sp>
      <p:grpSp>
        <p:nvGrpSpPr>
          <p:cNvPr id="144" name="Google Shape;144;p21"/>
          <p:cNvGrpSpPr/>
          <p:nvPr/>
        </p:nvGrpSpPr>
        <p:grpSpPr>
          <a:xfrm>
            <a:off x="7920405" y="774070"/>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7117488" y="1236455"/>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21</a:t>
            </a:fld>
            <a:endParaRPr/>
          </a:p>
        </p:txBody>
      </p:sp>
      <p:sp>
        <p:nvSpPr>
          <p:cNvPr id="13" name="Google Shape;96;p18">
            <a:extLst>
              <a:ext uri="{FF2B5EF4-FFF2-40B4-BE49-F238E27FC236}">
                <a16:creationId xmlns=""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extLst>
      <p:ext uri="{BB962C8B-B14F-4D97-AF65-F5344CB8AC3E}">
        <p14:creationId xmlns:p14="http://schemas.microsoft.com/office/powerpoint/2010/main" val="274098801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algn="ctr"/>
            <a:r>
              <a:rPr lang="el-GR" dirty="0">
                <a:solidFill>
                  <a:srgbClr val="FFFFFF"/>
                </a:solidFill>
              </a:rPr>
              <a:t>Εκπαίδευση ενηλίκων: </a:t>
            </a:r>
            <a:r>
              <a:rPr lang="el-GR" dirty="0" smtClean="0">
                <a:solidFill>
                  <a:srgbClr val="FFFFFF"/>
                </a:solidFill>
              </a:rPr>
              <a:t/>
            </a:r>
            <a:br>
              <a:rPr lang="el-GR" dirty="0" smtClean="0">
                <a:solidFill>
                  <a:srgbClr val="FFFFFF"/>
                </a:solidFill>
              </a:rPr>
            </a:br>
            <a:r>
              <a:rPr lang="el-GR" dirty="0" smtClean="0">
                <a:solidFill>
                  <a:srgbClr val="FFFFFF"/>
                </a:solidFill>
              </a:rPr>
              <a:t>τους </a:t>
            </a:r>
            <a:r>
              <a:rPr lang="el-GR" dirty="0">
                <a:solidFill>
                  <a:srgbClr val="FFFFFF"/>
                </a:solidFill>
              </a:rPr>
              <a:t>διαφοροποιεί από την εκπαίδευση που παρέχεται στους νέους</a:t>
            </a:r>
            <a:r>
              <a:rPr sz="2600" dirty="0"/>
              <a:t/>
            </a:r>
            <a:br>
              <a:rPr sz="2600" dirty="0"/>
            </a:br>
            <a:r>
              <a:rPr sz="6000" dirty="0"/>
              <a:t/>
            </a:r>
            <a:br>
              <a:rPr sz="6000" dirty="0"/>
            </a:br>
            <a:endParaRPr sz="6000" dirty="0"/>
          </a:p>
        </p:txBody>
      </p:sp>
      <p:sp>
        <p:nvSpPr>
          <p:cNvPr id="143" name="Google Shape;143;p21"/>
          <p:cNvSpPr txBox="1">
            <a:spLocks noGrp="1"/>
          </p:cNvSpPr>
          <p:nvPr>
            <p:ph type="subTitle" idx="4294967295"/>
          </p:nvPr>
        </p:nvSpPr>
        <p:spPr>
          <a:xfrm>
            <a:off x="167801" y="1951286"/>
            <a:ext cx="8037357" cy="340182"/>
          </a:xfrm>
          <a:prstGeom prst="rect">
            <a:avLst/>
          </a:prstGeom>
        </p:spPr>
        <p:txBody>
          <a:bodyPr spcFirstLastPara="1" wrap="square" lIns="91425" tIns="91425" rIns="91425" bIns="91425" anchor="t" anchorCtr="0">
            <a:noAutofit/>
          </a:bodyPr>
          <a:lstStyle/>
          <a:p>
            <a:pPr lvl="1"/>
            <a:r>
              <a:rPr lang="en-GB" sz="1800" b="0" i="0" strike="noStrike" cap="none" spc="0" baseline="0" dirty="0" smtClean="0">
                <a:solidFill>
                  <a:srgbClr val="000000"/>
                </a:solidFill>
                <a:effectLst/>
                <a:latin typeface="Titillium Web"/>
                <a:ea typeface="Titillium Web"/>
                <a:cs typeface="Titillium Web"/>
              </a:rPr>
              <a:t>7. </a:t>
            </a:r>
            <a:r>
              <a:rPr lang="el-GR" b="1" dirty="0" smtClean="0">
                <a:solidFill>
                  <a:srgbClr val="000000"/>
                </a:solidFill>
              </a:rPr>
              <a:t>Εγγενές </a:t>
            </a:r>
            <a:r>
              <a:rPr lang="el-GR" b="1" dirty="0">
                <a:solidFill>
                  <a:srgbClr val="000000"/>
                </a:solidFill>
              </a:rPr>
              <a:t>κίνητρο: </a:t>
            </a:r>
            <a:r>
              <a:rPr lang="el-GR" dirty="0">
                <a:solidFill>
                  <a:srgbClr val="000000"/>
                </a:solidFill>
              </a:rPr>
              <a:t>Η προθυμία για μάθηση σχετίζεται περισσότερο με εγγενείς λόγους παρά με εξωγενείς</a:t>
            </a:r>
            <a:r>
              <a:rPr lang="en-GB" sz="1800" i="0" strike="noStrike" cap="none" spc="0" baseline="0" dirty="0" smtClean="0">
                <a:solidFill>
                  <a:srgbClr val="000000"/>
                </a:solidFill>
                <a:effectLst/>
              </a:rPr>
              <a:t>.</a:t>
            </a:r>
          </a:p>
          <a:p>
            <a:pPr lvl="1"/>
            <a:endParaRPr lang="es-ES" dirty="0" smtClean="0"/>
          </a:p>
          <a:p>
            <a:pPr lvl="1"/>
            <a:r>
              <a:rPr lang="en-GB" sz="1800" b="0" i="0" strike="noStrike" cap="none" spc="0" baseline="0" dirty="0" smtClean="0">
                <a:solidFill>
                  <a:srgbClr val="000000"/>
                </a:solidFill>
                <a:effectLst/>
                <a:latin typeface="Titillium Web"/>
                <a:ea typeface="Titillium Web"/>
                <a:cs typeface="Titillium Web"/>
              </a:rPr>
              <a:t>8. </a:t>
            </a:r>
            <a:r>
              <a:rPr lang="el-GR" b="1" dirty="0" smtClean="0">
                <a:solidFill>
                  <a:srgbClr val="000000"/>
                </a:solidFill>
              </a:rPr>
              <a:t>Ο προσανατολισμός στη μάθηση </a:t>
            </a:r>
            <a:r>
              <a:rPr lang="el-GR" i="1" dirty="0" smtClean="0">
                <a:solidFill>
                  <a:srgbClr val="000000"/>
                </a:solidFill>
              </a:rPr>
              <a:t>γύρω </a:t>
            </a:r>
            <a:r>
              <a:rPr lang="el-GR" i="1" dirty="0">
                <a:solidFill>
                  <a:srgbClr val="000000"/>
                </a:solidFill>
              </a:rPr>
              <a:t>από</a:t>
            </a:r>
            <a:r>
              <a:rPr lang="el-GR" dirty="0">
                <a:solidFill>
                  <a:srgbClr val="000000"/>
                </a:solidFill>
              </a:rPr>
              <a:t> ένα πρόβλημα ή μια εργασία. Σε αντίθεση με τους ανήλικους, η </a:t>
            </a:r>
            <a:r>
              <a:rPr lang="el-GR" i="1" dirty="0">
                <a:solidFill>
                  <a:srgbClr val="000000"/>
                </a:solidFill>
              </a:rPr>
              <a:t>μάθηση των εφήβων είναι προσανατολισμένη γύρω από ένα θέμα</a:t>
            </a:r>
            <a:r>
              <a:rPr lang="el-GR" dirty="0">
                <a:solidFill>
                  <a:srgbClr val="000000"/>
                </a:solidFill>
              </a:rPr>
              <a:t>.</a:t>
            </a:r>
            <a:endParaRPr lang="es-ES" dirty="0" smtClean="0"/>
          </a:p>
          <a:p>
            <a:pPr lvl="1"/>
            <a:r>
              <a:rPr lang="en-GB" sz="1800" b="0" i="0" strike="noStrike" cap="none" spc="0" baseline="0" dirty="0" smtClean="0">
                <a:solidFill>
                  <a:srgbClr val="000000"/>
                </a:solidFill>
                <a:effectLst/>
                <a:latin typeface="Titillium Web"/>
                <a:ea typeface="Titillium Web"/>
                <a:cs typeface="Titillium Web"/>
              </a:rPr>
              <a:t>9. </a:t>
            </a:r>
            <a:r>
              <a:rPr lang="el-GR" dirty="0">
                <a:solidFill>
                  <a:srgbClr val="000000"/>
                </a:solidFill>
              </a:rPr>
              <a:t>Μαθαίνουν σε σύνθετες καταστάσεις και σε σχέση με σύνθετες καταστάσεις που περιλαμβάνουν </a:t>
            </a:r>
            <a:r>
              <a:rPr lang="el-GR" b="1" dirty="0">
                <a:solidFill>
                  <a:srgbClr val="000000"/>
                </a:solidFill>
              </a:rPr>
              <a:t>αλληλεπίδραση και διεπιστημονική προσέγγιση.</a:t>
            </a:r>
            <a:endParaRPr lang="en-GB" sz="1800" b="1" i="0" strike="noStrike" cap="none" spc="0" baseline="0" dirty="0" smtClean="0">
              <a:solidFill>
                <a:srgbClr val="000000"/>
              </a:solidFill>
              <a:effectLst/>
            </a:endParaRPr>
          </a:p>
          <a:p>
            <a:pPr lvl="1"/>
            <a:endParaRPr lang="es-ES" dirty="0" smtClean="0"/>
          </a:p>
          <a:p>
            <a:pPr lvl="1" fontAlgn="auto"/>
            <a:endParaRPr lang="es-ES" dirty="0" smtClean="0"/>
          </a:p>
          <a:p>
            <a:pPr marL="0" indent="0">
              <a:buNone/>
            </a:pPr>
            <a:r>
              <a:rPr lang="es-ES" dirty="0" smtClean="0"/>
              <a:t>.</a:t>
            </a:r>
            <a:endParaRPr lang="es-ES" dirty="0"/>
          </a:p>
        </p:txBody>
      </p:sp>
      <p:grpSp>
        <p:nvGrpSpPr>
          <p:cNvPr id="144" name="Google Shape;144;p21"/>
          <p:cNvGrpSpPr/>
          <p:nvPr/>
        </p:nvGrpSpPr>
        <p:grpSpPr>
          <a:xfrm>
            <a:off x="7920405" y="774070"/>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7117488" y="1236455"/>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22</a:t>
            </a:fld>
            <a:endParaRPr/>
          </a:p>
        </p:txBody>
      </p:sp>
      <p:sp>
        <p:nvSpPr>
          <p:cNvPr id="13" name="Google Shape;96;p18">
            <a:extLst>
              <a:ext uri="{FF2B5EF4-FFF2-40B4-BE49-F238E27FC236}">
                <a16:creationId xmlns=""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extLst>
      <p:ext uri="{BB962C8B-B14F-4D97-AF65-F5344CB8AC3E}">
        <p14:creationId xmlns:p14="http://schemas.microsoft.com/office/powerpoint/2010/main" val="417382745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Shape 181"/>
        <p:cNvGrpSpPr/>
        <p:nvPr/>
      </p:nvGrpSpPr>
      <p:grpSpPr>
        <a:xfrm>
          <a:off x="0" y="0"/>
          <a:ext cx="0" cy="0"/>
          <a:chOff x="0" y="0"/>
          <a:chExt cx="0" cy="0"/>
        </a:xfrm>
      </p:grpSpPr>
      <p:sp>
        <p:nvSpPr>
          <p:cNvPr id="184" name="Google Shape;184;p25"/>
          <p:cNvSpPr txBox="1">
            <a:spLocks noGrp="1"/>
          </p:cNvSpPr>
          <p:nvPr>
            <p:ph type="sldNum" idx="12"/>
          </p:nvPr>
        </p:nvSpPr>
        <p:spPr>
          <a:prstGeom prst="rect">
            <a:avLst/>
          </a:prstGeom>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ct val="0"/>
              </a:spcBef>
              <a:spcAft>
                <a:spcPct val="0"/>
              </a:spcAft>
              <a:buClr>
                <a:srgbClr val="000000"/>
              </a:buClr>
              <a:buSzTx/>
              <a:buFont typeface="Arial"/>
              <a:buNone/>
              <a:defRPr/>
            </a:pPr>
            <a:fld id="{00000000-1234-1234-1234-123412341234}" type="slidenum">
              <a:rPr kumimoji="0" lang="en" sz="1200" b="1" i="0" u="none" strike="noStrike" kern="0" cap="none" spc="0" normalizeH="0" baseline="0" noProof="0">
                <a:ln>
                  <a:noFill/>
                </a:ln>
                <a:solidFill>
                  <a:srgbClr val="FF004E"/>
                </a:solidFill>
                <a:effectLst/>
                <a:uLnTx/>
                <a:uFillTx/>
                <a:latin typeface="Titillium Web"/>
                <a:sym typeface="Titillium Web"/>
              </a:rPr>
              <a:pPr marL="0" marR="0" lvl="0" indent="0" algn="r" defTabSz="914400" rtl="0" eaLnBrk="1" fontAlgn="auto" latinLnBrk="0" hangingPunct="1">
                <a:lnSpc>
                  <a:spcPct val="100000"/>
                </a:lnSpc>
                <a:spcBef>
                  <a:spcPct val="0"/>
                </a:spcBef>
                <a:spcAft>
                  <a:spcPct val="0"/>
                </a:spcAft>
                <a:buClr>
                  <a:srgbClr val="000000"/>
                </a:buClr>
                <a:buSzTx/>
                <a:buFont typeface="Arial"/>
                <a:buNone/>
                <a:defRPr/>
              </a:pPr>
              <a:t>23</a:t>
            </a:fld>
            <a:endParaRPr kumimoji="0" sz="1200" b="1" i="0" u="none" strike="noStrike" kern="0" cap="none" spc="0" normalizeH="0" baseline="0" noProof="0">
              <a:ln>
                <a:noFill/>
              </a:ln>
              <a:solidFill>
                <a:srgbClr val="FF004E"/>
              </a:solidFill>
              <a:effectLst/>
              <a:uLnTx/>
              <a:uFillTx/>
              <a:latin typeface="Titillium Web"/>
              <a:sym typeface="Titillium Web"/>
            </a:endParaRPr>
          </a:p>
        </p:txBody>
      </p:sp>
      <p:pic>
        <p:nvPicPr>
          <p:cNvPr id="2" name="Imagen 1">
            <a:extLst>
              <a:ext uri="{FF2B5EF4-FFF2-40B4-BE49-F238E27FC236}">
                <a16:creationId xmlns="" xmlns:a16="http://schemas.microsoft.com/office/drawing/2014/main" id="{E4E51FFA-7C01-4639-842A-378C893B8CCF}"/>
              </a:ext>
            </a:extLst>
          </p:cNvPr>
          <p:cNvPicPr>
            <a:picLocks noChangeAspect="1"/>
          </p:cNvPicPr>
          <p:nvPr/>
        </p:nvPicPr>
        <p:blipFill>
          <a:blip r:embed="rId4"/>
          <a:stretch>
            <a:fillRect/>
          </a:stretch>
        </p:blipFill>
        <p:spPr>
          <a:xfrm>
            <a:off x="-1" y="10583"/>
            <a:ext cx="9162805" cy="5132868"/>
          </a:xfrm>
          <a:prstGeom prst="rect">
            <a:avLst/>
          </a:prstGeom>
        </p:spPr>
      </p:pic>
    </p:spTree>
    <p:extLst>
      <p:ext uri="{BB962C8B-B14F-4D97-AF65-F5344CB8AC3E}">
        <p14:creationId xmlns:p14="http://schemas.microsoft.com/office/powerpoint/2010/main" val="263915586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799D4B0-27C3-4A5F-9EB6-27F0BF74CE3C}"/>
              </a:ext>
            </a:extLst>
          </p:cNvPr>
          <p:cNvSpPr>
            <a:spLocks noGrp="1"/>
          </p:cNvSpPr>
          <p:nvPr>
            <p:ph type="ctrTitle"/>
          </p:nvPr>
        </p:nvSpPr>
        <p:spPr>
          <a:xfrm>
            <a:off x="2576127" y="1411950"/>
            <a:ext cx="4638300" cy="1159800"/>
          </a:xfrm>
        </p:spPr>
        <p:txBody>
          <a:bodyPr/>
          <a:lstStyle/>
          <a:p>
            <a:pPr algn="ctr"/>
            <a:r>
              <a:rPr lang="el-GR" sz="5400" b="1" i="0" strike="noStrike" cap="none" spc="0" baseline="0" dirty="0" smtClean="0">
                <a:solidFill>
                  <a:srgbClr val="FFFFFF"/>
                </a:solidFill>
                <a:effectLst/>
                <a:latin typeface="Titillium Web"/>
                <a:ea typeface="Titillium Web"/>
                <a:cs typeface="Titillium Web"/>
              </a:rPr>
              <a:t>ΣΑΣ</a:t>
            </a:r>
            <a:r>
              <a:rPr lang="el-GR" sz="5400" b="1" i="0" strike="noStrike" cap="none" spc="0" dirty="0" smtClean="0">
                <a:solidFill>
                  <a:srgbClr val="FFFFFF"/>
                </a:solidFill>
                <a:effectLst/>
                <a:latin typeface="Titillium Web"/>
                <a:ea typeface="Titillium Web"/>
                <a:cs typeface="Titillium Web"/>
              </a:rPr>
              <a:t> ΕΥΧΑΡΙΣΤΩ</a:t>
            </a:r>
            <a:endParaRPr lang="en-GB" sz="5400" b="1" i="0" strike="noStrike" cap="none" spc="0" baseline="0" dirty="0">
              <a:solidFill>
                <a:srgbClr val="FFFFFF"/>
              </a:solidFill>
              <a:effectLst/>
              <a:latin typeface="Titillium Web"/>
              <a:ea typeface="Titillium Web"/>
              <a:cs typeface="Titillium Web"/>
            </a:endParaRPr>
          </a:p>
        </p:txBody>
      </p:sp>
      <p:sp>
        <p:nvSpPr>
          <p:cNvPr id="3" name="Subtítulo 2">
            <a:extLst>
              <a:ext uri="{FF2B5EF4-FFF2-40B4-BE49-F238E27FC236}">
                <a16:creationId xmlns="" xmlns:a16="http://schemas.microsoft.com/office/drawing/2014/main" id="{78E0CE57-D78A-42E2-8A05-D171F6065455}"/>
              </a:ext>
            </a:extLst>
          </p:cNvPr>
          <p:cNvSpPr>
            <a:spLocks noGrp="1"/>
          </p:cNvSpPr>
          <p:nvPr>
            <p:ph type="subTitle" idx="1"/>
          </p:nvPr>
        </p:nvSpPr>
        <p:spPr>
          <a:xfrm>
            <a:off x="1079277" y="3965051"/>
            <a:ext cx="7632000" cy="784800"/>
          </a:xfrm>
        </p:spPr>
        <p:txBody>
          <a:bodyPr/>
          <a:lstStyle/>
          <a:p>
            <a:pPr algn="ctr"/>
            <a:r>
              <a:rPr lang="en-GB" sz="1800" b="0" i="0" strike="noStrike" cap="none" spc="0" baseline="0" dirty="0">
                <a:solidFill>
                  <a:srgbClr val="000000"/>
                </a:solidFill>
                <a:effectLst/>
                <a:latin typeface="Titillium Web"/>
                <a:ea typeface="Titillium Web"/>
                <a:cs typeface="Titillium Web"/>
              </a:rPr>
              <a:t>.... </a:t>
            </a:r>
            <a:r>
              <a:rPr lang="el-GR" dirty="0"/>
              <a:t>σχόλια, ερωτήσεις και διευκρινίσεις</a:t>
            </a:r>
            <a:r>
              <a:rPr lang="en-GB" sz="1800" b="0" i="0" strike="noStrike" cap="none" spc="0" baseline="0" dirty="0" smtClean="0">
                <a:solidFill>
                  <a:srgbClr val="000000"/>
                </a:solidFill>
                <a:effectLst/>
                <a:latin typeface="Titillium Web"/>
                <a:ea typeface="Titillium Web"/>
                <a:cs typeface="Titillium Web"/>
              </a:rPr>
              <a:t>....</a:t>
            </a:r>
            <a:endParaRPr lang="en-GB" sz="1800" b="0" i="0" strike="noStrike" cap="none" spc="0" baseline="0" dirty="0">
              <a:solidFill>
                <a:srgbClr val="000000"/>
              </a:solidFill>
              <a:effectLst/>
              <a:latin typeface="Titillium Web"/>
              <a:ea typeface="Titillium Web"/>
              <a:cs typeface="Titillium Web"/>
            </a:endParaRPr>
          </a:p>
        </p:txBody>
      </p:sp>
      <p:sp>
        <p:nvSpPr>
          <p:cNvPr id="4" name="Marcador de número de diapositiva 3">
            <a:extLst>
              <a:ext uri="{FF2B5EF4-FFF2-40B4-BE49-F238E27FC236}">
                <a16:creationId xmlns="" xmlns:a16="http://schemas.microsoft.com/office/drawing/2014/main" id="{D8C566E0-D0F8-4128-A0B5-0DE4DBDB6713}"/>
              </a:ext>
            </a:extLst>
          </p:cNvPr>
          <p:cNvSpPr>
            <a:spLocks noGrp="1"/>
          </p:cNvSpPr>
          <p:nvPr>
            <p:ph type="sldNum" idx="12"/>
          </p:nvPr>
        </p:nvSpPr>
        <p:spPr/>
        <p:txBody>
          <a:bodyPr/>
          <a:lstStyle/>
          <a:p>
            <a:pPr marL="0" lvl="0" indent="0" algn="r" rtl="0">
              <a:spcBef>
                <a:spcPct val="0"/>
              </a:spcBef>
              <a:spcAft>
                <a:spcPct val="0"/>
              </a:spcAft>
              <a:buNone/>
            </a:pPr>
            <a:fld id="{00000000-1234-1234-1234-123412341234}" type="slidenum">
              <a:rPr lang="es-ES" smtClean="0"/>
              <a:t>24</a:t>
            </a:fld>
            <a:endParaRPr lang="es-ES"/>
          </a:p>
        </p:txBody>
      </p:sp>
    </p:spTree>
    <p:extLst>
      <p:ext uri="{BB962C8B-B14F-4D97-AF65-F5344CB8AC3E}">
        <p14:creationId xmlns:p14="http://schemas.microsoft.com/office/powerpoint/2010/main" val="346390265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844424" y="422500"/>
            <a:ext cx="3953353" cy="857400"/>
          </a:xfrm>
          <a:prstGeom prst="rect">
            <a:avLst/>
          </a:prstGeom>
        </p:spPr>
        <p:txBody>
          <a:bodyPr spcFirstLastPara="1" wrap="square" lIns="91425" tIns="91425" rIns="91425" bIns="91425" anchor="t" anchorCtr="0">
            <a:noAutofit/>
          </a:bodyPr>
          <a:lstStyle/>
          <a:p>
            <a:pPr lvl="0"/>
            <a:r>
              <a:rPr lang="el-GR" sz="2600" b="1" i="0" strike="noStrike" cap="none" spc="0" baseline="0" dirty="0" smtClean="0">
                <a:solidFill>
                  <a:srgbClr val="000000"/>
                </a:solidFill>
                <a:effectLst/>
                <a:latin typeface="Titillium Web"/>
                <a:ea typeface="Titillium Web"/>
                <a:cs typeface="Titillium Web"/>
              </a:rPr>
              <a:t>Επτά</a:t>
            </a:r>
            <a:r>
              <a:rPr lang="el-GR" sz="2600" b="1" i="0" strike="noStrike" cap="none" spc="0" dirty="0" smtClean="0">
                <a:solidFill>
                  <a:srgbClr val="000000"/>
                </a:solidFill>
                <a:effectLst/>
                <a:latin typeface="Titillium Web"/>
                <a:ea typeface="Titillium Web"/>
                <a:cs typeface="Titillium Web"/>
              </a:rPr>
              <a:t> χαρακτηριστικά</a:t>
            </a:r>
            <a:r>
              <a:rPr lang="en-GB" sz="2600" b="1" i="0" strike="noStrike" cap="none" spc="0" baseline="0" dirty="0" smtClean="0">
                <a:solidFill>
                  <a:srgbClr val="000000"/>
                </a:solidFill>
                <a:effectLst/>
                <a:latin typeface="Titillium Web"/>
                <a:ea typeface="Titillium Web"/>
                <a:cs typeface="Titillium Web"/>
              </a:rPr>
              <a:t>:</a:t>
            </a:r>
            <a:endParaRPr lang="en-GB" sz="2600" b="1" i="0" strike="noStrike" cap="none" spc="0" baseline="0" dirty="0">
              <a:solidFill>
                <a:srgbClr val="000000"/>
              </a:solidFill>
              <a:effectLst/>
              <a:latin typeface="Titillium Web"/>
              <a:ea typeface="Titillium Web"/>
              <a:cs typeface="Titillium Web"/>
            </a:endParaRPr>
          </a:p>
        </p:txBody>
      </p:sp>
      <p:sp>
        <p:nvSpPr>
          <p:cNvPr id="136" name="Google Shape;136;p20"/>
          <p:cNvSpPr txBox="1">
            <a:spLocks noGrp="1"/>
          </p:cNvSpPr>
          <p:nvPr>
            <p:ph type="body" idx="1"/>
          </p:nvPr>
        </p:nvSpPr>
        <p:spPr>
          <a:xfrm>
            <a:off x="783456" y="1279900"/>
            <a:ext cx="8028642" cy="3148500"/>
          </a:xfrm>
          <a:prstGeom prst="rect">
            <a:avLst/>
          </a:prstGeom>
        </p:spPr>
        <p:txBody>
          <a:bodyPr spcFirstLastPara="1" wrap="square" lIns="91425" tIns="91425" rIns="91425" bIns="91425" anchor="t" anchorCtr="0">
            <a:noAutofit/>
          </a:bodyPr>
          <a:lstStyle/>
          <a:p>
            <a:pPr lvl="0">
              <a:buFont typeface="+mj-lt"/>
              <a:buAutoNum type="arabicPeriod"/>
            </a:pPr>
            <a:r>
              <a:rPr lang="el-GR" sz="1600" b="1" dirty="0">
                <a:solidFill>
                  <a:srgbClr val="000000"/>
                </a:solidFill>
              </a:rPr>
              <a:t>Παράλληλα αναπτύσσει την επαγγελματική κατάρτιση, την ενδυνάμωση και την αυτοαπασχόληση σε ομάδες</a:t>
            </a:r>
            <a:r>
              <a:rPr lang="en-GB" sz="1600" b="0" i="0" strike="noStrike" cap="none" spc="0" baseline="0" dirty="0" smtClean="0">
                <a:solidFill>
                  <a:srgbClr val="000000"/>
                </a:solidFill>
                <a:effectLst/>
                <a:latin typeface="Titillium Web"/>
                <a:ea typeface="Titillium Web"/>
                <a:cs typeface="Titillium Web"/>
              </a:rPr>
              <a:t>.</a:t>
            </a:r>
            <a:endParaRPr lang="en-GB" sz="1600" b="0" i="0" strike="noStrike" cap="none" spc="0" baseline="0" dirty="0">
              <a:solidFill>
                <a:srgbClr val="000000"/>
              </a:solidFill>
              <a:effectLst/>
              <a:latin typeface="Titillium Web"/>
              <a:ea typeface="Titillium Web"/>
              <a:cs typeface="Titillium Web"/>
            </a:endParaRPr>
          </a:p>
          <a:p>
            <a:pPr lvl="0">
              <a:buFont typeface="+mj-lt"/>
              <a:buAutoNum type="arabicPeriod"/>
            </a:pPr>
            <a:r>
              <a:rPr lang="el-GR" sz="1600" dirty="0">
                <a:solidFill>
                  <a:srgbClr val="000000"/>
                </a:solidFill>
              </a:rPr>
              <a:t>Ενσωματώνει </a:t>
            </a:r>
            <a:r>
              <a:rPr lang="el-GR" sz="1600" b="1" dirty="0">
                <a:solidFill>
                  <a:srgbClr val="000000"/>
                </a:solidFill>
              </a:rPr>
              <a:t>τρία επίπεδα </a:t>
            </a:r>
            <a:r>
              <a:rPr lang="el-GR" sz="1600" dirty="0">
                <a:solidFill>
                  <a:srgbClr val="000000"/>
                </a:solidFill>
              </a:rPr>
              <a:t>προοδευτικής μάθησης</a:t>
            </a:r>
            <a:r>
              <a:rPr lang="en-GB" sz="1600" b="0" i="0" strike="noStrike" cap="none" spc="0" baseline="0" dirty="0" smtClean="0">
                <a:solidFill>
                  <a:srgbClr val="000000"/>
                </a:solidFill>
                <a:effectLst/>
                <a:latin typeface="Titillium Web"/>
                <a:ea typeface="Titillium Web"/>
                <a:cs typeface="Titillium Web"/>
              </a:rPr>
              <a:t>.</a:t>
            </a:r>
            <a:endParaRPr lang="en-GB" sz="1600" b="0" i="0" strike="noStrike" cap="none" spc="0" baseline="0" dirty="0">
              <a:solidFill>
                <a:srgbClr val="000000"/>
              </a:solidFill>
              <a:effectLst/>
              <a:latin typeface="Titillium Web"/>
              <a:ea typeface="Titillium Web"/>
              <a:cs typeface="Titillium Web"/>
            </a:endParaRPr>
          </a:p>
          <a:p>
            <a:pPr lvl="0">
              <a:buFont typeface="+mj-lt"/>
              <a:buAutoNum type="arabicPeriod"/>
            </a:pPr>
            <a:r>
              <a:rPr lang="el-GR" sz="1600" dirty="0">
                <a:solidFill>
                  <a:srgbClr val="000000"/>
                </a:solidFill>
              </a:rPr>
              <a:t>Έχει έναν προκαθορισμένο </a:t>
            </a:r>
            <a:r>
              <a:rPr lang="el-GR" sz="1600" b="1" dirty="0">
                <a:solidFill>
                  <a:srgbClr val="000000"/>
                </a:solidFill>
              </a:rPr>
              <a:t>χάρτη ικανοτήτων </a:t>
            </a:r>
            <a:r>
              <a:rPr lang="el-GR" sz="1600" dirty="0">
                <a:solidFill>
                  <a:srgbClr val="000000"/>
                </a:solidFill>
              </a:rPr>
              <a:t>σε σχέση με τη μάθηση</a:t>
            </a:r>
            <a:r>
              <a:rPr lang="en-GB" sz="1600" b="0" i="0" strike="noStrike" cap="none" spc="0" baseline="0" dirty="0" smtClean="0">
                <a:solidFill>
                  <a:srgbClr val="000000"/>
                </a:solidFill>
                <a:effectLst/>
                <a:latin typeface="Titillium Web"/>
                <a:ea typeface="Titillium Web"/>
                <a:cs typeface="Titillium Web"/>
              </a:rPr>
              <a:t>.</a:t>
            </a:r>
            <a:endParaRPr lang="en-GB" sz="1600" b="0" i="0" strike="noStrike" cap="none" spc="0" baseline="0" dirty="0">
              <a:solidFill>
                <a:srgbClr val="000000"/>
              </a:solidFill>
              <a:effectLst/>
              <a:latin typeface="Titillium Web"/>
              <a:ea typeface="Titillium Web"/>
              <a:cs typeface="Titillium Web"/>
            </a:endParaRPr>
          </a:p>
          <a:p>
            <a:pPr lvl="0">
              <a:buFont typeface="+mj-lt"/>
              <a:buAutoNum type="arabicPeriod"/>
            </a:pPr>
            <a:r>
              <a:rPr lang="el-GR" sz="1600" dirty="0">
                <a:solidFill>
                  <a:srgbClr val="000000"/>
                </a:solidFill>
              </a:rPr>
              <a:t>Έχει </a:t>
            </a:r>
            <a:r>
              <a:rPr lang="el-GR" sz="1600" b="1" dirty="0" smtClean="0">
                <a:solidFill>
                  <a:srgbClr val="000000"/>
                </a:solidFill>
              </a:rPr>
              <a:t>σχεδιάσει ένα σύνολο δραστηριοτήτων κατάρτισης </a:t>
            </a:r>
            <a:r>
              <a:rPr lang="el-GR" sz="1600" dirty="0" smtClean="0">
                <a:solidFill>
                  <a:srgbClr val="000000"/>
                </a:solidFill>
              </a:rPr>
              <a:t>(</a:t>
            </a:r>
            <a:r>
              <a:rPr lang="el-GR" sz="1600" dirty="0">
                <a:solidFill>
                  <a:srgbClr val="000000"/>
                </a:solidFill>
              </a:rPr>
              <a:t>δεν έχει ολοκληρωθεί) που καλύπτει τις προηγουμένως καθορισμένες </a:t>
            </a:r>
            <a:r>
              <a:rPr lang="el-GR" sz="1600" dirty="0" smtClean="0">
                <a:solidFill>
                  <a:srgbClr val="000000"/>
                </a:solidFill>
              </a:rPr>
              <a:t>ικανότητες</a:t>
            </a:r>
            <a:r>
              <a:rPr lang="el-GR" sz="1600" dirty="0">
                <a:solidFill>
                  <a:srgbClr val="000000"/>
                </a:solidFill>
              </a:rPr>
              <a:t>.</a:t>
            </a:r>
            <a:r>
              <a:rPr lang="en-GB" sz="1600" b="0" i="0" strike="noStrike" cap="none" spc="0" baseline="0" dirty="0" smtClean="0">
                <a:solidFill>
                  <a:srgbClr val="000000"/>
                </a:solidFill>
                <a:effectLst/>
                <a:latin typeface="Titillium Web"/>
                <a:ea typeface="Titillium Web"/>
                <a:cs typeface="Titillium Web"/>
              </a:rPr>
              <a:t>  </a:t>
            </a:r>
            <a:endParaRPr lang="en-GB" sz="1600" b="0" i="0" strike="noStrike" cap="none" spc="0" baseline="0" dirty="0">
              <a:solidFill>
                <a:srgbClr val="000000"/>
              </a:solidFill>
              <a:effectLst/>
              <a:latin typeface="Titillium Web"/>
              <a:ea typeface="Titillium Web"/>
              <a:cs typeface="Titillium Web"/>
            </a:endParaRPr>
          </a:p>
          <a:p>
            <a:pPr lvl="0">
              <a:buFont typeface="+mj-lt"/>
              <a:buAutoNum type="arabicPeriod"/>
            </a:pPr>
            <a:r>
              <a:rPr lang="el-GR" sz="1600" dirty="0">
                <a:solidFill>
                  <a:srgbClr val="000000"/>
                </a:solidFill>
              </a:rPr>
              <a:t>Αναπτύσσει </a:t>
            </a:r>
            <a:r>
              <a:rPr lang="el-GR" sz="1600" b="1" dirty="0" smtClean="0">
                <a:solidFill>
                  <a:srgbClr val="000000"/>
                </a:solidFill>
              </a:rPr>
              <a:t>τρία μονοπάτια κατάρτισης </a:t>
            </a:r>
            <a:r>
              <a:rPr lang="el-GR" sz="1600" b="1" dirty="0">
                <a:solidFill>
                  <a:srgbClr val="000000"/>
                </a:solidFill>
              </a:rPr>
              <a:t>και </a:t>
            </a:r>
            <a:r>
              <a:rPr lang="el-GR" sz="1600" b="1" dirty="0" smtClean="0">
                <a:solidFill>
                  <a:srgbClr val="000000"/>
                </a:solidFill>
              </a:rPr>
              <a:t>ένα ολοκληρωμένο μονοπάτι</a:t>
            </a:r>
            <a:r>
              <a:rPr lang="en-GB" sz="1600" b="0" i="0" strike="noStrike" cap="none" spc="0" baseline="0" dirty="0" smtClean="0">
                <a:solidFill>
                  <a:srgbClr val="000000"/>
                </a:solidFill>
                <a:effectLst/>
                <a:latin typeface="Titillium Web"/>
                <a:ea typeface="Titillium Web"/>
                <a:cs typeface="Titillium Web"/>
              </a:rPr>
              <a:t>. </a:t>
            </a:r>
            <a:endParaRPr lang="en-GB" sz="1600" b="0" i="0" strike="noStrike" cap="none" spc="0" baseline="0" dirty="0">
              <a:solidFill>
                <a:srgbClr val="000000"/>
              </a:solidFill>
              <a:effectLst/>
              <a:latin typeface="Titillium Web"/>
              <a:ea typeface="Titillium Web"/>
              <a:cs typeface="Titillium Web"/>
            </a:endParaRPr>
          </a:p>
          <a:p>
            <a:pPr lvl="0">
              <a:buFont typeface="+mj-lt"/>
              <a:buAutoNum type="arabicPeriod"/>
            </a:pPr>
            <a:r>
              <a:rPr lang="el-GR" sz="1600" dirty="0">
                <a:solidFill>
                  <a:srgbClr val="000000"/>
                </a:solidFill>
              </a:rPr>
              <a:t>Η </a:t>
            </a:r>
            <a:r>
              <a:rPr lang="el-GR" sz="1600" dirty="0" smtClean="0">
                <a:solidFill>
                  <a:srgbClr val="000000"/>
                </a:solidFill>
              </a:rPr>
              <a:t>βασικής </a:t>
            </a:r>
            <a:r>
              <a:rPr lang="el-GR" sz="1600" dirty="0" smtClean="0">
                <a:solidFill>
                  <a:srgbClr val="000000"/>
                </a:solidFill>
              </a:rPr>
              <a:t>υπηρεσίας της ενότητας  </a:t>
            </a:r>
            <a:r>
              <a:rPr lang="el-GR" sz="1600" dirty="0">
                <a:solidFill>
                  <a:srgbClr val="000000"/>
                </a:solidFill>
              </a:rPr>
              <a:t>είναι η </a:t>
            </a:r>
            <a:r>
              <a:rPr lang="el-GR" sz="1600" b="1" dirty="0">
                <a:solidFill>
                  <a:srgbClr val="000000"/>
                </a:solidFill>
              </a:rPr>
              <a:t>δραστηριότητα κατάρτισης</a:t>
            </a:r>
            <a:r>
              <a:rPr lang="en-GB" sz="1600" b="0" i="0" strike="noStrike" cap="none" spc="0" baseline="0" dirty="0" smtClean="0">
                <a:solidFill>
                  <a:srgbClr val="000000"/>
                </a:solidFill>
                <a:effectLst/>
                <a:latin typeface="Titillium Web"/>
                <a:ea typeface="Titillium Web"/>
                <a:cs typeface="Titillium Web"/>
              </a:rPr>
              <a:t>.</a:t>
            </a:r>
            <a:endParaRPr lang="en-GB" sz="1600" b="0" i="0" strike="noStrike" cap="none" spc="0" baseline="0" dirty="0">
              <a:solidFill>
                <a:srgbClr val="000000"/>
              </a:solidFill>
              <a:effectLst/>
              <a:latin typeface="Titillium Web"/>
              <a:ea typeface="Titillium Web"/>
              <a:cs typeface="Titillium Web"/>
            </a:endParaRPr>
          </a:p>
          <a:p>
            <a:pPr lvl="0">
              <a:buFont typeface="+mj-lt"/>
              <a:buAutoNum type="arabicPeriod"/>
            </a:pPr>
            <a:r>
              <a:rPr lang="el-GR" sz="1600" dirty="0">
                <a:solidFill>
                  <a:srgbClr val="000000"/>
                </a:solidFill>
              </a:rPr>
              <a:t>Όλες οι κοινωνικές υπηρεσίες θα πρέπει να σχεδιάζονται σύμφωνα </a:t>
            </a:r>
            <a:r>
              <a:rPr lang="el-GR" sz="1600" dirty="0" smtClean="0">
                <a:solidFill>
                  <a:srgbClr val="000000"/>
                </a:solidFill>
              </a:rPr>
              <a:t>με μια </a:t>
            </a:r>
            <a:r>
              <a:rPr lang="el-GR" sz="1600" dirty="0">
                <a:solidFill>
                  <a:srgbClr val="000000"/>
                </a:solidFill>
              </a:rPr>
              <a:t>σειρά </a:t>
            </a:r>
            <a:r>
              <a:rPr lang="el-GR" sz="1600" b="1" dirty="0">
                <a:solidFill>
                  <a:srgbClr val="000000"/>
                </a:solidFill>
              </a:rPr>
              <a:t>μεθοδολογικών κριτηρίων</a:t>
            </a:r>
            <a:r>
              <a:rPr lang="el-GR" sz="1600" dirty="0">
                <a:solidFill>
                  <a:srgbClr val="000000"/>
                </a:solidFill>
              </a:rPr>
              <a:t>.</a:t>
            </a:r>
          </a:p>
        </p:txBody>
      </p:sp>
      <p:sp>
        <p:nvSpPr>
          <p:cNvPr id="137" name="Google Shape;137;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3</a:t>
            </a:fld>
            <a:endParaRPr/>
          </a:p>
        </p:txBody>
      </p:sp>
    </p:spTree>
    <p:extLst>
      <p:ext uri="{BB962C8B-B14F-4D97-AF65-F5344CB8AC3E}">
        <p14:creationId xmlns:p14="http://schemas.microsoft.com/office/powerpoint/2010/main" val="71054509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lvl="0"/>
            <a:r>
              <a:rPr lang="el-GR" sz="6000" b="1" i="0" strike="noStrike" cap="none" spc="0" baseline="0" dirty="0" smtClean="0">
                <a:solidFill>
                  <a:srgbClr val="000000"/>
                </a:solidFill>
                <a:effectLst/>
                <a:latin typeface="Titillium Web"/>
                <a:ea typeface="Titillium Web"/>
                <a:cs typeface="Titillium Web"/>
              </a:rPr>
              <a:t>Επαγγελματική λειτουργία</a:t>
            </a:r>
            <a:r>
              <a:rPr sz="6000" dirty="0"/>
              <a:t/>
            </a:r>
            <a:br>
              <a:rPr sz="6000" dirty="0"/>
            </a:br>
            <a:endParaRPr sz="6000" dirty="0"/>
          </a:p>
        </p:txBody>
      </p:sp>
      <p:sp>
        <p:nvSpPr>
          <p:cNvPr id="143" name="Google Shape;143;p21"/>
          <p:cNvSpPr txBox="1">
            <a:spLocks noGrp="1"/>
          </p:cNvSpPr>
          <p:nvPr>
            <p:ph type="subTitle" idx="4294967295"/>
          </p:nvPr>
        </p:nvSpPr>
        <p:spPr>
          <a:xfrm>
            <a:off x="699999" y="2801950"/>
            <a:ext cx="8037357" cy="340182"/>
          </a:xfrm>
          <a:prstGeom prst="rect">
            <a:avLst/>
          </a:prstGeom>
        </p:spPr>
        <p:txBody>
          <a:bodyPr spcFirstLastPara="1" wrap="square" lIns="91425" tIns="91425" rIns="91425" bIns="91425" anchor="t" anchorCtr="0">
            <a:noAutofit/>
          </a:bodyPr>
          <a:lstStyle/>
          <a:p>
            <a:pPr marL="0" indent="0">
              <a:buNone/>
            </a:pPr>
            <a:r>
              <a:rPr lang="el-GR" dirty="0">
                <a:solidFill>
                  <a:srgbClr val="000000"/>
                </a:solidFill>
              </a:rPr>
              <a:t>Αυτός είναι ο ρόλος που παίζεται, αναγνωρίζεται και γίνεται αποδεκτός από την κοινωνία για τα μέλη ενός συγκεκριμένου κλάδου.</a:t>
            </a:r>
          </a:p>
          <a:p>
            <a:pPr marL="0" indent="0">
              <a:buNone/>
            </a:pPr>
            <a:r>
              <a:rPr lang="el-GR" dirty="0">
                <a:solidFill>
                  <a:srgbClr val="000000"/>
                </a:solidFill>
              </a:rPr>
              <a:t>Αυτό αποδεικνύεται από τις </a:t>
            </a:r>
            <a:r>
              <a:rPr lang="el-GR" b="1" dirty="0">
                <a:solidFill>
                  <a:srgbClr val="000000"/>
                </a:solidFill>
              </a:rPr>
              <a:t>δραστηριότητες ή τα καθήκοντα που αναλαμβάνει η άσκηση ενός επαγγέλματος</a:t>
            </a:r>
            <a:r>
              <a:rPr lang="el-GR" dirty="0">
                <a:solidFill>
                  <a:srgbClr val="000000"/>
                </a:solidFill>
              </a:rPr>
              <a:t>.</a:t>
            </a:r>
            <a:endParaRPr dirty="0"/>
          </a:p>
        </p:txBody>
      </p:sp>
      <p:grpSp>
        <p:nvGrpSpPr>
          <p:cNvPr id="144" name="Google Shape;144;p21"/>
          <p:cNvGrpSpPr/>
          <p:nvPr/>
        </p:nvGrpSpPr>
        <p:grpSpPr>
          <a:xfrm>
            <a:off x="7814461" y="1500674"/>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6837286" y="1744918"/>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4</a:t>
            </a:fld>
            <a:endParaRPr/>
          </a:p>
        </p:txBody>
      </p:sp>
      <p:sp>
        <p:nvSpPr>
          <p:cNvPr id="13" name="Google Shape;96;p18">
            <a:extLst>
              <a:ext uri="{FF2B5EF4-FFF2-40B4-BE49-F238E27FC236}">
                <a16:creationId xmlns=""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txBox="1">
            <a:spLocks noGrp="1"/>
          </p:cNvSpPr>
          <p:nvPr>
            <p:ph type="ctrTitle"/>
          </p:nvPr>
        </p:nvSpPr>
        <p:spPr>
          <a:xfrm>
            <a:off x="1027289" y="819314"/>
            <a:ext cx="8001994" cy="784800"/>
          </a:xfrm>
          <a:prstGeom prst="rect">
            <a:avLst/>
          </a:prstGeom>
        </p:spPr>
        <p:txBody>
          <a:bodyPr spcFirstLastPara="1" wrap="square" lIns="91425" tIns="91425" rIns="91425" bIns="91425" anchor="t" anchorCtr="0">
            <a:noAutofit/>
          </a:bodyPr>
          <a:lstStyle/>
          <a:p>
            <a:pPr lvl="0"/>
            <a:r>
              <a:rPr lang="el-GR" sz="3200" b="1" i="0" strike="noStrike" cap="none" spc="0" baseline="0" dirty="0" smtClean="0">
                <a:solidFill>
                  <a:srgbClr val="FFFFFF"/>
                </a:solidFill>
                <a:effectLst/>
                <a:latin typeface="Calibri"/>
                <a:ea typeface="Calibri"/>
                <a:cs typeface="Calibri"/>
              </a:rPr>
              <a:t>α</a:t>
            </a:r>
            <a:r>
              <a:rPr lang="en-GB" sz="3200" b="1" i="0" strike="noStrike" cap="none" spc="0" baseline="0" dirty="0" smtClean="0">
                <a:solidFill>
                  <a:srgbClr val="FFFFFF"/>
                </a:solidFill>
                <a:effectLst/>
                <a:latin typeface="Calibri"/>
                <a:ea typeface="Calibri"/>
                <a:cs typeface="Calibri"/>
              </a:rPr>
              <a:t>. </a:t>
            </a:r>
            <a:r>
              <a:rPr lang="el-GR" sz="3200" b="1" i="0" strike="noStrike" cap="none" spc="0" baseline="0" dirty="0" smtClean="0">
                <a:solidFill>
                  <a:srgbClr val="FFFFFF"/>
                </a:solidFill>
                <a:effectLst/>
                <a:latin typeface="Calibri"/>
                <a:ea typeface="Calibri"/>
                <a:cs typeface="Calibri"/>
              </a:rPr>
              <a:t>Επίσημο </a:t>
            </a:r>
            <a:r>
              <a:rPr lang="el-GR" sz="3200" b="1" i="0" strike="noStrike" cap="none" spc="0" baseline="0" dirty="0" err="1" smtClean="0">
                <a:solidFill>
                  <a:srgbClr val="FFFFFF"/>
                </a:solidFill>
                <a:effectLst/>
                <a:latin typeface="Calibri"/>
                <a:ea typeface="Calibri"/>
                <a:cs typeface="Calibri"/>
              </a:rPr>
              <a:t>προσοντολόγιο</a:t>
            </a:r>
            <a:r>
              <a:rPr sz="3200" dirty="0"/>
              <a:t/>
            </a:r>
            <a:br>
              <a:rPr sz="3200" dirty="0"/>
            </a:br>
            <a:endParaRPr sz="3200" dirty="0"/>
          </a:p>
        </p:txBody>
      </p:sp>
      <p:sp>
        <p:nvSpPr>
          <p:cNvPr id="124" name="Google Shape;124;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5</a:t>
            </a:fld>
            <a:endParaRPr/>
          </a:p>
        </p:txBody>
      </p:sp>
      <p:sp>
        <p:nvSpPr>
          <p:cNvPr id="4" name="Rectángulo 3">
            <a:extLst>
              <a:ext uri="{FF2B5EF4-FFF2-40B4-BE49-F238E27FC236}">
                <a16:creationId xmlns="" xmlns:a16="http://schemas.microsoft.com/office/drawing/2014/main" id="{6936FCF4-4017-4B61-A83B-1760DB7E95B4}"/>
              </a:ext>
            </a:extLst>
          </p:cNvPr>
          <p:cNvSpPr/>
          <p:nvPr/>
        </p:nvSpPr>
        <p:spPr>
          <a:xfrm>
            <a:off x="1078088" y="1500716"/>
            <a:ext cx="7951195" cy="523219"/>
          </a:xfrm>
          <a:prstGeom prst="rect">
            <a:avLst/>
          </a:prstGeom>
          <a:noFill/>
          <a:ln>
            <a:noFill/>
          </a:ln>
        </p:spPr>
        <p:txBody>
          <a:bodyPr spcFirstLastPara="1" wrap="square" lIns="91425" tIns="91425" rIns="91425" bIns="91425" anchor="t" anchorCtr="0">
            <a:noAutofit/>
          </a:bodyPr>
          <a:lstStyle/>
          <a:p>
            <a:pPr>
              <a:buClr>
                <a:srgbClr val="FFFFFF"/>
              </a:buClr>
              <a:buSzPts val="3600"/>
            </a:pPr>
            <a:r>
              <a:rPr lang="el-GR" sz="3200" b="1" i="0" strike="noStrike" cap="none" spc="0" baseline="0" dirty="0" smtClean="0">
                <a:solidFill>
                  <a:srgbClr val="FFFFFF"/>
                </a:solidFill>
                <a:effectLst/>
                <a:latin typeface="Calibri"/>
                <a:ea typeface="Calibri"/>
                <a:cs typeface="Calibri"/>
              </a:rPr>
              <a:t>β</a:t>
            </a:r>
            <a:r>
              <a:rPr lang="en-GB" sz="3200" b="1" i="0" strike="noStrike" cap="none" spc="0" baseline="0" dirty="0" smtClean="0">
                <a:solidFill>
                  <a:srgbClr val="FFFFFF"/>
                </a:solidFill>
                <a:effectLst/>
                <a:latin typeface="Calibri"/>
                <a:ea typeface="Calibri"/>
                <a:cs typeface="Calibri"/>
              </a:rPr>
              <a:t>. </a:t>
            </a:r>
            <a:r>
              <a:rPr lang="el-GR" sz="3200" b="1" dirty="0">
                <a:solidFill>
                  <a:srgbClr val="FFFFFF"/>
                </a:solidFill>
                <a:latin typeface="Calibri"/>
                <a:ea typeface="Calibri"/>
                <a:cs typeface="Calibri"/>
              </a:rPr>
              <a:t>Ενθαρρύνει την εξειδίκευση σε </a:t>
            </a:r>
            <a:r>
              <a:rPr lang="el-GR" sz="3200" b="1" dirty="0" smtClean="0">
                <a:solidFill>
                  <a:srgbClr val="FFFFFF"/>
                </a:solidFill>
                <a:latin typeface="Calibri"/>
                <a:ea typeface="Calibri"/>
                <a:cs typeface="Calibri"/>
              </a:rPr>
              <a:t>ένα </a:t>
            </a:r>
            <a:r>
              <a:rPr lang="el-GR" sz="3200" b="1" dirty="0">
                <a:solidFill>
                  <a:srgbClr val="FFFFFF"/>
                </a:solidFill>
                <a:latin typeface="Calibri"/>
                <a:ea typeface="Calibri"/>
                <a:cs typeface="Calibri"/>
              </a:rPr>
              <a:t>συγκεκριμένο επαγγελματικό </a:t>
            </a:r>
            <a:r>
              <a:rPr lang="el-GR" sz="3200" b="1" dirty="0" smtClean="0">
                <a:solidFill>
                  <a:srgbClr val="FFFFFF"/>
                </a:solidFill>
                <a:latin typeface="Calibri"/>
                <a:ea typeface="Calibri"/>
                <a:cs typeface="Calibri"/>
              </a:rPr>
              <a:t>πεδίο</a:t>
            </a:r>
            <a:endParaRPr lang="en-GB" sz="3200" b="1" i="0" strike="noStrike" cap="none" spc="0" baseline="0" dirty="0">
              <a:solidFill>
                <a:srgbClr val="FFFFFF"/>
              </a:solidFill>
              <a:effectLst/>
              <a:latin typeface="Calibri"/>
              <a:ea typeface="Calibri"/>
              <a:cs typeface="Calibri"/>
            </a:endParaRPr>
          </a:p>
        </p:txBody>
      </p:sp>
      <p:sp>
        <p:nvSpPr>
          <p:cNvPr id="5" name="Rectángulo 4">
            <a:extLst>
              <a:ext uri="{FF2B5EF4-FFF2-40B4-BE49-F238E27FC236}">
                <a16:creationId xmlns="" xmlns:a16="http://schemas.microsoft.com/office/drawing/2014/main" id="{4C8E430C-27F2-4ADE-94B8-37CFBBF22A0A}"/>
              </a:ext>
            </a:extLst>
          </p:cNvPr>
          <p:cNvSpPr/>
          <p:nvPr/>
        </p:nvSpPr>
        <p:spPr>
          <a:xfrm>
            <a:off x="1027289" y="2751905"/>
            <a:ext cx="8116711" cy="634988"/>
          </a:xfrm>
          <a:prstGeom prst="rect">
            <a:avLst/>
          </a:prstGeom>
          <a:noFill/>
          <a:ln>
            <a:noFill/>
          </a:ln>
        </p:spPr>
        <p:txBody>
          <a:bodyPr spcFirstLastPara="1" wrap="square" lIns="91425" tIns="91425" rIns="91425" bIns="91425" anchor="t" anchorCtr="0">
            <a:noAutofit/>
          </a:bodyPr>
          <a:lstStyle/>
          <a:p>
            <a:pPr>
              <a:buClr>
                <a:srgbClr val="FFFFFF"/>
              </a:buClr>
              <a:buSzPts val="3600"/>
            </a:pPr>
            <a:r>
              <a:rPr lang="el-GR" sz="3200" b="1" i="0" strike="noStrike" cap="none" spc="0" baseline="0" dirty="0" smtClean="0">
                <a:solidFill>
                  <a:srgbClr val="FFFFFF"/>
                </a:solidFill>
                <a:effectLst/>
                <a:latin typeface="Calibri"/>
                <a:ea typeface="Calibri"/>
                <a:cs typeface="Calibri"/>
              </a:rPr>
              <a:t>γ</a:t>
            </a:r>
            <a:r>
              <a:rPr lang="en-GB" sz="3200" b="1" i="0" strike="noStrike" cap="none" spc="0" baseline="0" dirty="0" smtClean="0">
                <a:solidFill>
                  <a:srgbClr val="FFFFFF"/>
                </a:solidFill>
                <a:effectLst/>
                <a:latin typeface="Calibri"/>
                <a:ea typeface="Calibri"/>
                <a:cs typeface="Calibri"/>
              </a:rPr>
              <a:t>. </a:t>
            </a:r>
            <a:r>
              <a:rPr lang="el-GR" sz="3200" b="1" dirty="0">
                <a:solidFill>
                  <a:srgbClr val="FFFFFF"/>
                </a:solidFill>
                <a:latin typeface="Calibri"/>
                <a:ea typeface="Calibri"/>
                <a:cs typeface="Calibri"/>
              </a:rPr>
              <a:t>Τείνει να αναπτυχθεί σε ένα πραγματικό περιβάλλον παραγωγής</a:t>
            </a:r>
            <a:r>
              <a:rPr sz="3200" dirty="0"/>
              <a:t/>
            </a:r>
            <a:br>
              <a:rPr sz="3200" dirty="0"/>
            </a:br>
            <a:endParaRPr sz="3200" dirty="0"/>
          </a:p>
        </p:txBody>
      </p:sp>
      <p:sp>
        <p:nvSpPr>
          <p:cNvPr id="6" name="Rectángulo 5">
            <a:extLst>
              <a:ext uri="{FF2B5EF4-FFF2-40B4-BE49-F238E27FC236}">
                <a16:creationId xmlns="" xmlns:a16="http://schemas.microsoft.com/office/drawing/2014/main" id="{60A0D7F4-1B2D-458D-9F4C-6B7E4F16F1E3}"/>
              </a:ext>
            </a:extLst>
          </p:cNvPr>
          <p:cNvSpPr/>
          <p:nvPr/>
        </p:nvSpPr>
        <p:spPr>
          <a:xfrm>
            <a:off x="1078088" y="3983554"/>
            <a:ext cx="7701073" cy="579699"/>
          </a:xfrm>
          <a:prstGeom prst="rect">
            <a:avLst/>
          </a:prstGeom>
        </p:spPr>
        <p:txBody>
          <a:bodyPr wrap="square">
            <a:spAutoFit/>
          </a:bodyPr>
          <a:lstStyle/>
          <a:p>
            <a:r>
              <a:rPr lang="el-GR" sz="3200" b="0" i="0" strike="noStrike" cap="none" spc="0" baseline="0" dirty="0" smtClean="0">
                <a:solidFill>
                  <a:srgbClr val="000000"/>
                </a:solidFill>
                <a:effectLst/>
                <a:latin typeface="Calibri"/>
                <a:ea typeface="Calibri"/>
                <a:cs typeface="Calibri"/>
              </a:rPr>
              <a:t>δ</a:t>
            </a:r>
            <a:r>
              <a:rPr lang="en-GB" sz="3200" b="0" i="0" strike="noStrike" cap="none" spc="0" baseline="0" dirty="0" smtClean="0">
                <a:solidFill>
                  <a:srgbClr val="000000"/>
                </a:solidFill>
                <a:effectLst/>
                <a:latin typeface="Calibri"/>
                <a:ea typeface="Calibri"/>
                <a:cs typeface="Calibri"/>
              </a:rPr>
              <a:t>. </a:t>
            </a:r>
            <a:r>
              <a:rPr lang="el-GR" sz="3200" b="0" i="0" strike="noStrike" cap="none" spc="0" baseline="0" dirty="0" smtClean="0">
                <a:solidFill>
                  <a:srgbClr val="000000"/>
                </a:solidFill>
                <a:effectLst/>
                <a:latin typeface="Calibri"/>
                <a:ea typeface="Calibri"/>
                <a:cs typeface="Calibri"/>
              </a:rPr>
              <a:t>Ουσιαστική μάθηση </a:t>
            </a:r>
            <a:r>
              <a:rPr lang="en-GB" sz="3200" b="0" i="0" strike="noStrike" cap="none" spc="0" baseline="0" dirty="0" smtClean="0">
                <a:solidFill>
                  <a:srgbClr val="000000"/>
                </a:solidFill>
                <a:effectLst/>
                <a:latin typeface="Calibri"/>
                <a:ea typeface="Calibri"/>
                <a:cs typeface="Calibri"/>
              </a:rPr>
              <a:t>(</a:t>
            </a:r>
            <a:r>
              <a:rPr lang="el-GR" sz="2800" b="0" i="0" strike="noStrike" cap="none" spc="0" baseline="0" dirty="0" smtClean="0">
                <a:solidFill>
                  <a:srgbClr val="000000"/>
                </a:solidFill>
                <a:effectLst/>
                <a:latin typeface="Calibri"/>
                <a:ea typeface="Calibri"/>
                <a:cs typeface="Calibri"/>
              </a:rPr>
              <a:t>ενήλικες</a:t>
            </a:r>
            <a:r>
              <a:rPr lang="en-GB" sz="2800" b="0" i="0" strike="noStrike" cap="none" spc="0" baseline="0" dirty="0" smtClean="0">
                <a:solidFill>
                  <a:srgbClr val="000000"/>
                </a:solidFill>
                <a:effectLst/>
                <a:latin typeface="Calibri"/>
                <a:ea typeface="Calibri"/>
                <a:cs typeface="Calibri"/>
              </a:rPr>
              <a:t>)</a:t>
            </a:r>
            <a:endParaRPr lang="en-GB" sz="2800" b="0" i="0" strike="noStrike" cap="none" spc="0" baseline="0" dirty="0">
              <a:solidFill>
                <a:srgbClr val="000000"/>
              </a:solidFill>
              <a:effectLst/>
              <a:latin typeface="Calibri"/>
              <a:ea typeface="Calibri"/>
              <a:cs typeface="Calibri"/>
            </a:endParaRPr>
          </a:p>
        </p:txBody>
      </p:sp>
      <p:sp>
        <p:nvSpPr>
          <p:cNvPr id="7" name="Rectángulo 6">
            <a:extLst>
              <a:ext uri="{FF2B5EF4-FFF2-40B4-BE49-F238E27FC236}">
                <a16:creationId xmlns="" xmlns:a16="http://schemas.microsoft.com/office/drawing/2014/main" id="{071169B1-BFE2-4517-BA94-769AEDB510A4}"/>
              </a:ext>
            </a:extLst>
          </p:cNvPr>
          <p:cNvSpPr/>
          <p:nvPr/>
        </p:nvSpPr>
        <p:spPr>
          <a:xfrm>
            <a:off x="205092" y="254456"/>
            <a:ext cx="3142207" cy="400110"/>
          </a:xfrm>
          <a:prstGeom prst="rect">
            <a:avLst/>
          </a:prstGeom>
        </p:spPr>
        <p:txBody>
          <a:bodyPr wrap="none">
            <a:spAutoFit/>
          </a:bodyPr>
          <a:lstStyle/>
          <a:p>
            <a:r>
              <a:rPr lang="el-GR" sz="2000" b="0" i="0" strike="noStrike" cap="none" spc="0" baseline="0" dirty="0" smtClean="0">
                <a:solidFill>
                  <a:srgbClr val="000000"/>
                </a:solidFill>
                <a:effectLst/>
                <a:latin typeface="Arial"/>
                <a:ea typeface="Arial"/>
                <a:cs typeface="Arial"/>
              </a:rPr>
              <a:t>Επαγγελματική λειτουργία</a:t>
            </a:r>
            <a:endParaRPr lang="en-GB" sz="2000" b="0" i="0" strike="noStrike" cap="none" spc="0" baseline="0" dirty="0">
              <a:solidFill>
                <a:srgbClr val="000000"/>
              </a:solidFill>
              <a:effectLst/>
              <a:latin typeface="Arial"/>
              <a:ea typeface="Arial"/>
              <a:cs typeface="Arial"/>
            </a:endParaRPr>
          </a:p>
        </p:txBody>
      </p:sp>
    </p:spTree>
    <p:extLst>
      <p:ext uri="{BB962C8B-B14F-4D97-AF65-F5344CB8AC3E}">
        <p14:creationId xmlns:p14="http://schemas.microsoft.com/office/powerpoint/2010/main" val="17090411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844424" y="422500"/>
            <a:ext cx="4235575" cy="683811"/>
          </a:xfrm>
          <a:prstGeom prst="rect">
            <a:avLst/>
          </a:prstGeom>
        </p:spPr>
        <p:txBody>
          <a:bodyPr spcFirstLastPara="1" wrap="square" lIns="91425" tIns="91425" rIns="91425" bIns="91425" anchor="t" anchorCtr="0">
            <a:noAutofit/>
          </a:bodyPr>
          <a:lstStyle/>
          <a:p>
            <a:pPr lvl="0"/>
            <a:r>
              <a:rPr lang="el-GR" sz="2000" b="1" i="0" strike="noStrike" cap="none" spc="0" baseline="0" dirty="0" smtClean="0">
                <a:solidFill>
                  <a:srgbClr val="000000"/>
                </a:solidFill>
                <a:effectLst/>
                <a:latin typeface="Titillium Web"/>
                <a:ea typeface="Titillium Web"/>
                <a:cs typeface="Titillium Web"/>
              </a:rPr>
              <a:t>Επαγγελματική λειτουργία</a:t>
            </a:r>
            <a:endParaRPr lang="en-GB" sz="2000" b="1" i="0" strike="noStrike" cap="none" spc="0" baseline="0" dirty="0">
              <a:solidFill>
                <a:srgbClr val="000000"/>
              </a:solidFill>
              <a:effectLst/>
              <a:latin typeface="Titillium Web"/>
              <a:ea typeface="Titillium Web"/>
              <a:cs typeface="Titillium Web"/>
            </a:endParaRPr>
          </a:p>
        </p:txBody>
      </p:sp>
      <p:sp>
        <p:nvSpPr>
          <p:cNvPr id="137" name="Google Shape;137;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6</a:t>
            </a:fld>
            <a:endParaRPr/>
          </a:p>
        </p:txBody>
      </p:sp>
      <p:grpSp>
        <p:nvGrpSpPr>
          <p:cNvPr id="6" name="Diagrama 6">
            <a:extLst>
              <a:ext uri="{FF2B5EF4-FFF2-40B4-BE49-F238E27FC236}">
                <a16:creationId xmlns="" xmlns:a16="http://schemas.microsoft.com/office/drawing/2014/main" id="{8CB5E975-4860-4FB1-8648-15E896DD06FF}"/>
              </a:ext>
            </a:extLst>
          </p:cNvPr>
          <p:cNvGrpSpPr/>
          <p:nvPr/>
        </p:nvGrpSpPr>
        <p:grpSpPr>
          <a:xfrm rot="5400000">
            <a:off x="3729011" y="-75729"/>
            <a:ext cx="3770485" cy="5732661"/>
            <a:chOff x="925205" y="0"/>
            <a:chExt cx="3132382" cy="3644432"/>
          </a:xfrm>
          <a:solidFill>
            <a:schemeClr val="accent6">
              <a:lumMod val="20000"/>
              <a:lumOff val="80000"/>
            </a:schemeClr>
          </a:solidFill>
        </p:grpSpPr>
        <p:sp>
          <p:nvSpPr>
            <p:cNvPr id="7" name="14 Forma libre">
              <a:extLst>
                <a:ext uri="{FF2B5EF4-FFF2-40B4-BE49-F238E27FC236}">
                  <a16:creationId xmlns="" xmlns:a16="http://schemas.microsoft.com/office/drawing/2014/main" id="{588A60D7-775D-48C1-8B57-A56781932B3F}"/>
                </a:ext>
              </a:extLst>
            </p:cNvPr>
            <p:cNvSpPr/>
            <p:nvPr/>
          </p:nvSpPr>
          <p:spPr>
            <a:xfrm>
              <a:off x="925205" y="1"/>
              <a:ext cx="1140441" cy="912620"/>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8" name="15 Forma libre">
              <a:extLst>
                <a:ext uri="{FF2B5EF4-FFF2-40B4-BE49-F238E27FC236}">
                  <a16:creationId xmlns="" xmlns:a16="http://schemas.microsoft.com/office/drawing/2014/main" id="{C63A4F5D-7E23-4FD9-B0AA-D7E020617293}"/>
                </a:ext>
              </a:extLst>
            </p:cNvPr>
            <p:cNvSpPr/>
            <p:nvPr/>
          </p:nvSpPr>
          <p:spPr>
            <a:xfrm>
              <a:off x="1009315" y="1"/>
              <a:ext cx="1140439" cy="834380"/>
            </a:xfrm>
            <a:custGeom>
              <a:avLst/>
              <a:gdLst>
                <a:gd name="f0" fmla="val 10800000"/>
                <a:gd name="f1" fmla="val 5400000"/>
                <a:gd name="f2" fmla="val 180"/>
                <a:gd name="f3" fmla="val w"/>
                <a:gd name="f4" fmla="val h"/>
                <a:gd name="f5" fmla="val ss"/>
                <a:gd name="f6" fmla="val 0"/>
                <a:gd name="f7" fmla="*/ 5419351 1 1725033"/>
                <a:gd name="f8" fmla="+- 0 0 1"/>
                <a:gd name="f9" fmla="val 12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9" name="16 Forma libre">
              <a:extLst>
                <a:ext uri="{FF2B5EF4-FFF2-40B4-BE49-F238E27FC236}">
                  <a16:creationId xmlns="" xmlns:a16="http://schemas.microsoft.com/office/drawing/2014/main" id="{7936B08F-DF56-4826-9AD3-10353207BD92}"/>
                </a:ext>
              </a:extLst>
            </p:cNvPr>
            <p:cNvSpPr/>
            <p:nvPr/>
          </p:nvSpPr>
          <p:spPr>
            <a:xfrm rot="16200004">
              <a:off x="14519" y="1985586"/>
              <a:ext cx="2692688" cy="625000"/>
            </a:xfrm>
            <a:custGeom>
              <a:avLst/>
              <a:gdLst>
                <a:gd name="f0" fmla="val 10800000"/>
                <a:gd name="f1" fmla="val 5400000"/>
                <a:gd name="f2" fmla="val 180"/>
                <a:gd name="f3" fmla="val w"/>
                <a:gd name="f4" fmla="val h"/>
                <a:gd name="f5" fmla="val 0"/>
                <a:gd name="f6" fmla="val 1665616"/>
                <a:gd name="f7" fmla="val 344610"/>
                <a:gd name="f8" fmla="+- 0 0 -90"/>
                <a:gd name="f9" fmla="*/ f3 1 1665616"/>
                <a:gd name="f10" fmla="*/ f4 1 344610"/>
                <a:gd name="f11" fmla="+- f7 0 f5"/>
                <a:gd name="f12" fmla="+- f6 0 f5"/>
                <a:gd name="f13" fmla="*/ f8 f0 1"/>
                <a:gd name="f14" fmla="*/ f12 1 1665616"/>
                <a:gd name="f15" fmla="*/ f11 1 344610"/>
                <a:gd name="f16" fmla="*/ 0 f12 1"/>
                <a:gd name="f17" fmla="*/ 0 f11 1"/>
                <a:gd name="f18" fmla="*/ 1665616 f12 1"/>
                <a:gd name="f19" fmla="*/ 344610 f11 1"/>
                <a:gd name="f20" fmla="*/ f13 1 f2"/>
                <a:gd name="f21" fmla="*/ f16 1 1665616"/>
                <a:gd name="f22" fmla="*/ f17 1 344610"/>
                <a:gd name="f23" fmla="*/ f18 1 1665616"/>
                <a:gd name="f24" fmla="*/ f19 1 344610"/>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65616" h="344610">
                  <a:moveTo>
                    <a:pt x="f5" y="f5"/>
                  </a:moveTo>
                  <a:lnTo>
                    <a:pt x="f6" y="f5"/>
                  </a:lnTo>
                  <a:lnTo>
                    <a:pt x="f6" y="f7"/>
                  </a:lnTo>
                  <a:lnTo>
                    <a:pt x="f5" y="f7"/>
                  </a:lnTo>
                  <a:lnTo>
                    <a:pt x="f5" y="f5"/>
                  </a:lnTo>
                  <a:close/>
                </a:path>
              </a:pathLst>
            </a:custGeom>
            <a:grpFill/>
          </p:spPr>
          <p:style>
            <a:lnRef idx="2">
              <a:schemeClr val="accent6"/>
            </a:lnRef>
            <a:fillRef idx="1">
              <a:schemeClr val="lt1"/>
            </a:fillRef>
            <a:effectRef idx="0">
              <a:schemeClr val="accent6"/>
            </a:effectRef>
            <a:fontRef idx="minor">
              <a:schemeClr val="dk1"/>
            </a:fontRef>
          </p:style>
          <p:txBody>
            <a:bodyPr vert="horz" wrap="square" lIns="0" tIns="0" rIns="0" bIns="0" anchor="b" anchorCtr="0" compatLnSpc="0"/>
            <a:lstStyle/>
            <a:p>
              <a:pPr algn="r" fontAlgn="auto">
                <a:lnSpc>
                  <a:spcPct val="90000"/>
                </a:lnSpc>
                <a:spcBef>
                  <a:spcPts val="500"/>
                </a:spcBef>
                <a:spcAft>
                  <a:spcPts val="400"/>
                </a:spcAft>
              </a:pPr>
              <a:r>
                <a:rPr lang="el-GR" sz="1400" b="1" i="0" strike="noStrike" cap="none" spc="0" baseline="0" dirty="0" smtClean="0">
                  <a:solidFill>
                    <a:srgbClr val="000000"/>
                  </a:solidFill>
                  <a:effectLst/>
                  <a:latin typeface="Arial"/>
                  <a:ea typeface="Arial"/>
                  <a:cs typeface="Arial"/>
                </a:rPr>
                <a:t>ΒΑΣΙΚΟ ΕΠΙΠΕΔΟ</a:t>
              </a:r>
              <a:r>
                <a:rPr lang="en-GB" sz="1100" b="0" i="0" strike="noStrike" cap="none" spc="0" baseline="0" dirty="0" smtClean="0">
                  <a:solidFill>
                    <a:srgbClr val="000000"/>
                  </a:solidFill>
                  <a:effectLst/>
                  <a:latin typeface="Arial"/>
                  <a:ea typeface="Arial"/>
                  <a:cs typeface="Arial"/>
                </a:rPr>
                <a:t>:</a:t>
              </a:r>
              <a:endParaRPr lang="en-GB" sz="1100" b="0" i="0" strike="noStrike" cap="none" spc="0" baseline="0" dirty="0">
                <a:solidFill>
                  <a:srgbClr val="000000"/>
                </a:solidFill>
                <a:effectLst/>
                <a:latin typeface="Arial"/>
                <a:ea typeface="Arial"/>
                <a:cs typeface="Arial"/>
              </a:endParaRPr>
            </a:p>
            <a:p>
              <a:pPr algn="r" fontAlgn="auto">
                <a:lnSpc>
                  <a:spcPct val="90000"/>
                </a:lnSpc>
                <a:spcBef>
                  <a:spcPts val="500"/>
                </a:spcBef>
                <a:spcAft>
                  <a:spcPts val="400"/>
                </a:spcAft>
              </a:pPr>
              <a:r>
                <a:rPr lang="el-GR" sz="1100" dirty="0">
                  <a:solidFill>
                    <a:srgbClr val="000000"/>
                  </a:solidFill>
                </a:rPr>
                <a:t>Απαιτούμενη ποιότητα ολοκλήρωσης, υπό την </a:t>
              </a:r>
              <a:r>
                <a:rPr lang="el-GR" sz="1100" b="1" dirty="0">
                  <a:solidFill>
                    <a:srgbClr val="000000"/>
                  </a:solidFill>
                </a:rPr>
                <a:t>εποπτεία ενός </a:t>
              </a:r>
              <a:r>
                <a:rPr lang="el-GR" sz="1100" b="1" dirty="0" smtClean="0">
                  <a:solidFill>
                    <a:srgbClr val="000000"/>
                  </a:solidFill>
                </a:rPr>
                <a:t>διευθυντή</a:t>
              </a:r>
              <a:endParaRPr lang="en-GB" sz="1100" b="1" i="0" strike="noStrike" cap="none" spc="0" baseline="0" dirty="0">
                <a:solidFill>
                  <a:srgbClr val="000000"/>
                </a:solidFill>
                <a:effectLst/>
                <a:latin typeface="Arial"/>
                <a:ea typeface="Arial"/>
                <a:cs typeface="Arial"/>
              </a:endParaRPr>
            </a:p>
          </p:txBody>
        </p:sp>
        <p:sp>
          <p:nvSpPr>
            <p:cNvPr id="10" name="17 Forma libre">
              <a:extLst>
                <a:ext uri="{FF2B5EF4-FFF2-40B4-BE49-F238E27FC236}">
                  <a16:creationId xmlns="" xmlns:a16="http://schemas.microsoft.com/office/drawing/2014/main" id="{034F0197-927A-4BCB-A370-31689A2B8564}"/>
                </a:ext>
              </a:extLst>
            </p:cNvPr>
            <p:cNvSpPr/>
            <p:nvPr/>
          </p:nvSpPr>
          <p:spPr>
            <a:xfrm>
              <a:off x="1969026" y="0"/>
              <a:ext cx="1036668" cy="912619"/>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11" name="18 Forma libre">
              <a:extLst>
                <a:ext uri="{FF2B5EF4-FFF2-40B4-BE49-F238E27FC236}">
                  <a16:creationId xmlns="" xmlns:a16="http://schemas.microsoft.com/office/drawing/2014/main" id="{C778C619-66C8-4DFC-99E3-2B3022344D6A}"/>
                </a:ext>
              </a:extLst>
            </p:cNvPr>
            <p:cNvSpPr/>
            <p:nvPr/>
          </p:nvSpPr>
          <p:spPr>
            <a:xfrm>
              <a:off x="2007785" y="0"/>
              <a:ext cx="1140439" cy="834380"/>
            </a:xfrm>
            <a:custGeom>
              <a:avLst/>
              <a:gdLst>
                <a:gd name="f0" fmla="val 10800000"/>
                <a:gd name="f1" fmla="val 5400000"/>
                <a:gd name="f2" fmla="val 180"/>
                <a:gd name="f3" fmla="val w"/>
                <a:gd name="f4" fmla="val h"/>
                <a:gd name="f5" fmla="val ss"/>
                <a:gd name="f6" fmla="val 0"/>
                <a:gd name="f7" fmla="*/ 5419351 1 1725033"/>
                <a:gd name="f8" fmla="+- 0 0 1"/>
                <a:gd name="f9" fmla="val 6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12" name="19 Forma libre">
              <a:extLst>
                <a:ext uri="{FF2B5EF4-FFF2-40B4-BE49-F238E27FC236}">
                  <a16:creationId xmlns="" xmlns:a16="http://schemas.microsoft.com/office/drawing/2014/main" id="{23639B55-92D7-4A74-B223-BFB3210329B2}"/>
                </a:ext>
              </a:extLst>
            </p:cNvPr>
            <p:cNvSpPr/>
            <p:nvPr/>
          </p:nvSpPr>
          <p:spPr>
            <a:xfrm rot="16200004">
              <a:off x="935180" y="1985589"/>
              <a:ext cx="2692689" cy="624994"/>
            </a:xfrm>
            <a:custGeom>
              <a:avLst/>
              <a:gdLst>
                <a:gd name="f0" fmla="val 10800000"/>
                <a:gd name="f1" fmla="val 5400000"/>
                <a:gd name="f2" fmla="val 180"/>
                <a:gd name="f3" fmla="val w"/>
                <a:gd name="f4" fmla="val h"/>
                <a:gd name="f5" fmla="val 0"/>
                <a:gd name="f6" fmla="val 1665616"/>
                <a:gd name="f7" fmla="val 344610"/>
                <a:gd name="f8" fmla="+- 0 0 -90"/>
                <a:gd name="f9" fmla="*/ f3 1 1665616"/>
                <a:gd name="f10" fmla="*/ f4 1 344610"/>
                <a:gd name="f11" fmla="+- f7 0 f5"/>
                <a:gd name="f12" fmla="+- f6 0 f5"/>
                <a:gd name="f13" fmla="*/ f8 f0 1"/>
                <a:gd name="f14" fmla="*/ f12 1 1665616"/>
                <a:gd name="f15" fmla="*/ f11 1 344610"/>
                <a:gd name="f16" fmla="*/ 0 f12 1"/>
                <a:gd name="f17" fmla="*/ 0 f11 1"/>
                <a:gd name="f18" fmla="*/ 1665616 f12 1"/>
                <a:gd name="f19" fmla="*/ 344610 f11 1"/>
                <a:gd name="f20" fmla="*/ f13 1 f2"/>
                <a:gd name="f21" fmla="*/ f16 1 1665616"/>
                <a:gd name="f22" fmla="*/ f17 1 344610"/>
                <a:gd name="f23" fmla="*/ f18 1 1665616"/>
                <a:gd name="f24" fmla="*/ f19 1 344610"/>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65616" h="344610">
                  <a:moveTo>
                    <a:pt x="f5" y="f5"/>
                  </a:moveTo>
                  <a:lnTo>
                    <a:pt x="f6" y="f5"/>
                  </a:lnTo>
                  <a:lnTo>
                    <a:pt x="f6" y="f7"/>
                  </a:lnTo>
                  <a:lnTo>
                    <a:pt x="f5" y="f7"/>
                  </a:lnTo>
                  <a:lnTo>
                    <a:pt x="f5" y="f5"/>
                  </a:lnTo>
                  <a:close/>
                </a:path>
              </a:pathLst>
            </a:custGeom>
            <a:grpFill/>
          </p:spPr>
          <p:style>
            <a:lnRef idx="2">
              <a:schemeClr val="accent6"/>
            </a:lnRef>
            <a:fillRef idx="1">
              <a:schemeClr val="lt1"/>
            </a:fillRef>
            <a:effectRef idx="0">
              <a:schemeClr val="accent6"/>
            </a:effectRef>
            <a:fontRef idx="minor">
              <a:schemeClr val="dk1"/>
            </a:fontRef>
          </p:style>
          <p:txBody>
            <a:bodyPr vert="horz" wrap="square" lIns="0" tIns="0" rIns="0" bIns="0" anchor="b" anchorCtr="0" compatLnSpc="0"/>
            <a:lstStyle/>
            <a:p>
              <a:pPr algn="r" fontAlgn="auto">
                <a:lnSpc>
                  <a:spcPct val="90000"/>
                </a:lnSpc>
                <a:spcBef>
                  <a:spcPts val="500"/>
                </a:spcBef>
                <a:spcAft>
                  <a:spcPts val="400"/>
                </a:spcAft>
              </a:pPr>
              <a:r>
                <a:rPr lang="el-GR" sz="1400" b="1" i="0" strike="noStrike" cap="none" spc="0" baseline="0" dirty="0" smtClean="0">
                  <a:solidFill>
                    <a:srgbClr val="000000"/>
                  </a:solidFill>
                  <a:effectLst/>
                  <a:latin typeface="Arial"/>
                  <a:ea typeface="Arial"/>
                  <a:cs typeface="Arial"/>
                </a:rPr>
                <a:t>ΕΝΔΙΑΜΕΣΟ ΕΠΙΠΕΔΟ</a:t>
              </a:r>
              <a:endParaRPr lang="en-GB" sz="1100" b="0" i="0" strike="noStrike" cap="none" spc="0" baseline="0" dirty="0">
                <a:solidFill>
                  <a:srgbClr val="000000"/>
                </a:solidFill>
                <a:effectLst/>
                <a:latin typeface="Arial"/>
                <a:ea typeface="Arial"/>
                <a:cs typeface="Arial"/>
              </a:endParaRPr>
            </a:p>
            <a:p>
              <a:pPr algn="r" fontAlgn="auto">
                <a:lnSpc>
                  <a:spcPct val="90000"/>
                </a:lnSpc>
                <a:spcBef>
                  <a:spcPts val="500"/>
                </a:spcBef>
                <a:spcAft>
                  <a:spcPts val="400"/>
                </a:spcAft>
              </a:pPr>
              <a:r>
                <a:rPr lang="el-GR" sz="1100" b="1" dirty="0">
                  <a:solidFill>
                    <a:srgbClr val="000000"/>
                  </a:solidFill>
                </a:rPr>
                <a:t>ΕΦΑΡΜΟΓΗ ΑΠΑΙΤΟΥΜΕΝΩΝ ΤΕΧΝΙΚΩΝ ΚΑΙ ΔΙΑΔΙΚΑΣΙΩΝ και απαιτούμενη ποιότητα ολοκλήρωσης</a:t>
              </a:r>
              <a:endParaRPr lang="en-GB" sz="1100" b="0" i="0" strike="noStrike" cap="none" spc="0" baseline="0" dirty="0">
                <a:solidFill>
                  <a:srgbClr val="000000"/>
                </a:solidFill>
                <a:effectLst/>
                <a:latin typeface="Arial"/>
                <a:ea typeface="Arial"/>
                <a:cs typeface="Arial"/>
              </a:endParaRPr>
            </a:p>
          </p:txBody>
        </p:sp>
        <p:sp>
          <p:nvSpPr>
            <p:cNvPr id="13" name="20 Forma libre">
              <a:extLst>
                <a:ext uri="{FF2B5EF4-FFF2-40B4-BE49-F238E27FC236}">
                  <a16:creationId xmlns="" xmlns:a16="http://schemas.microsoft.com/office/drawing/2014/main" id="{92E2F00C-9628-4F22-8F37-4AB63E734EC5}"/>
                </a:ext>
              </a:extLst>
            </p:cNvPr>
            <p:cNvSpPr/>
            <p:nvPr/>
          </p:nvSpPr>
          <p:spPr>
            <a:xfrm>
              <a:off x="2903499" y="0"/>
              <a:ext cx="1154088" cy="912619"/>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14" name="21 Forma libre">
              <a:extLst>
                <a:ext uri="{FF2B5EF4-FFF2-40B4-BE49-F238E27FC236}">
                  <a16:creationId xmlns="" xmlns:a16="http://schemas.microsoft.com/office/drawing/2014/main" id="{31E40A02-EF3C-4DA8-A0A8-83FCA99443B9}"/>
                </a:ext>
              </a:extLst>
            </p:cNvPr>
            <p:cNvSpPr/>
            <p:nvPr/>
          </p:nvSpPr>
          <p:spPr>
            <a:xfrm>
              <a:off x="3046035" y="104297"/>
              <a:ext cx="923251" cy="730083"/>
            </a:xfrm>
            <a:custGeom>
              <a:avLst/>
              <a:gdLst>
                <a:gd name="f0" fmla="val 10800000"/>
                <a:gd name="f1" fmla="val 5400000"/>
                <a:gd name="f2" fmla="val 180"/>
                <a:gd name="f3" fmla="val w"/>
                <a:gd name="f4" fmla="val h"/>
                <a:gd name="f5" fmla="val ss"/>
                <a:gd name="f6" fmla="val 0"/>
                <a:gd name="f7" fmla="*/ 5419351 1 1725033"/>
                <a:gd name="f8" fmla="+- 0 0 1"/>
                <a:gd name="f9" fmla="abs f3"/>
                <a:gd name="f10" fmla="abs f4"/>
                <a:gd name="f11" fmla="abs f5"/>
                <a:gd name="f12" fmla="+- 2700000 f1 0"/>
                <a:gd name="f13" fmla="+- 0 0 f6"/>
                <a:gd name="f14" fmla="+- 0 0 f2"/>
                <a:gd name="f15" fmla="?: f9 f3 1"/>
                <a:gd name="f16" fmla="?: f10 f4 1"/>
                <a:gd name="f17" fmla="?: f11 f5 1"/>
                <a:gd name="f18" fmla="*/ f13 f0 1"/>
                <a:gd name="f19" fmla="*/ f14 f0 1"/>
                <a:gd name="f20" fmla="+- f12 0 f1"/>
                <a:gd name="f21" fmla="*/ f15 1 21600"/>
                <a:gd name="f22" fmla="*/ f16 1 21600"/>
                <a:gd name="f23" fmla="*/ 21600 f15 1"/>
                <a:gd name="f24" fmla="*/ 21600 f16 1"/>
                <a:gd name="f25" fmla="*/ f18 1 f2"/>
                <a:gd name="f26" fmla="*/ f19 1 f2"/>
                <a:gd name="f27" fmla="+- f20 f1 0"/>
                <a:gd name="f28" fmla="min f22 f21"/>
                <a:gd name="f29" fmla="*/ f23 1 f17"/>
                <a:gd name="f30" fmla="*/ f24 1 f17"/>
                <a:gd name="f31" fmla="+- f25 0 f1"/>
                <a:gd name="f32" fmla="+- f26 0 f1"/>
                <a:gd name="f33" fmla="*/ f27 f7 1"/>
                <a:gd name="f34" fmla="val f29"/>
                <a:gd name="f35" fmla="val f30"/>
                <a:gd name="f36" fmla="+- 0 0 f31"/>
                <a:gd name="f37" fmla="+- 0 0 f32"/>
                <a:gd name="f38" fmla="*/ f33 1 f0"/>
                <a:gd name="f39" fmla="+- f35 0 f6"/>
                <a:gd name="f40" fmla="+- f34 0 f6"/>
                <a:gd name="f41" fmla="+- f37 0 f36"/>
                <a:gd name="f42" fmla="+- f36 f1 0"/>
                <a:gd name="f43" fmla="+- 0 0 f38"/>
                <a:gd name="f44" fmla="*/ f39 1 2"/>
                <a:gd name="f45" fmla="*/ f40 1 2"/>
                <a:gd name="f46" fmla="+- f41 21600000 0"/>
                <a:gd name="f47" fmla="+- 0 0 f43"/>
                <a:gd name="f48" fmla="*/ f42 f7 1"/>
                <a:gd name="f49" fmla="+- f6 f44 0"/>
                <a:gd name="f50" fmla="+- f6 f45 0"/>
                <a:gd name="f51" fmla="?: f41 f41 f46"/>
                <a:gd name="f52" fmla="*/ f47 f0 1"/>
                <a:gd name="f53" fmla="*/ f48 1 f0"/>
                <a:gd name="f54" fmla="*/ f45 f28 1"/>
                <a:gd name="f55" fmla="*/ f44 f28 1"/>
                <a:gd name="f56" fmla="*/ f52 1 f7"/>
                <a:gd name="f57" fmla="+- 0 0 f53"/>
                <a:gd name="f58" fmla="*/ f50 f28 1"/>
                <a:gd name="f59" fmla="*/ f49 f28 1"/>
                <a:gd name="f60" fmla="+- f56 0 f1"/>
                <a:gd name="f61" fmla="+- 0 0 f57"/>
                <a:gd name="f62" fmla="cos 1 f60"/>
                <a:gd name="f63" fmla="sin 1 f60"/>
                <a:gd name="f64" fmla="*/ f61 f0 1"/>
                <a:gd name="f65" fmla="+- 0 0 f62"/>
                <a:gd name="f66" fmla="+- 0 0 f63"/>
                <a:gd name="f67" fmla="*/ f64 1 f7"/>
                <a:gd name="f68" fmla="+- 0 0 f65"/>
                <a:gd name="f69" fmla="+- 0 0 f66"/>
                <a:gd name="f70" fmla="+- f67 0 f1"/>
                <a:gd name="f71" fmla="val f68"/>
                <a:gd name="f72" fmla="val f69"/>
                <a:gd name="f73" fmla="sin 1 f70"/>
                <a:gd name="f74" fmla="cos 1 f70"/>
                <a:gd name="f75" fmla="+- 0 0 f73"/>
                <a:gd name="f76" fmla="+- 0 0 f74"/>
                <a:gd name="f77" fmla="*/ f71 f45 1"/>
                <a:gd name="f78" fmla="*/ f72 f44 1"/>
                <a:gd name="f79" fmla="+- 0 0 f75"/>
                <a:gd name="f80" fmla="+- 0 0 f76"/>
                <a:gd name="f81" fmla="+- f50 0 f77"/>
                <a:gd name="f82" fmla="+- f50 f77 0"/>
                <a:gd name="f83" fmla="+- f49 0 f78"/>
                <a:gd name="f84" fmla="+- f49 f78 0"/>
                <a:gd name="f85" fmla="val f79"/>
                <a:gd name="f86" fmla="val f80"/>
                <a:gd name="f87" fmla="*/ f81 f28 1"/>
                <a:gd name="f88" fmla="*/ f83 f28 1"/>
                <a:gd name="f89" fmla="*/ f82 f28 1"/>
                <a:gd name="f90" fmla="*/ f84 f28 1"/>
                <a:gd name="f91" fmla="*/ f85 f45 1"/>
                <a:gd name="f92" fmla="*/ f86 f44 1"/>
                <a:gd name="f93" fmla="+- 0 0 f92"/>
                <a:gd name="f94" fmla="+- 0 0 f91"/>
                <a:gd name="f95" fmla="+- 0 0 f93"/>
                <a:gd name="f96" fmla="+- 0 0 f94"/>
                <a:gd name="f97" fmla="at2 f95 f96"/>
                <a:gd name="f98" fmla="+- f97 f1 0"/>
                <a:gd name="f99" fmla="*/ f98 f7 1"/>
                <a:gd name="f100" fmla="*/ f99 1 f0"/>
                <a:gd name="f101" fmla="+- 0 0 f100"/>
                <a:gd name="f102" fmla="val f101"/>
                <a:gd name="f103" fmla="+- 0 0 f102"/>
                <a:gd name="f104" fmla="*/ f103 f0 1"/>
                <a:gd name="f105" fmla="*/ f104 1 f7"/>
                <a:gd name="f106" fmla="+- f105 0 f1"/>
                <a:gd name="f107" fmla="+- f106 f1 0"/>
                <a:gd name="f108" fmla="*/ f107 f7 1"/>
                <a:gd name="f109" fmla="*/ f108 1 f0"/>
                <a:gd name="f110" fmla="+- 0 0 f109"/>
                <a:gd name="f111" fmla="+- 0 0 f110"/>
                <a:gd name="f112" fmla="*/ f111 f0 1"/>
                <a:gd name="f113" fmla="*/ f112 1 f7"/>
                <a:gd name="f114" fmla="+- f113 0 f1"/>
                <a:gd name="f115" fmla="cos 1 f114"/>
                <a:gd name="f116" fmla="sin 1 f114"/>
                <a:gd name="f117" fmla="+- 0 0 f115"/>
                <a:gd name="f118" fmla="+- 0 0 f116"/>
                <a:gd name="f119" fmla="+- 0 0 f117"/>
                <a:gd name="f120" fmla="+- 0 0 f118"/>
                <a:gd name="f121" fmla="val f119"/>
                <a:gd name="f122" fmla="val f120"/>
                <a:gd name="f123" fmla="+- 0 0 f121"/>
                <a:gd name="f124" fmla="+- 0 0 f122"/>
                <a:gd name="f125" fmla="*/ f8 f123 1"/>
                <a:gd name="f126" fmla="*/ f8 f124 1"/>
                <a:gd name="f127" fmla="*/ f125 f45 1"/>
                <a:gd name="f128" fmla="*/ f126 f44 1"/>
                <a:gd name="f129" fmla="+- f50 f127 0"/>
                <a:gd name="f130" fmla="+- f49 f128 0"/>
                <a:gd name="f131" fmla="*/ f129 f28 1"/>
                <a:gd name="f132" fmla="*/ f130 f28 1"/>
              </a:gdLst>
              <a:ahLst/>
              <a:cxnLst>
                <a:cxn ang="3cd4">
                  <a:pos x="hc" y="t"/>
                </a:cxn>
                <a:cxn ang="0">
                  <a:pos x="r" y="vc"/>
                </a:cxn>
                <a:cxn ang="cd4">
                  <a:pos x="hc" y="b"/>
                </a:cxn>
                <a:cxn ang="cd2">
                  <a:pos x="l" y="vc"/>
                </a:cxn>
              </a:cxnLst>
              <a:rect l="f87" t="f88" r="f89" b="f90"/>
              <a:pathLst>
                <a:path>
                  <a:moveTo>
                    <a:pt x="f131" y="f132"/>
                  </a:moveTo>
                  <a:arcTo wR="f54" hR="f55" stAng="f36" swAng="f51"/>
                  <a:lnTo>
                    <a:pt x="f58" y="f59"/>
                  </a:lnTo>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15" name="22 Forma libre">
              <a:extLst>
                <a:ext uri="{FF2B5EF4-FFF2-40B4-BE49-F238E27FC236}">
                  <a16:creationId xmlns="" xmlns:a16="http://schemas.microsoft.com/office/drawing/2014/main" id="{34B598AD-E14A-486E-8401-26D8C01638D0}"/>
                </a:ext>
              </a:extLst>
            </p:cNvPr>
            <p:cNvSpPr/>
            <p:nvPr/>
          </p:nvSpPr>
          <p:spPr>
            <a:xfrm rot="16200004">
              <a:off x="1922288" y="1932955"/>
              <a:ext cx="2692690" cy="730264"/>
            </a:xfrm>
            <a:custGeom>
              <a:avLst/>
              <a:gdLst>
                <a:gd name="f0" fmla="val 10800000"/>
                <a:gd name="f1" fmla="val 5400000"/>
                <a:gd name="f2" fmla="val 180"/>
                <a:gd name="f3" fmla="val w"/>
                <a:gd name="f4" fmla="val h"/>
                <a:gd name="f5" fmla="val 0"/>
                <a:gd name="f6" fmla="val 1665616"/>
                <a:gd name="f7" fmla="val 344610"/>
                <a:gd name="f8" fmla="+- 0 0 -90"/>
                <a:gd name="f9" fmla="*/ f3 1 1665616"/>
                <a:gd name="f10" fmla="*/ f4 1 344610"/>
                <a:gd name="f11" fmla="+- f7 0 f5"/>
                <a:gd name="f12" fmla="+- f6 0 f5"/>
                <a:gd name="f13" fmla="*/ f8 f0 1"/>
                <a:gd name="f14" fmla="*/ f12 1 1665616"/>
                <a:gd name="f15" fmla="*/ f11 1 344610"/>
                <a:gd name="f16" fmla="*/ 0 f12 1"/>
                <a:gd name="f17" fmla="*/ 0 f11 1"/>
                <a:gd name="f18" fmla="*/ 1665616 f12 1"/>
                <a:gd name="f19" fmla="*/ 344610 f11 1"/>
                <a:gd name="f20" fmla="*/ f13 1 f2"/>
                <a:gd name="f21" fmla="*/ f16 1 1665616"/>
                <a:gd name="f22" fmla="*/ f17 1 344610"/>
                <a:gd name="f23" fmla="*/ f18 1 1665616"/>
                <a:gd name="f24" fmla="*/ f19 1 344610"/>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65616" h="344610">
                  <a:moveTo>
                    <a:pt x="f5" y="f5"/>
                  </a:moveTo>
                  <a:lnTo>
                    <a:pt x="f6" y="f5"/>
                  </a:lnTo>
                  <a:lnTo>
                    <a:pt x="f6" y="f7"/>
                  </a:lnTo>
                  <a:lnTo>
                    <a:pt x="f5" y="f7"/>
                  </a:lnTo>
                  <a:lnTo>
                    <a:pt x="f5" y="f5"/>
                  </a:lnTo>
                  <a:close/>
                </a:path>
              </a:pathLst>
            </a:custGeom>
            <a:grpFill/>
          </p:spPr>
          <p:style>
            <a:lnRef idx="2">
              <a:schemeClr val="accent6"/>
            </a:lnRef>
            <a:fillRef idx="1">
              <a:schemeClr val="lt1"/>
            </a:fillRef>
            <a:effectRef idx="0">
              <a:schemeClr val="accent6"/>
            </a:effectRef>
            <a:fontRef idx="minor">
              <a:schemeClr val="dk1"/>
            </a:fontRef>
          </p:style>
          <p:txBody>
            <a:bodyPr vert="horz" wrap="square" lIns="0" tIns="0" rIns="0" bIns="0" anchor="b" anchorCtr="0" compatLnSpc="0"/>
            <a:lstStyle/>
            <a:p>
              <a:pPr algn="r" fontAlgn="auto">
                <a:lnSpc>
                  <a:spcPct val="90000"/>
                </a:lnSpc>
                <a:spcBef>
                  <a:spcPts val="500"/>
                </a:spcBef>
                <a:spcAft>
                  <a:spcPts val="400"/>
                </a:spcAft>
              </a:pPr>
              <a:r>
                <a:rPr lang="el-GR" b="1" dirty="0" smtClean="0">
                  <a:solidFill>
                    <a:srgbClr val="000000"/>
                  </a:solidFill>
                  <a:latin typeface="Arial"/>
                  <a:ea typeface="Arial"/>
                  <a:cs typeface="Arial"/>
                </a:rPr>
                <a:t>ΠΡΟΧΩΡΗΜΕΝΟ ΕΠΙΠΕΔΟ</a:t>
              </a:r>
              <a:r>
                <a:rPr lang="en-GB" sz="1100" b="0" i="0" strike="noStrike" cap="none" spc="0" baseline="0" dirty="0" smtClean="0">
                  <a:solidFill>
                    <a:srgbClr val="000000"/>
                  </a:solidFill>
                  <a:effectLst/>
                  <a:latin typeface="Arial"/>
                  <a:ea typeface="Arial"/>
                  <a:cs typeface="Arial"/>
                </a:rPr>
                <a:t>: </a:t>
              </a:r>
              <a:endParaRPr lang="en-GB" sz="1100" b="0" i="0" strike="noStrike" cap="none" spc="0" baseline="0" dirty="0">
                <a:solidFill>
                  <a:srgbClr val="000000"/>
                </a:solidFill>
                <a:effectLst/>
                <a:latin typeface="Arial"/>
                <a:ea typeface="Arial"/>
                <a:cs typeface="Arial"/>
              </a:endParaRPr>
            </a:p>
            <a:p>
              <a:pPr algn="r" fontAlgn="auto">
                <a:lnSpc>
                  <a:spcPct val="90000"/>
                </a:lnSpc>
                <a:spcBef>
                  <a:spcPts val="500"/>
                </a:spcBef>
                <a:spcAft>
                  <a:spcPts val="400"/>
                </a:spcAft>
              </a:pPr>
              <a:r>
                <a:rPr lang="el-GR" sz="1100" b="1" dirty="0">
                  <a:solidFill>
                    <a:srgbClr val="000000"/>
                  </a:solidFill>
                </a:rPr>
                <a:t>ΟΡΓΑΝΩΣΗ ΕΡΓΑΣΙΩΝ, </a:t>
              </a:r>
              <a:r>
                <a:rPr lang="el-GR" sz="1100" dirty="0">
                  <a:solidFill>
                    <a:srgbClr val="000000"/>
                  </a:solidFill>
                </a:rPr>
                <a:t>εφαρμογή των απαιτούμενων τεχνικών και διαδικασιών και επίτευξη της απαιτούμενης ποιότητας ολοκλήρωσης</a:t>
              </a:r>
              <a:endParaRPr lang="en-GB" sz="1100" i="0" strike="noStrike" cap="none" spc="0" baseline="0" dirty="0">
                <a:solidFill>
                  <a:srgbClr val="000000"/>
                </a:solidFill>
                <a:effectLst/>
                <a:latin typeface="Arial"/>
                <a:ea typeface="Arial"/>
                <a:cs typeface="Arial"/>
              </a:endParaRPr>
            </a:p>
          </p:txBody>
        </p:sp>
      </p:grpSp>
      <p:sp>
        <p:nvSpPr>
          <p:cNvPr id="3" name="CuadroTexto 2">
            <a:extLst>
              <a:ext uri="{FF2B5EF4-FFF2-40B4-BE49-F238E27FC236}">
                <a16:creationId xmlns="" xmlns:a16="http://schemas.microsoft.com/office/drawing/2014/main" id="{D0E507AD-DFA6-4B85-ABB6-A67BB0363857}"/>
              </a:ext>
            </a:extLst>
          </p:cNvPr>
          <p:cNvSpPr txBox="1"/>
          <p:nvPr/>
        </p:nvSpPr>
        <p:spPr>
          <a:xfrm rot="16200000">
            <a:off x="-1564271" y="2302159"/>
            <a:ext cx="3850941" cy="307777"/>
          </a:xfrm>
          <a:prstGeom prst="rect">
            <a:avLst/>
          </a:prstGeom>
          <a:noFill/>
        </p:spPr>
        <p:txBody>
          <a:bodyPr wrap="square" rtlCol="0">
            <a:spAutoFit/>
          </a:bodyPr>
          <a:lstStyle/>
          <a:p>
            <a:r>
              <a:rPr lang="el-GR" b="1" dirty="0"/>
              <a:t>Πιστοποιητικά επαγγελματικής επάρκειας</a:t>
            </a:r>
            <a:endParaRPr lang="en-GB" b="1" i="0" strike="noStrike" cap="none" spc="0" baseline="0" dirty="0">
              <a:solidFill>
                <a:srgbClr val="000000"/>
              </a:solidFill>
              <a:effectLst/>
              <a:latin typeface="Arial"/>
              <a:ea typeface="Arial"/>
              <a:cs typeface="Arial"/>
            </a:endParaRPr>
          </a:p>
        </p:txBody>
      </p:sp>
      <p:sp>
        <p:nvSpPr>
          <p:cNvPr id="4" name="Flecha: a la derecha con bandas 3">
            <a:extLst>
              <a:ext uri="{FF2B5EF4-FFF2-40B4-BE49-F238E27FC236}">
                <a16:creationId xmlns="" xmlns:a16="http://schemas.microsoft.com/office/drawing/2014/main" id="{9344FA0F-7A1E-4FB3-94EB-4FCABAD06BA1}"/>
              </a:ext>
            </a:extLst>
          </p:cNvPr>
          <p:cNvSpPr/>
          <p:nvPr/>
        </p:nvSpPr>
        <p:spPr>
          <a:xfrm>
            <a:off x="1204828" y="998582"/>
            <a:ext cx="1391616" cy="683811"/>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00" b="1" dirty="0" smtClean="0">
                <a:solidFill>
                  <a:srgbClr val="000000"/>
                </a:solidFill>
                <a:latin typeface="Arial"/>
                <a:ea typeface="Arial"/>
                <a:cs typeface="Arial"/>
              </a:rPr>
              <a:t>Επαγγελματικό</a:t>
            </a:r>
            <a:endParaRPr sz="1000" b="1" dirty="0">
              <a:solidFill>
                <a:srgbClr val="000000"/>
              </a:solidFill>
              <a:latin typeface="Arial"/>
              <a:ea typeface="Arial"/>
              <a:cs typeface="Arial"/>
            </a:endParaRPr>
          </a:p>
        </p:txBody>
      </p:sp>
      <p:sp>
        <p:nvSpPr>
          <p:cNvPr id="18" name="Flecha: a la derecha con bandas 17">
            <a:extLst>
              <a:ext uri="{FF2B5EF4-FFF2-40B4-BE49-F238E27FC236}">
                <a16:creationId xmlns="" xmlns:a16="http://schemas.microsoft.com/office/drawing/2014/main" id="{FD66BB67-1421-4913-BAAE-C40DA58205E0}"/>
              </a:ext>
            </a:extLst>
          </p:cNvPr>
          <p:cNvSpPr/>
          <p:nvPr/>
        </p:nvSpPr>
        <p:spPr>
          <a:xfrm>
            <a:off x="1234786" y="3308721"/>
            <a:ext cx="1254414" cy="683811"/>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50" b="1" dirty="0" smtClean="0">
                <a:solidFill>
                  <a:srgbClr val="000000"/>
                </a:solidFill>
                <a:latin typeface="Arial"/>
                <a:ea typeface="Arial"/>
                <a:cs typeface="Arial"/>
              </a:rPr>
              <a:t>Ανώτατο </a:t>
            </a:r>
            <a:r>
              <a:rPr lang="el-GR" sz="1050" b="1" dirty="0" smtClean="0">
                <a:solidFill>
                  <a:srgbClr val="000000"/>
                </a:solidFill>
                <a:latin typeface="Arial"/>
                <a:ea typeface="Arial"/>
                <a:cs typeface="Arial"/>
              </a:rPr>
              <a:t>επίπεδο</a:t>
            </a:r>
            <a:endParaRPr lang="en-GB" sz="1050" b="1" i="0" strike="noStrike" cap="none" spc="0" baseline="0" dirty="0">
              <a:solidFill>
                <a:srgbClr val="000000"/>
              </a:solidFill>
              <a:effectLst/>
              <a:latin typeface="Arial"/>
              <a:ea typeface="Arial"/>
              <a:cs typeface="Arial"/>
            </a:endParaRPr>
          </a:p>
        </p:txBody>
      </p:sp>
      <p:sp>
        <p:nvSpPr>
          <p:cNvPr id="19" name="Flecha: a la derecha con bandas 18">
            <a:extLst>
              <a:ext uri="{FF2B5EF4-FFF2-40B4-BE49-F238E27FC236}">
                <a16:creationId xmlns="" xmlns:a16="http://schemas.microsoft.com/office/drawing/2014/main" id="{ADFEC36C-FB8A-4D1B-A635-50A98CB42430}"/>
              </a:ext>
            </a:extLst>
          </p:cNvPr>
          <p:cNvSpPr/>
          <p:nvPr/>
        </p:nvSpPr>
        <p:spPr>
          <a:xfrm>
            <a:off x="1234786" y="2207516"/>
            <a:ext cx="1254414" cy="683811"/>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50" b="1" dirty="0" smtClean="0">
                <a:solidFill>
                  <a:srgbClr val="000000"/>
                </a:solidFill>
                <a:latin typeface="Arial"/>
                <a:ea typeface="Arial"/>
                <a:cs typeface="Arial"/>
              </a:rPr>
              <a:t>Μεσαίο </a:t>
            </a:r>
            <a:r>
              <a:rPr lang="el-GR" sz="1050" b="1" dirty="0" smtClean="0">
                <a:solidFill>
                  <a:srgbClr val="000000"/>
                </a:solidFill>
                <a:latin typeface="Arial"/>
                <a:ea typeface="Arial"/>
                <a:cs typeface="Arial"/>
              </a:rPr>
              <a:t>επίπεδο</a:t>
            </a:r>
            <a:endParaRPr lang="en-GB" sz="1050" b="1" i="0" strike="noStrike" cap="none" spc="0" baseline="0" dirty="0">
              <a:solidFill>
                <a:srgbClr val="000000"/>
              </a:solidFill>
              <a:effectLst/>
              <a:latin typeface="Arial"/>
              <a:ea typeface="Arial"/>
              <a:cs typeface="Arial"/>
            </a:endParaRPr>
          </a:p>
        </p:txBody>
      </p:sp>
      <p:pic>
        <p:nvPicPr>
          <p:cNvPr id="16" name="Imagen 15">
            <a:extLst>
              <a:ext uri="{FF2B5EF4-FFF2-40B4-BE49-F238E27FC236}">
                <a16:creationId xmlns="" xmlns:a16="http://schemas.microsoft.com/office/drawing/2014/main" id="{C66C4AB7-E170-4FAA-9111-5D75BE801549}"/>
              </a:ext>
            </a:extLst>
          </p:cNvPr>
          <p:cNvPicPr>
            <a:picLocks noChangeAspect="1"/>
          </p:cNvPicPr>
          <p:nvPr/>
        </p:nvPicPr>
        <p:blipFill>
          <a:blip r:embed="rId3"/>
          <a:stretch>
            <a:fillRect/>
          </a:stretch>
        </p:blipFill>
        <p:spPr>
          <a:xfrm>
            <a:off x="484018" y="995065"/>
            <a:ext cx="597740" cy="587493"/>
          </a:xfrm>
          <a:prstGeom prst="rect">
            <a:avLst/>
          </a:prstGeom>
        </p:spPr>
      </p:pic>
      <p:pic>
        <p:nvPicPr>
          <p:cNvPr id="20" name="Imagen 19">
            <a:extLst>
              <a:ext uri="{FF2B5EF4-FFF2-40B4-BE49-F238E27FC236}">
                <a16:creationId xmlns="" xmlns:a16="http://schemas.microsoft.com/office/drawing/2014/main" id="{A3694018-4F68-4DC5-8653-1E4B3B5F6AC9}"/>
              </a:ext>
            </a:extLst>
          </p:cNvPr>
          <p:cNvPicPr>
            <a:picLocks noChangeAspect="1"/>
          </p:cNvPicPr>
          <p:nvPr/>
        </p:nvPicPr>
        <p:blipFill>
          <a:blip r:embed="rId4"/>
          <a:stretch>
            <a:fillRect/>
          </a:stretch>
        </p:blipFill>
        <p:spPr>
          <a:xfrm>
            <a:off x="499999" y="2217417"/>
            <a:ext cx="611717" cy="579521"/>
          </a:xfrm>
          <a:prstGeom prst="rect">
            <a:avLst/>
          </a:prstGeom>
        </p:spPr>
      </p:pic>
      <p:pic>
        <p:nvPicPr>
          <p:cNvPr id="22" name="Imagen 21">
            <a:extLst>
              <a:ext uri="{FF2B5EF4-FFF2-40B4-BE49-F238E27FC236}">
                <a16:creationId xmlns="" xmlns:a16="http://schemas.microsoft.com/office/drawing/2014/main" id="{CFDD6B57-7E8E-423A-90DB-FFEE44D4BC8B}"/>
              </a:ext>
            </a:extLst>
          </p:cNvPr>
          <p:cNvPicPr>
            <a:picLocks noChangeAspect="1"/>
          </p:cNvPicPr>
          <p:nvPr/>
        </p:nvPicPr>
        <p:blipFill>
          <a:blip r:embed="rId5"/>
          <a:stretch>
            <a:fillRect/>
          </a:stretch>
        </p:blipFill>
        <p:spPr>
          <a:xfrm>
            <a:off x="499533" y="3317155"/>
            <a:ext cx="673715" cy="651151"/>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4965711-9A01-48AC-8AAF-CDACA91179D5}"/>
              </a:ext>
            </a:extLst>
          </p:cNvPr>
          <p:cNvSpPr>
            <a:spLocks noGrp="1"/>
          </p:cNvSpPr>
          <p:nvPr>
            <p:ph type="title"/>
          </p:nvPr>
        </p:nvSpPr>
        <p:spPr>
          <a:xfrm>
            <a:off x="639644" y="259996"/>
            <a:ext cx="7249709" cy="554971"/>
          </a:xfrm>
        </p:spPr>
        <p:txBody>
          <a:bodyPr/>
          <a:lstStyle/>
          <a:p>
            <a:r>
              <a:rPr lang="el-GR" sz="1200" b="0" dirty="0">
                <a:latin typeface="Candara"/>
                <a:ea typeface="Candara"/>
                <a:cs typeface="Candara"/>
              </a:rPr>
              <a:t>Για παράδειγμα, η </a:t>
            </a:r>
            <a:r>
              <a:rPr lang="el-GR" sz="1600" b="0" dirty="0">
                <a:solidFill>
                  <a:srgbClr val="FDA023"/>
                </a:solidFill>
                <a:latin typeface="Candara"/>
                <a:ea typeface="Candara"/>
                <a:cs typeface="Candara"/>
              </a:rPr>
              <a:t>επαγγελματική λειτουργία </a:t>
            </a:r>
            <a:r>
              <a:rPr lang="el-GR" sz="1200" b="0" dirty="0">
                <a:latin typeface="Candara"/>
                <a:ea typeface="Candara"/>
                <a:cs typeface="Candara"/>
              </a:rPr>
              <a:t>θα ποικίλει ανάλογα με την εργασία που επιθυμεί </a:t>
            </a:r>
            <a:r>
              <a:rPr lang="el-GR" sz="1200" b="0" dirty="0" smtClean="0">
                <a:latin typeface="Candara"/>
                <a:ea typeface="Candara"/>
                <a:cs typeface="Candara"/>
              </a:rPr>
              <a:t>κάποιος/α </a:t>
            </a:r>
            <a:r>
              <a:rPr lang="el-GR" sz="1200" b="0" dirty="0">
                <a:latin typeface="Candara"/>
                <a:ea typeface="Candara"/>
                <a:cs typeface="Candara"/>
              </a:rPr>
              <a:t>να κάνει:</a:t>
            </a:r>
            <a:endParaRPr sz="900" dirty="0"/>
          </a:p>
        </p:txBody>
      </p:sp>
      <p:sp>
        <p:nvSpPr>
          <p:cNvPr id="4" name="Marcador de número de diapositiva 3">
            <a:extLst>
              <a:ext uri="{FF2B5EF4-FFF2-40B4-BE49-F238E27FC236}">
                <a16:creationId xmlns="" xmlns:a16="http://schemas.microsoft.com/office/drawing/2014/main" id="{87D6C724-D541-4E32-941F-454CA677B015}"/>
              </a:ext>
            </a:extLst>
          </p:cNvPr>
          <p:cNvSpPr>
            <a:spLocks noGrp="1"/>
          </p:cNvSpPr>
          <p:nvPr>
            <p:ph type="sldNum" idx="12"/>
          </p:nvPr>
        </p:nvSpPr>
        <p:spPr/>
        <p:txBody>
          <a:bodyPr/>
          <a:lstStyle/>
          <a:p>
            <a:pPr marL="0" lvl="0" indent="0" algn="r" rtl="0">
              <a:spcBef>
                <a:spcPct val="0"/>
              </a:spcBef>
              <a:spcAft>
                <a:spcPct val="0"/>
              </a:spcAft>
              <a:buNone/>
            </a:pPr>
            <a:fld id="{00000000-1234-1234-1234-123412341234}" type="slidenum">
              <a:rPr lang="es-ES" smtClean="0"/>
              <a:t>7</a:t>
            </a:fld>
            <a:endParaRPr lang="es-ES"/>
          </a:p>
        </p:txBody>
      </p:sp>
      <p:grpSp>
        <p:nvGrpSpPr>
          <p:cNvPr id="6" name="Diagrama 10">
            <a:extLst>
              <a:ext uri="{FF2B5EF4-FFF2-40B4-BE49-F238E27FC236}">
                <a16:creationId xmlns="" xmlns:a16="http://schemas.microsoft.com/office/drawing/2014/main" id="{8DB9D55C-DF81-48CD-97E0-42265481A26C}"/>
              </a:ext>
            </a:extLst>
          </p:cNvPr>
          <p:cNvGrpSpPr/>
          <p:nvPr/>
        </p:nvGrpSpPr>
        <p:grpSpPr>
          <a:xfrm>
            <a:off x="176212" y="785812"/>
            <a:ext cx="8791575" cy="3571875"/>
            <a:chOff x="0" y="0"/>
            <a:chExt cx="5648321" cy="2571750"/>
          </a:xfrm>
        </p:grpSpPr>
        <p:sp>
          <p:nvSpPr>
            <p:cNvPr id="7" name="45 Forma libre">
              <a:extLst>
                <a:ext uri="{FF2B5EF4-FFF2-40B4-BE49-F238E27FC236}">
                  <a16:creationId xmlns="" xmlns:a16="http://schemas.microsoft.com/office/drawing/2014/main" id="{5C3C825A-BF6E-40C1-930C-2F2480618BE7}"/>
                </a:ext>
              </a:extLst>
            </p:cNvPr>
            <p:cNvSpPr/>
            <p:nvPr/>
          </p:nvSpPr>
          <p:spPr>
            <a:xfrm>
              <a:off x="0" y="0"/>
              <a:ext cx="352930" cy="32703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D0D0"/>
            </a:solidFill>
            <a:ln>
              <a:noFill/>
              <a:prstDash val="solid"/>
            </a:ln>
          </p:spPr>
          <p:txBody>
            <a:bodyPr lIns="0" tIns="0" rIns="0" bIns="0"/>
            <a:lstStyle/>
            <a:p>
              <a:endParaRPr lang="es-ES"/>
            </a:p>
          </p:txBody>
        </p:sp>
        <p:sp>
          <p:nvSpPr>
            <p:cNvPr id="8" name="46 Forma libre">
              <a:extLst>
                <a:ext uri="{FF2B5EF4-FFF2-40B4-BE49-F238E27FC236}">
                  <a16:creationId xmlns="" xmlns:a16="http://schemas.microsoft.com/office/drawing/2014/main" id="{185BFC94-4A55-4480-9594-83F5765015B6}"/>
                </a:ext>
              </a:extLst>
            </p:cNvPr>
            <p:cNvSpPr/>
            <p:nvPr/>
          </p:nvSpPr>
          <p:spPr>
            <a:xfrm>
              <a:off x="35294" y="49377"/>
              <a:ext cx="282339" cy="261627"/>
            </a:xfrm>
            <a:custGeom>
              <a:avLst/>
              <a:gdLst>
                <a:gd name="f0" fmla="val 10800000"/>
                <a:gd name="f1" fmla="val 5400000"/>
                <a:gd name="f2" fmla="val 180"/>
                <a:gd name="f3" fmla="val w"/>
                <a:gd name="f4" fmla="val h"/>
                <a:gd name="f5" fmla="val ss"/>
                <a:gd name="f6" fmla="val 0"/>
                <a:gd name="f7" fmla="*/ 5419351 1 1725033"/>
                <a:gd name="f8" fmla="+- 0 0 1"/>
                <a:gd name="f9" fmla="val 289"/>
                <a:gd name="f10" fmla="val 70"/>
                <a:gd name="f11" fmla="+- 0 0 -109"/>
                <a:gd name="f12" fmla="+- 0 0 -250"/>
                <a:gd name="f13" fmla="+- 0 0 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solidFill>
              <a:srgbClr val="C0504D"/>
            </a:solidFill>
            <a:ln w="25402">
              <a:solidFill>
                <a:srgbClr val="C0504D"/>
              </a:solidFill>
              <a:prstDash val="solid"/>
            </a:ln>
          </p:spPr>
          <p:txBody>
            <a:bodyPr lIns="0" tIns="0" rIns="0" bIns="0"/>
            <a:lstStyle/>
            <a:p>
              <a:endParaRPr lang="es-ES"/>
            </a:p>
          </p:txBody>
        </p:sp>
        <p:sp>
          <p:nvSpPr>
            <p:cNvPr id="9" name="47 Forma libre">
              <a:extLst>
                <a:ext uri="{FF2B5EF4-FFF2-40B4-BE49-F238E27FC236}">
                  <a16:creationId xmlns="" xmlns:a16="http://schemas.microsoft.com/office/drawing/2014/main" id="{3AA037B7-C057-4939-A9E2-3059CF0A9F2C}"/>
                </a:ext>
              </a:extLst>
            </p:cNvPr>
            <p:cNvSpPr/>
            <p:nvPr/>
          </p:nvSpPr>
          <p:spPr>
            <a:xfrm>
              <a:off x="56901" y="493775"/>
              <a:ext cx="1807028" cy="2038042"/>
            </a:xfrm>
            <a:custGeom>
              <a:avLst/>
              <a:gdLst>
                <a:gd name="f0" fmla="val 10800000"/>
                <a:gd name="f1" fmla="val 5400000"/>
                <a:gd name="f2" fmla="val 180"/>
                <a:gd name="f3" fmla="val w"/>
                <a:gd name="f4" fmla="val h"/>
                <a:gd name="f5" fmla="val 0"/>
                <a:gd name="f6" fmla="val 1081918"/>
                <a:gd name="f7" fmla="val 889253"/>
                <a:gd name="f8" fmla="+- 0 0 -90"/>
                <a:gd name="f9" fmla="*/ f3 1 1081918"/>
                <a:gd name="f10" fmla="*/ f4 1 889253"/>
                <a:gd name="f11" fmla="+- f7 0 f5"/>
                <a:gd name="f12" fmla="+- f6 0 f5"/>
                <a:gd name="f13" fmla="*/ f8 f0 1"/>
                <a:gd name="f14" fmla="*/ f12 1 1081918"/>
                <a:gd name="f15" fmla="*/ f11 1 889253"/>
                <a:gd name="f16" fmla="*/ 0 f12 1"/>
                <a:gd name="f17" fmla="*/ 0 f11 1"/>
                <a:gd name="f18" fmla="*/ 1081918 f12 1"/>
                <a:gd name="f19" fmla="*/ 889253 f11 1"/>
                <a:gd name="f20" fmla="*/ f13 1 f2"/>
                <a:gd name="f21" fmla="*/ f16 1 1081918"/>
                <a:gd name="f22" fmla="*/ f17 1 889253"/>
                <a:gd name="f23" fmla="*/ f18 1 1081918"/>
                <a:gd name="f24" fmla="*/ f19 1 8892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081918" h="889253">
                  <a:moveTo>
                    <a:pt x="f5" y="f5"/>
                  </a:moveTo>
                  <a:lnTo>
                    <a:pt x="f6" y="f5"/>
                  </a:lnTo>
                  <a:lnTo>
                    <a:pt x="f6" y="f7"/>
                  </a:lnTo>
                  <a:lnTo>
                    <a:pt x="f5" y="f7"/>
                  </a:lnTo>
                  <a:lnTo>
                    <a:pt x="f5" y="f5"/>
                  </a:lnTo>
                  <a:close/>
                </a:path>
              </a:pathLst>
            </a:custGeom>
            <a:solidFill>
              <a:srgbClr val="FFFFFF"/>
            </a:solidFill>
            <a:ln w="25402">
              <a:solidFill>
                <a:srgbClr val="F79646"/>
              </a:solidFill>
              <a:prstDash val="solid"/>
            </a:ln>
          </p:spPr>
          <p:txBody>
            <a:bodyPr vert="horz" wrap="square" lIns="20317" tIns="20317" rIns="20317" bIns="20317" anchor="t" anchorCtr="0" compatLnSpc="0"/>
            <a:lstStyle/>
            <a:p>
              <a:pPr fontAlgn="auto">
                <a:lnSpc>
                  <a:spcPct val="90000"/>
                </a:lnSpc>
                <a:spcAft>
                  <a:spcPts val="300"/>
                </a:spcAft>
              </a:pPr>
              <a:r>
                <a:rPr lang="el-GR" sz="1000" b="1" dirty="0">
                  <a:latin typeface="Calibri"/>
                  <a:ea typeface="Calibri"/>
                  <a:cs typeface="Calibri"/>
                </a:rPr>
                <a:t>ΠΕΡΙΒΑΛΛΟΝΤΙΚΗ ΕΚΠΑΙΔΕΥΣΗ </a:t>
              </a:r>
              <a:endParaRPr lang="el-GR" sz="1000" b="1" dirty="0" smtClean="0">
                <a:latin typeface="Calibri"/>
                <a:ea typeface="Calibri"/>
                <a:cs typeface="Calibri"/>
              </a:endParaRPr>
            </a:p>
            <a:p>
              <a:pPr fontAlgn="auto">
                <a:lnSpc>
                  <a:spcPct val="90000"/>
                </a:lnSpc>
                <a:spcAft>
                  <a:spcPts val="300"/>
                </a:spcAft>
              </a:pPr>
              <a:r>
                <a:rPr lang="el-GR" sz="1000" dirty="0" smtClean="0">
                  <a:latin typeface="Calibri"/>
                  <a:ea typeface="Calibri"/>
                  <a:cs typeface="Calibri"/>
                </a:rPr>
                <a:t>• </a:t>
              </a:r>
              <a:r>
                <a:rPr lang="el-GR" sz="1000" dirty="0">
                  <a:latin typeface="Calibri"/>
                  <a:ea typeface="Calibri"/>
                  <a:cs typeface="Calibri"/>
                </a:rPr>
                <a:t>Ερμηνεία της αμοιβαίας επίδρασης μεταξύ ανθρώπινων δραστηριοτήτων και κοινωνικού και φυσικού περιβάλλοντος (UC0805_3</a:t>
              </a:r>
              <a:r>
                <a:rPr lang="el-GR" sz="1000" dirty="0" smtClean="0">
                  <a:latin typeface="Calibri"/>
                  <a:ea typeface="Calibri"/>
                  <a:cs typeface="Calibri"/>
                </a:rPr>
                <a:t>)</a:t>
              </a:r>
            </a:p>
            <a:p>
              <a:pPr fontAlgn="auto">
                <a:lnSpc>
                  <a:spcPct val="90000"/>
                </a:lnSpc>
                <a:spcAft>
                  <a:spcPts val="300"/>
                </a:spcAft>
              </a:pPr>
              <a:endParaRPr lang="el-GR" sz="1000" b="1" dirty="0">
                <a:latin typeface="Calibri"/>
                <a:ea typeface="Calibri"/>
                <a:cs typeface="Calibri"/>
              </a:endParaRPr>
            </a:p>
            <a:p>
              <a:pPr fontAlgn="auto">
                <a:lnSpc>
                  <a:spcPct val="90000"/>
                </a:lnSpc>
                <a:spcAft>
                  <a:spcPts val="300"/>
                </a:spcAft>
              </a:pPr>
              <a:r>
                <a:rPr lang="el-GR" sz="1000" b="1" dirty="0">
                  <a:latin typeface="Calibri"/>
                  <a:ea typeface="Calibri"/>
                  <a:cs typeface="Calibri"/>
                </a:rPr>
                <a:t>ΧΑΡΤΟΦΥΛΑΚΙΟ </a:t>
              </a:r>
              <a:r>
                <a:rPr lang="el-GR" sz="1000" b="1" dirty="0" smtClean="0">
                  <a:latin typeface="Calibri"/>
                  <a:ea typeface="Calibri"/>
                  <a:cs typeface="Calibri"/>
                </a:rPr>
                <a:t>ΠΡΟΜΗΘΕΥΤΩΝ</a:t>
              </a:r>
            </a:p>
            <a:p>
              <a:pPr fontAlgn="auto">
                <a:lnSpc>
                  <a:spcPct val="90000"/>
                </a:lnSpc>
                <a:spcAft>
                  <a:spcPts val="300"/>
                </a:spcAft>
              </a:pPr>
              <a:r>
                <a:rPr lang="el-GR" sz="1000" b="1" dirty="0" smtClean="0">
                  <a:latin typeface="Calibri"/>
                  <a:ea typeface="Calibri"/>
                  <a:cs typeface="Calibri"/>
                </a:rPr>
                <a:t>• </a:t>
              </a:r>
              <a:r>
                <a:rPr lang="el-GR" sz="1000" dirty="0">
                  <a:latin typeface="Calibri"/>
                  <a:ea typeface="Calibri"/>
                  <a:cs typeface="Calibri"/>
                </a:rPr>
                <a:t>Δημιουργία Χαρτοφυλακίου Προμηθευτών μεταχειρισμένων ενδυμάτων που μπορούν να προσαρμοστούν</a:t>
              </a:r>
              <a:r>
                <a:rPr sz="1000" dirty="0"/>
                <a:t/>
              </a:r>
              <a:br>
                <a:rPr sz="1000" dirty="0"/>
              </a:br>
              <a:endParaRPr sz="1000" dirty="0"/>
            </a:p>
            <a:p>
              <a:pPr fontAlgn="auto">
                <a:lnSpc>
                  <a:spcPct val="90000"/>
                </a:lnSpc>
                <a:spcAft>
                  <a:spcPts val="300"/>
                </a:spcAft>
              </a:pPr>
              <a:r>
                <a:rPr lang="el-GR" sz="1000" b="1" dirty="0">
                  <a:latin typeface="Calibri"/>
                  <a:ea typeface="Calibri"/>
                  <a:cs typeface="Calibri"/>
                </a:rPr>
                <a:t>ΟΡΓΑΝΩΣΗ ΤΟΥ </a:t>
              </a:r>
              <a:r>
                <a:rPr lang="el-GR" sz="1000" b="1" dirty="0" smtClean="0">
                  <a:latin typeface="Calibri"/>
                  <a:ea typeface="Calibri"/>
                  <a:cs typeface="Calibri"/>
                </a:rPr>
                <a:t>ΧΩΡΟΥ ΕΡΓΑΣΙΑΣ</a:t>
              </a:r>
              <a:endParaRPr lang="el-GR" sz="1000" dirty="0" smtClean="0">
                <a:latin typeface="Calibri"/>
                <a:ea typeface="Calibri"/>
                <a:cs typeface="Calibri"/>
              </a:endParaRPr>
            </a:p>
            <a:p>
              <a:pPr fontAlgn="auto">
                <a:lnSpc>
                  <a:spcPct val="90000"/>
                </a:lnSpc>
                <a:spcAft>
                  <a:spcPts val="300"/>
                </a:spcAft>
              </a:pPr>
              <a:r>
                <a:rPr lang="el-GR" sz="1000" dirty="0" smtClean="0">
                  <a:latin typeface="Calibri"/>
                  <a:ea typeface="Calibri"/>
                  <a:cs typeface="Calibri"/>
                </a:rPr>
                <a:t>• </a:t>
              </a:r>
              <a:r>
                <a:rPr lang="el-GR" sz="1000" dirty="0">
                  <a:latin typeface="Calibri"/>
                  <a:ea typeface="Calibri"/>
                  <a:cs typeface="Calibri"/>
                </a:rPr>
                <a:t>Προετοιμάστε υλικά, εργαλεία, μηχανήματα και εξοπλισμό ραπτικής. (UC1225_1</a:t>
              </a:r>
              <a:r>
                <a:rPr lang="el-GR" sz="1000" dirty="0" smtClean="0">
                  <a:latin typeface="Calibri"/>
                  <a:ea typeface="Calibri"/>
                  <a:cs typeface="Calibri"/>
                </a:rPr>
                <a:t>)</a:t>
              </a:r>
            </a:p>
            <a:p>
              <a:pPr fontAlgn="auto">
                <a:lnSpc>
                  <a:spcPct val="90000"/>
                </a:lnSpc>
                <a:spcAft>
                  <a:spcPts val="300"/>
                </a:spcAft>
              </a:pPr>
              <a:endParaRPr lang="el-GR" sz="1000" b="1" dirty="0">
                <a:latin typeface="Calibri"/>
                <a:ea typeface="Calibri"/>
                <a:cs typeface="Calibri"/>
              </a:endParaRPr>
            </a:p>
            <a:p>
              <a:pPr fontAlgn="auto">
                <a:lnSpc>
                  <a:spcPct val="90000"/>
                </a:lnSpc>
                <a:spcAft>
                  <a:spcPts val="300"/>
                </a:spcAft>
              </a:pPr>
              <a:r>
                <a:rPr lang="el-GR" sz="1000" b="1" dirty="0" smtClean="0">
                  <a:latin typeface="Calibri"/>
                  <a:ea typeface="Calibri"/>
                  <a:cs typeface="Calibri"/>
                </a:rPr>
                <a:t>ΔΗΜΙΟΥΡΓΙΚΗ ΡΑΠΤΙΚΗ</a:t>
              </a:r>
              <a:endParaRPr lang="el-GR" sz="1000" dirty="0" smtClean="0">
                <a:latin typeface="Calibri"/>
                <a:ea typeface="Calibri"/>
                <a:cs typeface="Calibri"/>
              </a:endParaRPr>
            </a:p>
            <a:p>
              <a:pPr fontAlgn="auto">
                <a:lnSpc>
                  <a:spcPct val="90000"/>
                </a:lnSpc>
                <a:spcAft>
                  <a:spcPts val="300"/>
                </a:spcAft>
              </a:pPr>
              <a:r>
                <a:rPr lang="el-GR" sz="1000" dirty="0" smtClean="0">
                  <a:latin typeface="Calibri"/>
                  <a:ea typeface="Calibri"/>
                  <a:cs typeface="Calibri"/>
                </a:rPr>
                <a:t>• </a:t>
              </a:r>
              <a:r>
                <a:rPr lang="el-GR" sz="1000" dirty="0">
                  <a:latin typeface="Calibri"/>
                  <a:ea typeface="Calibri"/>
                  <a:cs typeface="Calibri"/>
                </a:rPr>
                <a:t>Προσαρμογή και </a:t>
              </a:r>
              <a:r>
                <a:rPr lang="el-GR" sz="1000" dirty="0" smtClean="0">
                  <a:latin typeface="Calibri"/>
                  <a:ea typeface="Calibri"/>
                  <a:cs typeface="Calibri"/>
                </a:rPr>
                <a:t>ραπτική ενδυμάτων</a:t>
              </a:r>
              <a:r>
                <a:rPr lang="el-GR" sz="1000" dirty="0">
                  <a:latin typeface="Calibri"/>
                  <a:ea typeface="Calibri"/>
                  <a:cs typeface="Calibri"/>
                </a:rPr>
                <a:t>. (UC1227_1)</a:t>
              </a:r>
              <a:endParaRPr lang="en-GB" sz="1000" i="0" strike="noStrike" cap="none" spc="0" baseline="0" dirty="0">
                <a:solidFill>
                  <a:srgbClr val="000000"/>
                </a:solidFill>
                <a:effectLst/>
                <a:latin typeface="Calibri"/>
                <a:ea typeface="Calibri"/>
                <a:cs typeface="Calibri"/>
              </a:endParaRPr>
            </a:p>
          </p:txBody>
        </p:sp>
        <p:sp>
          <p:nvSpPr>
            <p:cNvPr id="10" name="48 Forma libre">
              <a:extLst>
                <a:ext uri="{FF2B5EF4-FFF2-40B4-BE49-F238E27FC236}">
                  <a16:creationId xmlns="" xmlns:a16="http://schemas.microsoft.com/office/drawing/2014/main" id="{6CA8F40B-1763-4357-A0AD-7F86A078CC74}"/>
                </a:ext>
              </a:extLst>
            </p:cNvPr>
            <p:cNvSpPr/>
            <p:nvPr/>
          </p:nvSpPr>
          <p:spPr>
            <a:xfrm>
              <a:off x="426457" y="0"/>
              <a:ext cx="1044080" cy="363883"/>
            </a:xfrm>
            <a:custGeom>
              <a:avLst/>
              <a:gdLst>
                <a:gd name="f0" fmla="val 10800000"/>
                <a:gd name="f1" fmla="val 5400000"/>
                <a:gd name="f2" fmla="val 180"/>
                <a:gd name="f3" fmla="val w"/>
                <a:gd name="f4" fmla="val h"/>
                <a:gd name="f5" fmla="val 0"/>
                <a:gd name="f6" fmla="val 625118"/>
                <a:gd name="f7" fmla="val 211307"/>
                <a:gd name="f8" fmla="+- 0 0 -90"/>
                <a:gd name="f9" fmla="*/ f3 1 625118"/>
                <a:gd name="f10" fmla="*/ f4 1 211307"/>
                <a:gd name="f11" fmla="+- f7 0 f5"/>
                <a:gd name="f12" fmla="+- f6 0 f5"/>
                <a:gd name="f13" fmla="*/ f8 f0 1"/>
                <a:gd name="f14" fmla="*/ f12 1 625118"/>
                <a:gd name="f15" fmla="*/ f11 1 211307"/>
                <a:gd name="f16" fmla="*/ 0 f12 1"/>
                <a:gd name="f17" fmla="*/ 0 f11 1"/>
                <a:gd name="f18" fmla="*/ 625118 f12 1"/>
                <a:gd name="f19" fmla="*/ 211307 f11 1"/>
                <a:gd name="f20" fmla="*/ f13 1 f2"/>
                <a:gd name="f21" fmla="*/ f16 1 625118"/>
                <a:gd name="f22" fmla="*/ f17 1 211307"/>
                <a:gd name="f23" fmla="*/ f18 1 625118"/>
                <a:gd name="f24" fmla="*/ f19 1 21130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625118" h="211307">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l-GR" sz="1350" dirty="0">
                  <a:latin typeface="Calibri"/>
                  <a:ea typeface="Calibri"/>
                  <a:cs typeface="Calibri"/>
                </a:rPr>
                <a:t>Βασική ΕΠΑΓΓΕΛΜΑΤΙΚΗ ΚΑΤΑΡΤΙΣΗ</a:t>
              </a:r>
              <a:endParaRPr lang="en-GB" sz="1350" b="0" i="0" strike="noStrike" cap="none" spc="0" baseline="0" dirty="0">
                <a:solidFill>
                  <a:srgbClr val="000000"/>
                </a:solidFill>
                <a:effectLst/>
                <a:latin typeface="Calibri"/>
                <a:ea typeface="Calibri"/>
                <a:cs typeface="Calibri"/>
              </a:endParaRPr>
            </a:p>
          </p:txBody>
        </p:sp>
        <p:sp>
          <p:nvSpPr>
            <p:cNvPr id="11" name="49 Forma libre">
              <a:extLst>
                <a:ext uri="{FF2B5EF4-FFF2-40B4-BE49-F238E27FC236}">
                  <a16:creationId xmlns="" xmlns:a16="http://schemas.microsoft.com/office/drawing/2014/main" id="{05CF872E-A0FE-4844-9F01-0762486591C6}"/>
                </a:ext>
              </a:extLst>
            </p:cNvPr>
            <p:cNvSpPr/>
            <p:nvPr/>
          </p:nvSpPr>
          <p:spPr>
            <a:xfrm>
              <a:off x="1925500" y="0"/>
              <a:ext cx="352930" cy="32703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D0D0"/>
            </a:solidFill>
            <a:ln>
              <a:noFill/>
              <a:prstDash val="solid"/>
            </a:ln>
          </p:spPr>
          <p:txBody>
            <a:bodyPr lIns="0" tIns="0" rIns="0" bIns="0"/>
            <a:lstStyle/>
            <a:p>
              <a:endParaRPr lang="es-ES"/>
            </a:p>
          </p:txBody>
        </p:sp>
        <p:sp>
          <p:nvSpPr>
            <p:cNvPr id="12" name="50 Forma libre">
              <a:extLst>
                <a:ext uri="{FF2B5EF4-FFF2-40B4-BE49-F238E27FC236}">
                  <a16:creationId xmlns="" xmlns:a16="http://schemas.microsoft.com/office/drawing/2014/main" id="{14A82E50-1005-443B-A96A-FC8F8ABC06B9}"/>
                </a:ext>
              </a:extLst>
            </p:cNvPr>
            <p:cNvSpPr/>
            <p:nvPr/>
          </p:nvSpPr>
          <p:spPr>
            <a:xfrm>
              <a:off x="1960795" y="49377"/>
              <a:ext cx="282339" cy="261627"/>
            </a:xfrm>
            <a:custGeom>
              <a:avLst/>
              <a:gdLst>
                <a:gd name="f0" fmla="val 10800000"/>
                <a:gd name="f1" fmla="val 5400000"/>
                <a:gd name="f2" fmla="val 180"/>
                <a:gd name="f3" fmla="val w"/>
                <a:gd name="f4" fmla="val h"/>
                <a:gd name="f5" fmla="val ss"/>
                <a:gd name="f6" fmla="val 0"/>
                <a:gd name="f7" fmla="*/ 5419351 1 1725033"/>
                <a:gd name="f8" fmla="+- 0 0 1"/>
                <a:gd name="f9" fmla="val 250"/>
                <a:gd name="f10" fmla="val 109"/>
                <a:gd name="f11" fmla="+- 0 0 -430"/>
                <a:gd name="f12" fmla="+- 0 0 -289"/>
                <a:gd name="f13" fmla="+- 0 0 -36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solidFill>
              <a:srgbClr val="C0504D"/>
            </a:solidFill>
            <a:ln w="25402">
              <a:solidFill>
                <a:srgbClr val="C0504D"/>
              </a:solidFill>
              <a:prstDash val="solid"/>
            </a:ln>
          </p:spPr>
          <p:txBody>
            <a:bodyPr lIns="0" tIns="0" rIns="0" bIns="0"/>
            <a:lstStyle/>
            <a:p>
              <a:endParaRPr lang="es-ES"/>
            </a:p>
          </p:txBody>
        </p:sp>
        <p:sp>
          <p:nvSpPr>
            <p:cNvPr id="13" name="51 Forma libre">
              <a:extLst>
                <a:ext uri="{FF2B5EF4-FFF2-40B4-BE49-F238E27FC236}">
                  <a16:creationId xmlns="" xmlns:a16="http://schemas.microsoft.com/office/drawing/2014/main" id="{CBD12E57-DC34-41CD-9153-09BB16548534}"/>
                </a:ext>
              </a:extLst>
            </p:cNvPr>
            <p:cNvSpPr/>
            <p:nvPr/>
          </p:nvSpPr>
          <p:spPr>
            <a:xfrm>
              <a:off x="1990895" y="493776"/>
              <a:ext cx="1766282" cy="2077974"/>
            </a:xfrm>
            <a:custGeom>
              <a:avLst/>
              <a:gdLst>
                <a:gd name="f0" fmla="val 10800000"/>
                <a:gd name="f1" fmla="val 5400000"/>
                <a:gd name="f2" fmla="val 180"/>
                <a:gd name="f3" fmla="val w"/>
                <a:gd name="f4" fmla="val h"/>
                <a:gd name="f5" fmla="val 0"/>
                <a:gd name="f6" fmla="val 1057525"/>
                <a:gd name="f7" fmla="val 889253"/>
                <a:gd name="f8" fmla="+- 0 0 -90"/>
                <a:gd name="f9" fmla="*/ f3 1 1057525"/>
                <a:gd name="f10" fmla="*/ f4 1 889253"/>
                <a:gd name="f11" fmla="+- f7 0 f5"/>
                <a:gd name="f12" fmla="+- f6 0 f5"/>
                <a:gd name="f13" fmla="*/ f8 f0 1"/>
                <a:gd name="f14" fmla="*/ f12 1 1057525"/>
                <a:gd name="f15" fmla="*/ f11 1 889253"/>
                <a:gd name="f16" fmla="*/ 0 f12 1"/>
                <a:gd name="f17" fmla="*/ 0 f11 1"/>
                <a:gd name="f18" fmla="*/ 1057525 f12 1"/>
                <a:gd name="f19" fmla="*/ 889253 f11 1"/>
                <a:gd name="f20" fmla="*/ f13 1 f2"/>
                <a:gd name="f21" fmla="*/ f16 1 1057525"/>
                <a:gd name="f22" fmla="*/ f17 1 889253"/>
                <a:gd name="f23" fmla="*/ f18 1 1057525"/>
                <a:gd name="f24" fmla="*/ f19 1 8892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057525" h="889253">
                  <a:moveTo>
                    <a:pt x="f5" y="f5"/>
                  </a:moveTo>
                  <a:lnTo>
                    <a:pt x="f6" y="f5"/>
                  </a:lnTo>
                  <a:lnTo>
                    <a:pt x="f6" y="f7"/>
                  </a:lnTo>
                  <a:lnTo>
                    <a:pt x="f5" y="f7"/>
                  </a:lnTo>
                  <a:lnTo>
                    <a:pt x="f5" y="f5"/>
                  </a:lnTo>
                  <a:close/>
                </a:path>
              </a:pathLst>
            </a:custGeom>
            <a:solidFill>
              <a:srgbClr val="FFFFFF"/>
            </a:solidFill>
            <a:ln w="25402">
              <a:solidFill>
                <a:srgbClr val="4BACC6"/>
              </a:solidFill>
              <a:prstDash val="solid"/>
            </a:ln>
          </p:spPr>
          <p:txBody>
            <a:bodyPr vert="horz" wrap="square" lIns="17775" tIns="17775" rIns="17775" bIns="17775" anchor="t" anchorCtr="0" compatLnSpc="0"/>
            <a:lstStyle/>
            <a:p>
              <a:pPr fontAlgn="auto">
                <a:lnSpc>
                  <a:spcPct val="90000"/>
                </a:lnSpc>
                <a:spcAft>
                  <a:spcPts val="300"/>
                </a:spcAft>
              </a:pPr>
              <a:r>
                <a:rPr lang="el-GR" sz="1000" b="1" dirty="0">
                  <a:latin typeface="Calibri"/>
                  <a:ea typeface="Calibri"/>
                  <a:cs typeface="Calibri"/>
                </a:rPr>
                <a:t>ΠΕΡΙΒΑΛΛΟΝΤΙΚΗ </a:t>
              </a:r>
              <a:r>
                <a:rPr lang="el-GR" sz="1000" b="1" dirty="0" smtClean="0">
                  <a:latin typeface="Calibri"/>
                  <a:ea typeface="Calibri"/>
                  <a:cs typeface="Calibri"/>
                </a:rPr>
                <a:t>ΕΚΠΑΙΔΕΥΣΗ</a:t>
              </a:r>
            </a:p>
            <a:p>
              <a:pPr fontAlgn="auto">
                <a:lnSpc>
                  <a:spcPct val="90000"/>
                </a:lnSpc>
                <a:spcAft>
                  <a:spcPts val="300"/>
                </a:spcAft>
              </a:pPr>
              <a:r>
                <a:rPr lang="el-GR" sz="1000" b="1" dirty="0" smtClean="0">
                  <a:latin typeface="Calibri"/>
                  <a:ea typeface="Calibri"/>
                  <a:cs typeface="Calibri"/>
                </a:rPr>
                <a:t>• </a:t>
              </a:r>
              <a:r>
                <a:rPr lang="el-GR" sz="1000" dirty="0">
                  <a:latin typeface="Calibri"/>
                  <a:ea typeface="Calibri"/>
                  <a:cs typeface="Calibri"/>
                </a:rPr>
                <a:t>Ερμηνεία της αμοιβαίας επίδρασης μεταξύ ανθρώπινων δραστηριοτήτων και κοινωνικού και φυσικού περιβάλλοντος (UC0805_3</a:t>
              </a:r>
              <a:r>
                <a:rPr lang="el-GR" sz="1000" dirty="0" smtClean="0">
                  <a:latin typeface="Calibri"/>
                  <a:ea typeface="Calibri"/>
                  <a:cs typeface="Calibri"/>
                </a:rPr>
                <a:t>)</a:t>
              </a:r>
            </a:p>
            <a:p>
              <a:pPr fontAlgn="auto">
                <a:lnSpc>
                  <a:spcPct val="90000"/>
                </a:lnSpc>
                <a:spcAft>
                  <a:spcPts val="300"/>
                </a:spcAft>
              </a:pPr>
              <a:endParaRPr lang="el-GR" sz="1000" b="1" i="0" strike="noStrike" cap="none" spc="0" baseline="0" dirty="0">
                <a:solidFill>
                  <a:srgbClr val="000000"/>
                </a:solidFill>
                <a:effectLst/>
                <a:latin typeface="Calibri"/>
                <a:ea typeface="Calibri"/>
                <a:cs typeface="Calibri"/>
              </a:endParaRPr>
            </a:p>
            <a:p>
              <a:pPr fontAlgn="auto">
                <a:lnSpc>
                  <a:spcPct val="90000"/>
                </a:lnSpc>
                <a:spcAft>
                  <a:spcPts val="300"/>
                </a:spcAft>
              </a:pPr>
              <a:r>
                <a:rPr lang="el-GR" sz="1000" b="1" dirty="0" smtClean="0">
                  <a:latin typeface="Calibri"/>
                  <a:ea typeface="Calibri"/>
                  <a:cs typeface="Calibri"/>
                </a:rPr>
                <a:t>ΔΗΜΙΟΥΡΓΙΚΗ ΡΑΠΤΙΚΗ</a:t>
              </a:r>
              <a:endParaRPr lang="el-GR" sz="1000" dirty="0" smtClean="0">
                <a:latin typeface="Calibri"/>
                <a:ea typeface="Calibri"/>
                <a:cs typeface="Calibri"/>
              </a:endParaRPr>
            </a:p>
            <a:p>
              <a:pPr fontAlgn="auto">
                <a:lnSpc>
                  <a:spcPct val="90000"/>
                </a:lnSpc>
                <a:spcAft>
                  <a:spcPts val="300"/>
                </a:spcAft>
              </a:pPr>
              <a:r>
                <a:rPr lang="el-GR" sz="1000" dirty="0" smtClean="0">
                  <a:latin typeface="Calibri"/>
                  <a:ea typeface="Calibri"/>
                  <a:cs typeface="Calibri"/>
                </a:rPr>
                <a:t>• </a:t>
              </a:r>
              <a:r>
                <a:rPr lang="el-GR" sz="1000" dirty="0">
                  <a:latin typeface="Calibri"/>
                  <a:ea typeface="Calibri"/>
                  <a:cs typeface="Calibri"/>
                </a:rPr>
                <a:t>Μετασχηματισμός κλωστοϋφαντουργικών και μη κλωστοϋφαντουργικών υλικών για χρήση σε </a:t>
              </a:r>
              <a:r>
                <a:rPr lang="el-GR" sz="1000" dirty="0" smtClean="0">
                  <a:latin typeface="Calibri"/>
                  <a:ea typeface="Calibri"/>
                  <a:cs typeface="Calibri"/>
                </a:rPr>
                <a:t>μεταποιημένα ενδύματα </a:t>
              </a:r>
              <a:r>
                <a:rPr lang="el-GR" sz="1000" dirty="0">
                  <a:latin typeface="Calibri"/>
                  <a:ea typeface="Calibri"/>
                  <a:cs typeface="Calibri"/>
                </a:rPr>
                <a:t>ή άλλα υφασμάτινα ενδύματα (UC1521_3 ADAPTED) Χειροκίνητη κοπή και συναρμολόγηση (UC1234_2) και συναρμολόγηση μηχανών. (UC1235_2</a:t>
              </a:r>
              <a:r>
                <a:rPr lang="el-GR" sz="1000" dirty="0" smtClean="0">
                  <a:latin typeface="Calibri"/>
                  <a:ea typeface="Calibri"/>
                  <a:cs typeface="Calibri"/>
                </a:rPr>
                <a:t>)</a:t>
              </a:r>
            </a:p>
            <a:p>
              <a:pPr fontAlgn="auto">
                <a:lnSpc>
                  <a:spcPct val="90000"/>
                </a:lnSpc>
                <a:spcAft>
                  <a:spcPts val="300"/>
                </a:spcAft>
              </a:pPr>
              <a:endParaRPr lang="el-GR" sz="1000" i="0" strike="noStrike" cap="none" spc="0" baseline="0" dirty="0">
                <a:solidFill>
                  <a:srgbClr val="000000"/>
                </a:solidFill>
                <a:effectLst/>
                <a:latin typeface="Calibri"/>
                <a:ea typeface="Calibri"/>
                <a:cs typeface="Calibri"/>
              </a:endParaRPr>
            </a:p>
            <a:p>
              <a:pPr fontAlgn="auto">
                <a:lnSpc>
                  <a:spcPct val="90000"/>
                </a:lnSpc>
                <a:spcAft>
                  <a:spcPts val="300"/>
                </a:spcAft>
              </a:pPr>
              <a:r>
                <a:rPr lang="el-GR" sz="1000" b="1" dirty="0">
                  <a:latin typeface="Calibri"/>
                  <a:ea typeface="Calibri"/>
                  <a:cs typeface="Calibri"/>
                </a:rPr>
                <a:t>ΥΠΗΡΕΣΙΑ ΠΕΛΑΤΩΝ </a:t>
              </a:r>
              <a:endParaRPr lang="el-GR" sz="1000" b="1" dirty="0" smtClean="0">
                <a:latin typeface="Calibri"/>
                <a:ea typeface="Calibri"/>
                <a:cs typeface="Calibri"/>
              </a:endParaRPr>
            </a:p>
            <a:p>
              <a:pPr fontAlgn="auto">
                <a:lnSpc>
                  <a:spcPct val="90000"/>
                </a:lnSpc>
                <a:spcAft>
                  <a:spcPts val="300"/>
                </a:spcAft>
              </a:pPr>
              <a:r>
                <a:rPr lang="el-GR" sz="1000" dirty="0" smtClean="0">
                  <a:latin typeface="Calibri"/>
                  <a:ea typeface="Calibri"/>
                  <a:cs typeface="Calibri"/>
                </a:rPr>
                <a:t>• Παρακολουθώντας τους πελάτες </a:t>
              </a:r>
              <a:r>
                <a:rPr lang="el-GR" sz="1000" dirty="0">
                  <a:latin typeface="Calibri"/>
                  <a:ea typeface="Calibri"/>
                  <a:cs typeface="Calibri"/>
                </a:rPr>
                <a:t>όσον αφορά τις υπηρεσίες ραπτικής ένδυσης. UC1237_2: </a:t>
              </a:r>
              <a:endParaRPr lang="en-US" sz="1000" dirty="0" smtClean="0">
                <a:latin typeface="Calibri"/>
                <a:ea typeface="Calibri"/>
                <a:cs typeface="Calibri"/>
              </a:endParaRPr>
            </a:p>
            <a:p>
              <a:pPr fontAlgn="auto">
                <a:lnSpc>
                  <a:spcPct val="90000"/>
                </a:lnSpc>
                <a:spcAft>
                  <a:spcPts val="300"/>
                </a:spcAft>
              </a:pPr>
              <a:r>
                <a:rPr lang="el-GR" sz="1000" dirty="0" smtClean="0">
                  <a:latin typeface="Calibri"/>
                  <a:ea typeface="Calibri"/>
                  <a:cs typeface="Calibri"/>
                </a:rPr>
                <a:t>• </a:t>
              </a:r>
              <a:r>
                <a:rPr lang="el-GR" sz="1000" dirty="0">
                  <a:latin typeface="Calibri"/>
                  <a:ea typeface="Calibri"/>
                  <a:cs typeface="Calibri"/>
                </a:rPr>
                <a:t>Εμφάνιση προϊόντων σε πάγκους της δημόσιας αγοράς</a:t>
              </a:r>
              <a:endParaRPr lang="en-US" sz="1000" dirty="0">
                <a:latin typeface="Calibri"/>
                <a:ea typeface="Calibri"/>
                <a:cs typeface="Calibri"/>
              </a:endParaRPr>
            </a:p>
          </p:txBody>
        </p:sp>
        <p:sp>
          <p:nvSpPr>
            <p:cNvPr id="14" name="52 Forma libre">
              <a:extLst>
                <a:ext uri="{FF2B5EF4-FFF2-40B4-BE49-F238E27FC236}">
                  <a16:creationId xmlns="" xmlns:a16="http://schemas.microsoft.com/office/drawing/2014/main" id="{25C90405-46BA-407C-8BE5-A1651BC5357B}"/>
                </a:ext>
              </a:extLst>
            </p:cNvPr>
            <p:cNvSpPr/>
            <p:nvPr/>
          </p:nvSpPr>
          <p:spPr>
            <a:xfrm>
              <a:off x="2351939" y="0"/>
              <a:ext cx="1044080" cy="363883"/>
            </a:xfrm>
            <a:custGeom>
              <a:avLst/>
              <a:gdLst>
                <a:gd name="f0" fmla="val 10800000"/>
                <a:gd name="f1" fmla="val 5400000"/>
                <a:gd name="f2" fmla="val 180"/>
                <a:gd name="f3" fmla="val w"/>
                <a:gd name="f4" fmla="val h"/>
                <a:gd name="f5" fmla="val 0"/>
                <a:gd name="f6" fmla="val 625118"/>
                <a:gd name="f7" fmla="val 211307"/>
                <a:gd name="f8" fmla="+- 0 0 -90"/>
                <a:gd name="f9" fmla="*/ f3 1 625118"/>
                <a:gd name="f10" fmla="*/ f4 1 211307"/>
                <a:gd name="f11" fmla="+- f7 0 f5"/>
                <a:gd name="f12" fmla="+- f6 0 f5"/>
                <a:gd name="f13" fmla="*/ f8 f0 1"/>
                <a:gd name="f14" fmla="*/ f12 1 625118"/>
                <a:gd name="f15" fmla="*/ f11 1 211307"/>
                <a:gd name="f16" fmla="*/ 0 f12 1"/>
                <a:gd name="f17" fmla="*/ 0 f11 1"/>
                <a:gd name="f18" fmla="*/ 625118 f12 1"/>
                <a:gd name="f19" fmla="*/ 211307 f11 1"/>
                <a:gd name="f20" fmla="*/ f13 1 f2"/>
                <a:gd name="f21" fmla="*/ f16 1 625118"/>
                <a:gd name="f22" fmla="*/ f17 1 211307"/>
                <a:gd name="f23" fmla="*/ f18 1 625118"/>
                <a:gd name="f24" fmla="*/ f19 1 21130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625118" h="211307">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l-GR" sz="1350" dirty="0">
                  <a:latin typeface="Calibri"/>
                  <a:ea typeface="Calibri"/>
                  <a:cs typeface="Calibri"/>
                </a:rPr>
                <a:t>Ε</a:t>
              </a:r>
              <a:r>
                <a:rPr lang="el-GR" sz="1350" dirty="0" smtClean="0">
                  <a:latin typeface="Calibri"/>
                  <a:ea typeface="Calibri"/>
                  <a:cs typeface="Calibri"/>
                </a:rPr>
                <a:t>νδιάμεση </a:t>
              </a:r>
              <a:r>
                <a:rPr lang="el-GR" sz="1350" dirty="0">
                  <a:latin typeface="Calibri"/>
                  <a:ea typeface="Calibri"/>
                  <a:cs typeface="Calibri"/>
                </a:rPr>
                <a:t>ΕΠΑΓΓΕΛΜΑΤΙΚΗ ΚΑΤΑΡΤΙΣΗ</a:t>
              </a:r>
              <a:endParaRPr lang="en-GB" sz="1350" b="0" i="0" strike="noStrike" cap="none" spc="0" baseline="0" dirty="0">
                <a:solidFill>
                  <a:srgbClr val="000000"/>
                </a:solidFill>
                <a:effectLst/>
                <a:latin typeface="Calibri"/>
                <a:ea typeface="Calibri"/>
                <a:cs typeface="Calibri"/>
              </a:endParaRPr>
            </a:p>
          </p:txBody>
        </p:sp>
        <p:sp>
          <p:nvSpPr>
            <p:cNvPr id="15" name="53 Forma libre">
              <a:extLst>
                <a:ext uri="{FF2B5EF4-FFF2-40B4-BE49-F238E27FC236}">
                  <a16:creationId xmlns="" xmlns:a16="http://schemas.microsoft.com/office/drawing/2014/main" id="{9028B733-790C-4291-BC04-7DCACF362F62}"/>
                </a:ext>
              </a:extLst>
            </p:cNvPr>
            <p:cNvSpPr/>
            <p:nvPr/>
          </p:nvSpPr>
          <p:spPr>
            <a:xfrm>
              <a:off x="3830628" y="0"/>
              <a:ext cx="352930" cy="32703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D0D0"/>
            </a:solidFill>
            <a:ln>
              <a:noFill/>
              <a:prstDash val="solid"/>
            </a:ln>
          </p:spPr>
          <p:txBody>
            <a:bodyPr lIns="0" tIns="0" rIns="0" bIns="0"/>
            <a:lstStyle/>
            <a:p>
              <a:endParaRPr lang="es-ES"/>
            </a:p>
          </p:txBody>
        </p:sp>
        <p:sp>
          <p:nvSpPr>
            <p:cNvPr id="16" name="54 Forma libre">
              <a:extLst>
                <a:ext uri="{FF2B5EF4-FFF2-40B4-BE49-F238E27FC236}">
                  <a16:creationId xmlns="" xmlns:a16="http://schemas.microsoft.com/office/drawing/2014/main" id="{6691B0AB-B289-45F2-B6F1-E9D8093128E8}"/>
                </a:ext>
              </a:extLst>
            </p:cNvPr>
            <p:cNvSpPr/>
            <p:nvPr/>
          </p:nvSpPr>
          <p:spPr>
            <a:xfrm>
              <a:off x="3865904" y="49377"/>
              <a:ext cx="282339" cy="261627"/>
            </a:xfrm>
            <a:custGeom>
              <a:avLst/>
              <a:gdLst>
                <a:gd name="f0" fmla="val 10800000"/>
                <a:gd name="f1" fmla="val 5400000"/>
                <a:gd name="f2" fmla="val 180"/>
                <a:gd name="f3" fmla="val w"/>
                <a:gd name="f4" fmla="val h"/>
                <a:gd name="f5" fmla="val ss"/>
                <a:gd name="f6" fmla="val 0"/>
                <a:gd name="f7" fmla="*/ 5419351 1 1725033"/>
                <a:gd name="f8" fmla="+- 0 0 1"/>
                <a:gd name="f9" fmla="+- 0 0 -360"/>
                <a:gd name="f10" fmla="abs f3"/>
                <a:gd name="f11" fmla="abs f4"/>
                <a:gd name="f12" fmla="abs f5"/>
                <a:gd name="f13" fmla="+- 2700000 f1 0"/>
                <a:gd name="f14" fmla="+- 0 0 f2"/>
                <a:gd name="f15" fmla="*/ f9 f0 1"/>
                <a:gd name="f16" fmla="?: f10 f3 1"/>
                <a:gd name="f17" fmla="?: f11 f4 1"/>
                <a:gd name="f18" fmla="?: f12 f5 1"/>
                <a:gd name="f19" fmla="*/ f14 f0 1"/>
                <a:gd name="f20" fmla="+- f13 0 f1"/>
                <a:gd name="f21" fmla="*/ f15 1 f2"/>
                <a:gd name="f22" fmla="*/ f16 1 21600"/>
                <a:gd name="f23" fmla="*/ f17 1 21600"/>
                <a:gd name="f24" fmla="*/ 21600 f16 1"/>
                <a:gd name="f25" fmla="*/ 21600 f17 1"/>
                <a:gd name="f26" fmla="*/ f19 1 f2"/>
                <a:gd name="f27" fmla="+- f20 f1 0"/>
                <a:gd name="f28" fmla="+- f21 0 f1"/>
                <a:gd name="f29" fmla="min f23 f22"/>
                <a:gd name="f30" fmla="*/ f24 1 f18"/>
                <a:gd name="f31" fmla="*/ f25 1 f18"/>
                <a:gd name="f32" fmla="+- f26 0 f1"/>
                <a:gd name="f33" fmla="*/ f27 f7 1"/>
                <a:gd name="f34" fmla="val f30"/>
                <a:gd name="f35" fmla="val f31"/>
                <a:gd name="f36" fmla="+- 0 0 f32"/>
                <a:gd name="f37" fmla="*/ f33 1 f0"/>
                <a:gd name="f38" fmla="+- f35 0 f6"/>
                <a:gd name="f39" fmla="+- f34 0 f6"/>
                <a:gd name="f40" fmla="+- f36 0 f36"/>
                <a:gd name="f41" fmla="+- f36 f1 0"/>
                <a:gd name="f42" fmla="+- 0 0 f37"/>
                <a:gd name="f43" fmla="*/ f38 1 2"/>
                <a:gd name="f44" fmla="*/ f39 1 2"/>
                <a:gd name="f45" fmla="+- f40 21600000 0"/>
                <a:gd name="f46" fmla="+- 0 0 f42"/>
                <a:gd name="f47" fmla="*/ f41 f7 1"/>
                <a:gd name="f48" fmla="+- f6 f43 0"/>
                <a:gd name="f49" fmla="+- f6 f44 0"/>
                <a:gd name="f50" fmla="?: f40 f40 f45"/>
                <a:gd name="f51" fmla="*/ f46 f0 1"/>
                <a:gd name="f52" fmla="*/ f47 1 f0"/>
                <a:gd name="f53" fmla="*/ f44 f29 1"/>
                <a:gd name="f54" fmla="*/ f43 f29 1"/>
                <a:gd name="f55" fmla="*/ f51 1 f7"/>
                <a:gd name="f56" fmla="+- 0 0 f52"/>
                <a:gd name="f57" fmla="+- f55 0 f1"/>
                <a:gd name="f58" fmla="+- 0 0 f56"/>
                <a:gd name="f59" fmla="cos 1 f57"/>
                <a:gd name="f60" fmla="sin 1 f57"/>
                <a:gd name="f61" fmla="*/ f58 f0 1"/>
                <a:gd name="f62" fmla="+- 0 0 f59"/>
                <a:gd name="f63" fmla="+- 0 0 f60"/>
                <a:gd name="f64" fmla="*/ f61 1 f7"/>
                <a:gd name="f65" fmla="+- 0 0 f62"/>
                <a:gd name="f66" fmla="+- 0 0 f63"/>
                <a:gd name="f67" fmla="+- f64 0 f1"/>
                <a:gd name="f68" fmla="val f65"/>
                <a:gd name="f69" fmla="val f66"/>
                <a:gd name="f70" fmla="sin 1 f67"/>
                <a:gd name="f71" fmla="cos 1 f67"/>
                <a:gd name="f72" fmla="+- 0 0 f70"/>
                <a:gd name="f73" fmla="+- 0 0 f71"/>
                <a:gd name="f74" fmla="*/ f68 f44 1"/>
                <a:gd name="f75" fmla="*/ f69 f43 1"/>
                <a:gd name="f76" fmla="+- 0 0 f72"/>
                <a:gd name="f77" fmla="+- 0 0 f73"/>
                <a:gd name="f78" fmla="+- f49 0 f74"/>
                <a:gd name="f79" fmla="+- f49 f74 0"/>
                <a:gd name="f80" fmla="+- f48 0 f75"/>
                <a:gd name="f81" fmla="+- f48 f75 0"/>
                <a:gd name="f82" fmla="val f76"/>
                <a:gd name="f83" fmla="val f77"/>
                <a:gd name="f84" fmla="*/ f78 f29 1"/>
                <a:gd name="f85" fmla="*/ f80 f29 1"/>
                <a:gd name="f86" fmla="*/ f79 f29 1"/>
                <a:gd name="f87" fmla="*/ f81 f29 1"/>
                <a:gd name="f88" fmla="*/ f82 f44 1"/>
                <a:gd name="f89" fmla="*/ f83 f43 1"/>
                <a:gd name="f90" fmla="+- 0 0 f89"/>
                <a:gd name="f91" fmla="+- 0 0 f88"/>
                <a:gd name="f92" fmla="+- 0 0 f90"/>
                <a:gd name="f93" fmla="+- 0 0 f91"/>
                <a:gd name="f94" fmla="at2 f92 f93"/>
                <a:gd name="f95" fmla="+- f94 f1 0"/>
                <a:gd name="f96" fmla="*/ f95 f7 1"/>
                <a:gd name="f97" fmla="*/ f96 1 f0"/>
                <a:gd name="f98" fmla="+- 0 0 f97"/>
                <a:gd name="f99" fmla="val f98"/>
                <a:gd name="f100" fmla="+- 0 0 f99"/>
                <a:gd name="f101" fmla="*/ f100 f0 1"/>
                <a:gd name="f102" fmla="*/ f101 1 f7"/>
                <a:gd name="f103" fmla="+- f102 0 f1"/>
                <a:gd name="f104" fmla="+- f103 f1 0"/>
                <a:gd name="f105" fmla="*/ f104 f7 1"/>
                <a:gd name="f106" fmla="*/ f105 1 f0"/>
                <a:gd name="f107" fmla="+- 0 0 f106"/>
                <a:gd name="f108" fmla="+- 0 0 f107"/>
                <a:gd name="f109" fmla="*/ f108 f0 1"/>
                <a:gd name="f110" fmla="*/ f109 1 f7"/>
                <a:gd name="f111" fmla="+- f110 0 f1"/>
                <a:gd name="f112" fmla="cos 1 f111"/>
                <a:gd name="f113" fmla="sin 1 f111"/>
                <a:gd name="f114" fmla="+- 0 0 f112"/>
                <a:gd name="f115" fmla="+- 0 0 f113"/>
                <a:gd name="f116" fmla="+- 0 0 f114"/>
                <a:gd name="f117" fmla="+- 0 0 f115"/>
                <a:gd name="f118" fmla="val f116"/>
                <a:gd name="f119" fmla="val f117"/>
                <a:gd name="f120" fmla="+- 0 0 f118"/>
                <a:gd name="f121" fmla="+- 0 0 f119"/>
                <a:gd name="f122" fmla="*/ f8 f120 1"/>
                <a:gd name="f123" fmla="*/ f8 f121 1"/>
                <a:gd name="f124" fmla="*/ f122 f44 1"/>
                <a:gd name="f125" fmla="*/ f123 f43 1"/>
                <a:gd name="f126" fmla="+- f49 f124 0"/>
                <a:gd name="f127" fmla="+- f48 f125 0"/>
                <a:gd name="f128" fmla="+- f126 f126 0"/>
                <a:gd name="f129" fmla="+- f127 f127 0"/>
                <a:gd name="f130" fmla="*/ f126 f29 1"/>
                <a:gd name="f131" fmla="*/ f127 f29 1"/>
                <a:gd name="f132" fmla="*/ f128 1 2"/>
                <a:gd name="f133" fmla="*/ f129 1 2"/>
                <a:gd name="f134" fmla="*/ f132 f29 1"/>
                <a:gd name="f135" fmla="*/ f133 f29 1"/>
              </a:gdLst>
              <a:ahLst/>
              <a:cxnLst>
                <a:cxn ang="3cd4">
                  <a:pos x="hc" y="t"/>
                </a:cxn>
                <a:cxn ang="0">
                  <a:pos x="r" y="vc"/>
                </a:cxn>
                <a:cxn ang="cd4">
                  <a:pos x="hc" y="b"/>
                </a:cxn>
                <a:cxn ang="cd2">
                  <a:pos x="l" y="vc"/>
                </a:cxn>
                <a:cxn ang="f28">
                  <a:pos x="f130" y="f131"/>
                </a:cxn>
                <a:cxn ang="f28">
                  <a:pos x="f130" y="f131"/>
                </a:cxn>
                <a:cxn ang="f28">
                  <a:pos x="f134" y="f135"/>
                </a:cxn>
              </a:cxnLst>
              <a:rect l="f84" t="f85" r="f86" b="f87"/>
              <a:pathLst>
                <a:path>
                  <a:moveTo>
                    <a:pt x="f130" y="f131"/>
                  </a:moveTo>
                  <a:arcTo wR="f53" hR="f54" stAng="f36" swAng="f50"/>
                  <a:close/>
                </a:path>
              </a:pathLst>
            </a:custGeom>
            <a:solidFill>
              <a:srgbClr val="C0504D"/>
            </a:solidFill>
            <a:ln w="25402">
              <a:solidFill>
                <a:srgbClr val="C0504D"/>
              </a:solidFill>
              <a:prstDash val="solid"/>
            </a:ln>
          </p:spPr>
          <p:txBody>
            <a:bodyPr lIns="0" tIns="0" rIns="0" bIns="0"/>
            <a:lstStyle/>
            <a:p>
              <a:endParaRPr lang="es-ES"/>
            </a:p>
          </p:txBody>
        </p:sp>
        <p:sp>
          <p:nvSpPr>
            <p:cNvPr id="17" name="55 Forma libre">
              <a:extLst>
                <a:ext uri="{FF2B5EF4-FFF2-40B4-BE49-F238E27FC236}">
                  <a16:creationId xmlns="" xmlns:a16="http://schemas.microsoft.com/office/drawing/2014/main" id="{DE91F191-6E3A-44B4-ADD9-A41A2976B345}"/>
                </a:ext>
              </a:extLst>
            </p:cNvPr>
            <p:cNvSpPr/>
            <p:nvPr/>
          </p:nvSpPr>
          <p:spPr>
            <a:xfrm>
              <a:off x="3910065" y="493776"/>
              <a:ext cx="1738256" cy="2077974"/>
            </a:xfrm>
            <a:custGeom>
              <a:avLst/>
              <a:gdLst>
                <a:gd name="f0" fmla="val 10800000"/>
                <a:gd name="f1" fmla="val 5400000"/>
                <a:gd name="f2" fmla="val 180"/>
                <a:gd name="f3" fmla="val w"/>
                <a:gd name="f4" fmla="val h"/>
                <a:gd name="f5" fmla="val 0"/>
                <a:gd name="f6" fmla="val 1040741"/>
                <a:gd name="f7" fmla="val 889253"/>
                <a:gd name="f8" fmla="+- 0 0 -90"/>
                <a:gd name="f9" fmla="*/ f3 1 1040741"/>
                <a:gd name="f10" fmla="*/ f4 1 889253"/>
                <a:gd name="f11" fmla="+- f7 0 f5"/>
                <a:gd name="f12" fmla="+- f6 0 f5"/>
                <a:gd name="f13" fmla="*/ f8 f0 1"/>
                <a:gd name="f14" fmla="*/ f12 1 1040741"/>
                <a:gd name="f15" fmla="*/ f11 1 889253"/>
                <a:gd name="f16" fmla="*/ 0 f12 1"/>
                <a:gd name="f17" fmla="*/ 0 f11 1"/>
                <a:gd name="f18" fmla="*/ 1040741 f12 1"/>
                <a:gd name="f19" fmla="*/ 889253 f11 1"/>
                <a:gd name="f20" fmla="*/ f13 1 f2"/>
                <a:gd name="f21" fmla="*/ f16 1 1040741"/>
                <a:gd name="f22" fmla="*/ f17 1 889253"/>
                <a:gd name="f23" fmla="*/ f18 1 1040741"/>
                <a:gd name="f24" fmla="*/ f19 1 8892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040741" h="889253">
                  <a:moveTo>
                    <a:pt x="f5" y="f5"/>
                  </a:moveTo>
                  <a:lnTo>
                    <a:pt x="f6" y="f5"/>
                  </a:lnTo>
                  <a:lnTo>
                    <a:pt x="f6" y="f7"/>
                  </a:lnTo>
                  <a:lnTo>
                    <a:pt x="f5" y="f7"/>
                  </a:lnTo>
                  <a:lnTo>
                    <a:pt x="f5" y="f5"/>
                  </a:lnTo>
                  <a:close/>
                </a:path>
              </a:pathLst>
            </a:custGeom>
            <a:solidFill>
              <a:srgbClr val="FFFFFF"/>
            </a:solidFill>
            <a:ln w="25402">
              <a:solidFill>
                <a:srgbClr val="9BBB59"/>
              </a:solidFill>
              <a:prstDash val="solid"/>
            </a:ln>
          </p:spPr>
          <p:txBody>
            <a:bodyPr vert="horz" wrap="square" lIns="17775" tIns="17775" rIns="17775" bIns="17775" anchor="t" anchorCtr="0" compatLnSpc="0"/>
            <a:lstStyle/>
            <a:p>
              <a:pPr fontAlgn="auto">
                <a:lnSpc>
                  <a:spcPct val="90000"/>
                </a:lnSpc>
                <a:spcAft>
                  <a:spcPts val="300"/>
                </a:spcAft>
              </a:pPr>
              <a:r>
                <a:rPr lang="el-GR" sz="1000" b="1" dirty="0">
                  <a:latin typeface="Calibri"/>
                  <a:ea typeface="Calibri"/>
                  <a:cs typeface="Calibri"/>
                </a:rPr>
                <a:t>ΠΕΡΙΒΑΛΛΟΝΤΙΚΗ ΕΚΠΑΙΔΕΥΣΗ </a:t>
              </a:r>
              <a:endParaRPr lang="el-GR" sz="1000" b="1" dirty="0" smtClean="0">
                <a:latin typeface="Calibri"/>
                <a:ea typeface="Calibri"/>
                <a:cs typeface="Calibri"/>
              </a:endParaRPr>
            </a:p>
            <a:p>
              <a:pPr fontAlgn="auto">
                <a:lnSpc>
                  <a:spcPct val="90000"/>
                </a:lnSpc>
                <a:spcAft>
                  <a:spcPts val="300"/>
                </a:spcAft>
              </a:pPr>
              <a:r>
                <a:rPr lang="el-GR" sz="1000" b="1" dirty="0" smtClean="0">
                  <a:latin typeface="Calibri"/>
                  <a:ea typeface="Calibri"/>
                  <a:cs typeface="Calibri"/>
                </a:rPr>
                <a:t>• </a:t>
              </a:r>
              <a:r>
                <a:rPr lang="el-GR" sz="1000" dirty="0">
                  <a:latin typeface="Calibri"/>
                  <a:ea typeface="Calibri"/>
                  <a:cs typeface="Calibri"/>
                </a:rPr>
                <a:t>Ερμηνεία της αμοιβαίας επίδρασης μεταξύ ανθρώπινων δραστηριοτήτων και κοινωνικού και φυσικού περιβάλλοντος (UC0805_3</a:t>
              </a:r>
              <a:r>
                <a:rPr lang="el-GR" sz="1000" dirty="0" smtClean="0">
                  <a:latin typeface="Calibri"/>
                  <a:ea typeface="Calibri"/>
                  <a:cs typeface="Calibri"/>
                </a:rPr>
                <a:t>)</a:t>
              </a:r>
              <a:r>
                <a:rPr lang="en-GB" sz="1000" i="0" strike="noStrike" cap="none" spc="0" baseline="0" dirty="0" smtClean="0">
                  <a:solidFill>
                    <a:srgbClr val="000000"/>
                  </a:solidFill>
                  <a:effectLst/>
                  <a:latin typeface="Calibri"/>
                  <a:ea typeface="Calibri"/>
                  <a:cs typeface="Calibri"/>
                </a:rPr>
                <a:t> </a:t>
              </a:r>
              <a:endParaRPr lang="el-GR" sz="1000" i="0" strike="noStrike" cap="none" spc="0" baseline="0" dirty="0" smtClean="0">
                <a:solidFill>
                  <a:srgbClr val="000000"/>
                </a:solidFill>
                <a:effectLst/>
                <a:latin typeface="Calibri"/>
                <a:ea typeface="Calibri"/>
                <a:cs typeface="Calibri"/>
              </a:endParaRPr>
            </a:p>
            <a:p>
              <a:pPr fontAlgn="auto">
                <a:lnSpc>
                  <a:spcPct val="90000"/>
                </a:lnSpc>
                <a:spcAft>
                  <a:spcPts val="300"/>
                </a:spcAft>
              </a:pPr>
              <a:endParaRPr lang="el-GR" sz="1000" i="0" strike="noStrike" cap="none" spc="0" baseline="0" dirty="0" smtClean="0">
                <a:solidFill>
                  <a:srgbClr val="000000"/>
                </a:solidFill>
                <a:effectLst/>
                <a:latin typeface="Calibri"/>
                <a:ea typeface="Calibri"/>
                <a:cs typeface="Calibri"/>
              </a:endParaRPr>
            </a:p>
            <a:p>
              <a:pPr fontAlgn="auto">
                <a:lnSpc>
                  <a:spcPct val="90000"/>
                </a:lnSpc>
                <a:spcAft>
                  <a:spcPts val="300"/>
                </a:spcAft>
              </a:pPr>
              <a:r>
                <a:rPr lang="el-GR" sz="1000" b="1" dirty="0">
                  <a:latin typeface="Calibri"/>
                  <a:ea typeface="Calibri"/>
                  <a:cs typeface="Calibri"/>
                </a:rPr>
                <a:t>ΔΗΜΙΟΥΡΓΙΚΗ </a:t>
              </a:r>
              <a:r>
                <a:rPr lang="el-GR" sz="1000" b="1" dirty="0" smtClean="0">
                  <a:latin typeface="Calibri"/>
                  <a:ea typeface="Calibri"/>
                  <a:cs typeface="Calibri"/>
                </a:rPr>
                <a:t>ΡΑΠΤΙΚΗ</a:t>
              </a:r>
              <a:endParaRPr lang="el-GR" sz="1000" b="1" dirty="0" smtClean="0">
                <a:latin typeface="Calibri"/>
                <a:ea typeface="Calibri"/>
                <a:cs typeface="Calibri"/>
              </a:endParaRPr>
            </a:p>
            <a:p>
              <a:pPr fontAlgn="auto">
                <a:lnSpc>
                  <a:spcPct val="90000"/>
                </a:lnSpc>
                <a:spcAft>
                  <a:spcPts val="300"/>
                </a:spcAft>
              </a:pPr>
              <a:r>
                <a:rPr lang="el-GR" sz="1000" dirty="0" smtClean="0">
                  <a:latin typeface="Calibri"/>
                  <a:ea typeface="Calibri"/>
                  <a:cs typeface="Calibri"/>
                </a:rPr>
                <a:t>• </a:t>
              </a:r>
              <a:r>
                <a:rPr lang="el-GR" sz="1000" dirty="0">
                  <a:latin typeface="Calibri"/>
                  <a:ea typeface="Calibri"/>
                  <a:cs typeface="Calibri"/>
                </a:rPr>
                <a:t>Ανάπτυξη πρωτοτύπων. Νέα </a:t>
              </a:r>
              <a:r>
                <a:rPr lang="el-GR" sz="1000" dirty="0" smtClean="0">
                  <a:latin typeface="Calibri"/>
                  <a:ea typeface="Calibri"/>
                  <a:cs typeface="Calibri"/>
                </a:rPr>
                <a:t>μοντέλα</a:t>
              </a:r>
              <a:endParaRPr lang="en-US" sz="1000" dirty="0" smtClean="0">
                <a:latin typeface="Calibri"/>
                <a:ea typeface="Calibri"/>
                <a:cs typeface="Calibri"/>
              </a:endParaRPr>
            </a:p>
            <a:p>
              <a:pPr fontAlgn="auto">
                <a:lnSpc>
                  <a:spcPct val="90000"/>
                </a:lnSpc>
                <a:spcAft>
                  <a:spcPts val="300"/>
                </a:spcAft>
              </a:pPr>
              <a:r>
                <a:rPr lang="el-GR" sz="1000" dirty="0" smtClean="0">
                  <a:latin typeface="Calibri"/>
                  <a:ea typeface="Calibri"/>
                  <a:cs typeface="Calibri"/>
                </a:rPr>
                <a:t>• </a:t>
              </a:r>
              <a:r>
                <a:rPr lang="el-GR" sz="1000" dirty="0">
                  <a:latin typeface="Calibri"/>
                  <a:ea typeface="Calibri"/>
                  <a:cs typeface="Calibri"/>
                </a:rPr>
                <a:t>Αναλύοντας και ερμηνεύοντας το σχέδιο, εργαζόμενοι μαζί για να καθορίσετε το προϊόν χρησιμοποιώντας ύφασμα και δέρμα. UC0912_3 </a:t>
              </a:r>
              <a:endParaRPr lang="en-US" sz="1000" dirty="0" smtClean="0">
                <a:latin typeface="Calibri"/>
                <a:ea typeface="Calibri"/>
                <a:cs typeface="Calibri"/>
              </a:endParaRPr>
            </a:p>
            <a:p>
              <a:pPr fontAlgn="auto">
                <a:lnSpc>
                  <a:spcPct val="90000"/>
                </a:lnSpc>
                <a:spcAft>
                  <a:spcPts val="300"/>
                </a:spcAft>
              </a:pPr>
              <a:r>
                <a:rPr lang="el-GR" sz="1000" dirty="0" smtClean="0">
                  <a:latin typeface="Calibri"/>
                  <a:ea typeface="Calibri"/>
                  <a:cs typeface="Calibri"/>
                </a:rPr>
                <a:t>• </a:t>
              </a:r>
              <a:r>
                <a:rPr lang="el-GR" sz="1000" dirty="0">
                  <a:latin typeface="Calibri"/>
                  <a:ea typeface="Calibri"/>
                  <a:cs typeface="Calibri"/>
                </a:rPr>
                <a:t>Σχεδιασμός και ανάπτυξη σχεδίων για ενδύματα που πρόκειται να </a:t>
              </a:r>
              <a:r>
                <a:rPr lang="el-GR" sz="1000" dirty="0" smtClean="0">
                  <a:latin typeface="Calibri"/>
                  <a:ea typeface="Calibri"/>
                  <a:cs typeface="Calibri"/>
                </a:rPr>
                <a:t>κατασκευαστούν </a:t>
              </a:r>
              <a:r>
                <a:rPr lang="el-GR" sz="1000" dirty="0" smtClean="0">
                  <a:latin typeface="Calibri"/>
                  <a:ea typeface="Calibri"/>
                  <a:cs typeface="Calibri"/>
                </a:rPr>
                <a:t>UC0914_3</a:t>
              </a:r>
              <a:endParaRPr lang="en-US" sz="1000" dirty="0" smtClean="0">
                <a:latin typeface="Calibri"/>
                <a:ea typeface="Calibri"/>
                <a:cs typeface="Calibri"/>
              </a:endParaRPr>
            </a:p>
            <a:p>
              <a:pPr fontAlgn="auto">
                <a:lnSpc>
                  <a:spcPct val="90000"/>
                </a:lnSpc>
                <a:spcAft>
                  <a:spcPts val="300"/>
                </a:spcAft>
              </a:pPr>
              <a:r>
                <a:rPr lang="el-GR" sz="1000" dirty="0" smtClean="0">
                  <a:latin typeface="Calibri"/>
                  <a:ea typeface="Calibri"/>
                  <a:cs typeface="Calibri"/>
                </a:rPr>
                <a:t>Πραγματοποίηση </a:t>
              </a:r>
              <a:r>
                <a:rPr lang="el-GR" sz="1000" dirty="0">
                  <a:latin typeface="Calibri"/>
                  <a:ea typeface="Calibri"/>
                  <a:cs typeface="Calibri"/>
                </a:rPr>
                <a:t>σχεδίων μοντέλων, σχεδίων </a:t>
              </a:r>
              <a:r>
                <a:rPr lang="el-GR" sz="1000" dirty="0" smtClean="0">
                  <a:latin typeface="Calibri"/>
                  <a:ea typeface="Calibri"/>
                  <a:cs typeface="Calibri"/>
                </a:rPr>
                <a:t>και </a:t>
              </a:r>
              <a:r>
                <a:rPr lang="el-GR" sz="1000" dirty="0">
                  <a:latin typeface="Calibri"/>
                  <a:ea typeface="Calibri"/>
                  <a:cs typeface="Calibri"/>
                </a:rPr>
                <a:t>κοπής ενδυμάτων ή άλλων ενδυμάτων από υφαντικές ύλες UC1519_3</a:t>
              </a:r>
              <a:endParaRPr sz="650" dirty="0"/>
            </a:p>
          </p:txBody>
        </p:sp>
        <p:sp>
          <p:nvSpPr>
            <p:cNvPr id="18" name="56 Forma libre">
              <a:extLst>
                <a:ext uri="{FF2B5EF4-FFF2-40B4-BE49-F238E27FC236}">
                  <a16:creationId xmlns="" xmlns:a16="http://schemas.microsoft.com/office/drawing/2014/main" id="{94A0272E-2E84-4A3E-8017-4000C4401080}"/>
                </a:ext>
              </a:extLst>
            </p:cNvPr>
            <p:cNvSpPr/>
            <p:nvPr/>
          </p:nvSpPr>
          <p:spPr>
            <a:xfrm>
              <a:off x="4257153" y="49377"/>
              <a:ext cx="1044080" cy="320298"/>
            </a:xfrm>
            <a:custGeom>
              <a:avLst/>
              <a:gdLst>
                <a:gd name="f0" fmla="val 10800000"/>
                <a:gd name="f1" fmla="val 5400000"/>
                <a:gd name="f2" fmla="val 180"/>
                <a:gd name="f3" fmla="val w"/>
                <a:gd name="f4" fmla="val h"/>
                <a:gd name="f5" fmla="val 0"/>
                <a:gd name="f6" fmla="val 625118"/>
                <a:gd name="f7" fmla="val 211307"/>
                <a:gd name="f8" fmla="+- 0 0 -90"/>
                <a:gd name="f9" fmla="*/ f3 1 625118"/>
                <a:gd name="f10" fmla="*/ f4 1 211307"/>
                <a:gd name="f11" fmla="+- f7 0 f5"/>
                <a:gd name="f12" fmla="+- f6 0 f5"/>
                <a:gd name="f13" fmla="*/ f8 f0 1"/>
                <a:gd name="f14" fmla="*/ f12 1 625118"/>
                <a:gd name="f15" fmla="*/ f11 1 211307"/>
                <a:gd name="f16" fmla="*/ 0 f12 1"/>
                <a:gd name="f17" fmla="*/ 0 f11 1"/>
                <a:gd name="f18" fmla="*/ 625118 f12 1"/>
                <a:gd name="f19" fmla="*/ 211307 f11 1"/>
                <a:gd name="f20" fmla="*/ f13 1 f2"/>
                <a:gd name="f21" fmla="*/ f16 1 625118"/>
                <a:gd name="f22" fmla="*/ f17 1 211307"/>
                <a:gd name="f23" fmla="*/ f18 1 625118"/>
                <a:gd name="f24" fmla="*/ f19 1 21130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625118" h="211307">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l-GR" sz="1350" dirty="0" smtClean="0">
                  <a:latin typeface="Calibri"/>
                  <a:ea typeface="Calibri"/>
                  <a:cs typeface="Calibri"/>
                </a:rPr>
                <a:t>Προχωρημένη</a:t>
              </a:r>
            </a:p>
            <a:p>
              <a:pPr fontAlgn="auto">
                <a:lnSpc>
                  <a:spcPct val="90000"/>
                </a:lnSpc>
                <a:spcAft>
                  <a:spcPts val="600"/>
                </a:spcAft>
              </a:pPr>
              <a:r>
                <a:rPr lang="el-GR" sz="1350" dirty="0" smtClean="0">
                  <a:latin typeface="Calibri"/>
                  <a:ea typeface="Calibri"/>
                  <a:cs typeface="Calibri"/>
                </a:rPr>
                <a:t>ΕΠΑΓΓΕΛΜΑΤΙΚΗ </a:t>
              </a:r>
              <a:r>
                <a:rPr lang="el-GR" sz="1350" dirty="0">
                  <a:latin typeface="Calibri"/>
                  <a:ea typeface="Calibri"/>
                  <a:cs typeface="Calibri"/>
                </a:rPr>
                <a:t>ΚΑΤΑΡΤΙΣΗ</a:t>
              </a:r>
              <a:endParaRPr lang="en-GB" sz="1350" b="0" i="0" strike="noStrike" cap="none" spc="0" baseline="0" dirty="0">
                <a:solidFill>
                  <a:srgbClr val="000000"/>
                </a:solidFill>
                <a:effectLst/>
                <a:latin typeface="Calibri"/>
                <a:ea typeface="Calibri"/>
                <a:cs typeface="Calibri"/>
              </a:endParaRPr>
            </a:p>
          </p:txBody>
        </p:sp>
      </p:grpSp>
      <p:sp>
        <p:nvSpPr>
          <p:cNvPr id="19" name="Rectangle 21">
            <a:extLst>
              <a:ext uri="{FF2B5EF4-FFF2-40B4-BE49-F238E27FC236}">
                <a16:creationId xmlns="" xmlns:a16="http://schemas.microsoft.com/office/drawing/2014/main" id="{EF630E6E-EA91-41CA-A44B-B7D876AAC9F7}"/>
              </a:ext>
            </a:extLst>
          </p:cNvPr>
          <p:cNvSpPr>
            <a:spLocks noChangeArrowheads="1"/>
          </p:cNvSpPr>
          <p:nvPr/>
        </p:nvSpPr>
        <p:spPr bwMode="auto">
          <a:xfrm>
            <a:off x="0" y="5303764"/>
            <a:ext cx="894507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s-ES" altLang="es-ES" sz="1100" b="0" i="0" u="none" strike="noStrike" cap="none" normalizeH="0" baseline="0" dirty="0">
              <a:ln>
                <a:noFill/>
              </a:ln>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lvl="0" eaLnBrk="0" fontAlgn="base" hangingPunct="0">
              <a:buClrTx/>
            </a:pPr>
            <a:r>
              <a:rPr lang="el-GR" sz="1100" dirty="0">
                <a:latin typeface="Candara"/>
                <a:ea typeface="Candara"/>
                <a:cs typeface="Candara"/>
              </a:rPr>
              <a:t>Δείτε μια πιο ανεπτυγμένη έκδοση του χάρτη ικανοτήτων</a:t>
            </a:r>
            <a:r>
              <a:rPr lang="en-GB" sz="1100" b="0" i="0" strike="noStrike" cap="none" spc="0" baseline="0" dirty="0" smtClean="0">
                <a:solidFill>
                  <a:srgbClr val="000000"/>
                </a:solidFill>
                <a:effectLst/>
                <a:latin typeface="Candara"/>
                <a:ea typeface="Candara"/>
                <a:cs typeface="Candara"/>
              </a:rPr>
              <a:t>: </a:t>
            </a:r>
            <a:r>
              <a:rPr lang="en-GB" sz="1100" b="0" i="0" u="sng" strike="noStrike" cap="none" spc="0" baseline="0" dirty="0">
                <a:solidFill>
                  <a:srgbClr val="0000FF"/>
                </a:solidFill>
                <a:effectLst/>
                <a:uFill>
                  <a:solidFill>
                    <a:srgbClr val="0000FF"/>
                  </a:solidFill>
                </a:uFill>
                <a:latin typeface="Candara"/>
                <a:ea typeface="Candara"/>
                <a:cs typeface="Candara"/>
                <a:hlinkClick r:id="rId2" history="0"/>
              </a:rPr>
              <a:t>https://drive.google.com/file/d/0B0nq-A7HBqO1d1pQT0R2enpoZWM/view?usp=sharing</a:t>
            </a:r>
            <a:r>
              <a:rPr lang="en-GB" sz="1100" b="0" i="0" strike="noStrike" cap="none" spc="0" baseline="0" dirty="0">
                <a:solidFill>
                  <a:srgbClr val="000000"/>
                </a:solidFill>
                <a:effectLst/>
                <a:latin typeface="Candara"/>
                <a:ea typeface="Candara"/>
                <a:cs typeface="Candara"/>
              </a:rPr>
              <a:t> </a:t>
            </a:r>
          </a:p>
        </p:txBody>
      </p:sp>
    </p:spTree>
    <p:extLst>
      <p:ext uri="{BB962C8B-B14F-4D97-AF65-F5344CB8AC3E}">
        <p14:creationId xmlns:p14="http://schemas.microsoft.com/office/powerpoint/2010/main" val="354565154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lvl="0"/>
            <a:r>
              <a:rPr lang="el-GR" sz="4800" b="1" i="0" strike="noStrike" cap="none" spc="0" baseline="0" dirty="0" smtClean="0">
                <a:solidFill>
                  <a:srgbClr val="000000"/>
                </a:solidFill>
                <a:effectLst/>
                <a:latin typeface="Titillium Web"/>
                <a:ea typeface="Titillium Web"/>
                <a:cs typeface="Titillium Web"/>
              </a:rPr>
              <a:t>Ομαδική αυτοαπασχόληση</a:t>
            </a:r>
            <a:r>
              <a:rPr sz="5400" dirty="0"/>
              <a:t/>
            </a:r>
            <a:br>
              <a:rPr sz="5400" dirty="0"/>
            </a:br>
            <a:endParaRPr sz="5400" dirty="0"/>
          </a:p>
        </p:txBody>
      </p:sp>
      <p:sp>
        <p:nvSpPr>
          <p:cNvPr id="143" name="Google Shape;143;p21"/>
          <p:cNvSpPr txBox="1">
            <a:spLocks noGrp="1"/>
          </p:cNvSpPr>
          <p:nvPr>
            <p:ph type="subTitle" idx="4294967295"/>
          </p:nvPr>
        </p:nvSpPr>
        <p:spPr>
          <a:xfrm>
            <a:off x="714519" y="2852686"/>
            <a:ext cx="8037357" cy="340182"/>
          </a:xfrm>
          <a:prstGeom prst="rect">
            <a:avLst/>
          </a:prstGeom>
        </p:spPr>
        <p:txBody>
          <a:bodyPr spcFirstLastPara="1" wrap="square" lIns="91425" tIns="91425" rIns="91425" bIns="91425" anchor="t" anchorCtr="0">
            <a:noAutofit/>
          </a:bodyPr>
          <a:lstStyle/>
          <a:p>
            <a:pPr marL="0" indent="0">
              <a:buNone/>
            </a:pPr>
            <a:r>
              <a:rPr lang="el-GR" dirty="0">
                <a:solidFill>
                  <a:srgbClr val="000000"/>
                </a:solidFill>
              </a:rPr>
              <a:t>Αυτό σημαίνει ότι πρέπει να αντιμετωπίσουμε την ατομική δέσμευση υπέρ της επιχειρηματικότητας, </a:t>
            </a:r>
            <a:r>
              <a:rPr lang="el-GR" dirty="0" smtClean="0">
                <a:solidFill>
                  <a:srgbClr val="000000"/>
                </a:solidFill>
              </a:rPr>
              <a:t>διευκολύνοντας τις </a:t>
            </a:r>
            <a:r>
              <a:rPr lang="el-GR" dirty="0" smtClean="0">
                <a:solidFill>
                  <a:srgbClr val="000000"/>
                </a:solidFill>
              </a:rPr>
              <a:t>ομάδες </a:t>
            </a:r>
            <a:r>
              <a:rPr lang="el-GR" dirty="0">
                <a:solidFill>
                  <a:srgbClr val="000000"/>
                </a:solidFill>
              </a:rPr>
              <a:t>εργασίας με συμπληρωματικές δεξιότητες που υπερβαίνουν ένα απλό άθροισμα </a:t>
            </a:r>
            <a:r>
              <a:rPr lang="el-GR" dirty="0" smtClean="0">
                <a:solidFill>
                  <a:srgbClr val="000000"/>
                </a:solidFill>
              </a:rPr>
              <a:t>γνώσεων</a:t>
            </a:r>
            <a:r>
              <a:rPr lang="el-GR" dirty="0">
                <a:solidFill>
                  <a:srgbClr val="000000"/>
                </a:solidFill>
              </a:rPr>
              <a:t>.</a:t>
            </a:r>
          </a:p>
          <a:p>
            <a:pPr marL="0" indent="0">
              <a:buNone/>
            </a:pPr>
            <a:r>
              <a:rPr lang="el-GR" dirty="0">
                <a:solidFill>
                  <a:srgbClr val="000000"/>
                </a:solidFill>
              </a:rPr>
              <a:t>Το μοντέλο πρέπει να επιτρέπει τη διαχείριση της ίδιας της εταιρείας.</a:t>
            </a:r>
            <a:endParaRPr lang="en-GB" sz="1800" b="0" i="0" strike="noStrike" cap="none" spc="0" baseline="0" dirty="0">
              <a:solidFill>
                <a:srgbClr val="000000"/>
              </a:solidFill>
              <a:effectLst/>
              <a:latin typeface="Titillium Web"/>
              <a:ea typeface="Titillium Web"/>
              <a:cs typeface="Titillium Web"/>
            </a:endParaRPr>
          </a:p>
        </p:txBody>
      </p:sp>
      <p:grpSp>
        <p:nvGrpSpPr>
          <p:cNvPr id="144" name="Google Shape;144;p21"/>
          <p:cNvGrpSpPr/>
          <p:nvPr/>
        </p:nvGrpSpPr>
        <p:grpSpPr>
          <a:xfrm>
            <a:off x="7814461" y="1500674"/>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6837286" y="1744918"/>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8</a:t>
            </a:fld>
            <a:endParaRPr/>
          </a:p>
        </p:txBody>
      </p:sp>
      <p:sp>
        <p:nvSpPr>
          <p:cNvPr id="13" name="Google Shape;96;p18">
            <a:extLst>
              <a:ext uri="{FF2B5EF4-FFF2-40B4-BE49-F238E27FC236}">
                <a16:creationId xmlns=""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extLst>
      <p:ext uri="{BB962C8B-B14F-4D97-AF65-F5344CB8AC3E}">
        <p14:creationId xmlns:p14="http://schemas.microsoft.com/office/powerpoint/2010/main" val="225316983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txBox="1">
            <a:spLocks noGrp="1"/>
          </p:cNvSpPr>
          <p:nvPr>
            <p:ph type="ctrTitle"/>
          </p:nvPr>
        </p:nvSpPr>
        <p:spPr>
          <a:xfrm>
            <a:off x="1027289" y="882187"/>
            <a:ext cx="8001994" cy="784800"/>
          </a:xfrm>
          <a:prstGeom prst="rect">
            <a:avLst/>
          </a:prstGeom>
        </p:spPr>
        <p:txBody>
          <a:bodyPr spcFirstLastPara="1" wrap="square" lIns="91425" tIns="91425" rIns="91425" bIns="91425" anchor="t" anchorCtr="0">
            <a:noAutofit/>
          </a:bodyPr>
          <a:lstStyle/>
          <a:p>
            <a:pPr marL="450850" lvl="0" indent="-358775"/>
            <a:r>
              <a:rPr lang="el-GR" sz="3200" b="0" i="0" strike="noStrike" cap="none" spc="0" baseline="0" dirty="0" smtClean="0">
                <a:solidFill>
                  <a:srgbClr val="000000"/>
                </a:solidFill>
                <a:effectLst/>
                <a:latin typeface="Calibri"/>
                <a:ea typeface="Calibri"/>
                <a:cs typeface="Calibri"/>
              </a:rPr>
              <a:t>α</a:t>
            </a:r>
            <a:r>
              <a:rPr lang="en-GB" sz="3200" b="0" i="0" strike="noStrike" cap="none" spc="0" baseline="0" dirty="0" smtClean="0">
                <a:solidFill>
                  <a:srgbClr val="000000"/>
                </a:solidFill>
                <a:effectLst/>
                <a:latin typeface="Calibri"/>
                <a:ea typeface="Calibri"/>
                <a:cs typeface="Calibri"/>
              </a:rPr>
              <a:t>. </a:t>
            </a:r>
            <a:r>
              <a:rPr lang="el-GR" sz="3200" b="0" i="0" strike="noStrike" cap="none" spc="0" baseline="0" dirty="0" smtClean="0">
                <a:solidFill>
                  <a:srgbClr val="000000"/>
                </a:solidFill>
                <a:effectLst/>
                <a:latin typeface="Calibri"/>
                <a:ea typeface="Calibri"/>
                <a:cs typeface="Calibri"/>
              </a:rPr>
              <a:t>Δημιουργεί</a:t>
            </a:r>
            <a:r>
              <a:rPr lang="el-GR" sz="3200" b="0" i="0" strike="noStrike" cap="none" spc="0" dirty="0" smtClean="0">
                <a:solidFill>
                  <a:srgbClr val="000000"/>
                </a:solidFill>
                <a:effectLst/>
                <a:latin typeface="Calibri"/>
                <a:ea typeface="Calibri"/>
                <a:cs typeface="Calibri"/>
              </a:rPr>
              <a:t> ένα σενάριο  που επιτρέπει </a:t>
            </a:r>
            <a:r>
              <a:rPr lang="el-GR" sz="3200" b="0" i="0" strike="noStrike" cap="none" spc="0" baseline="0" dirty="0" smtClean="0">
                <a:solidFill>
                  <a:srgbClr val="000000"/>
                </a:solidFill>
                <a:effectLst/>
                <a:latin typeface="Calibri"/>
                <a:ea typeface="Calibri"/>
                <a:cs typeface="Calibri"/>
              </a:rPr>
              <a:t>την επαγγελματική τους ανάπτυξη</a:t>
            </a:r>
            <a:r>
              <a:rPr sz="3200" dirty="0"/>
              <a:t/>
            </a:r>
            <a:br>
              <a:rPr sz="3200" dirty="0"/>
            </a:br>
            <a:r>
              <a:rPr sz="3200" dirty="0"/>
              <a:t/>
            </a:r>
            <a:br>
              <a:rPr sz="3200" dirty="0"/>
            </a:br>
            <a:r>
              <a:rPr lang="en-GB" sz="3200" b="0" i="0" strike="noStrike" cap="none" spc="0" baseline="0" dirty="0">
                <a:solidFill>
                  <a:srgbClr val="000000"/>
                </a:solidFill>
                <a:effectLst/>
                <a:latin typeface="Calibri"/>
                <a:ea typeface="Calibri"/>
                <a:cs typeface="Calibri"/>
              </a:rPr>
              <a:t> </a:t>
            </a:r>
            <a:r>
              <a:rPr sz="3200" dirty="0"/>
              <a:t/>
            </a:r>
            <a:br>
              <a:rPr sz="3200" dirty="0"/>
            </a:br>
            <a:endParaRPr sz="3200" dirty="0"/>
          </a:p>
        </p:txBody>
      </p:sp>
      <p:sp>
        <p:nvSpPr>
          <p:cNvPr id="124" name="Google Shape;124;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9</a:t>
            </a:fld>
            <a:endParaRPr/>
          </a:p>
        </p:txBody>
      </p:sp>
      <p:sp>
        <p:nvSpPr>
          <p:cNvPr id="4" name="Rectángulo 3">
            <a:extLst>
              <a:ext uri="{FF2B5EF4-FFF2-40B4-BE49-F238E27FC236}">
                <a16:creationId xmlns="" xmlns:a16="http://schemas.microsoft.com/office/drawing/2014/main" id="{6936FCF4-4017-4B61-A83B-1760DB7E95B4}"/>
              </a:ext>
            </a:extLst>
          </p:cNvPr>
          <p:cNvSpPr/>
          <p:nvPr/>
        </p:nvSpPr>
        <p:spPr>
          <a:xfrm>
            <a:off x="1078088" y="1500716"/>
            <a:ext cx="7951195" cy="523219"/>
          </a:xfrm>
          <a:prstGeom prst="rect">
            <a:avLst/>
          </a:prstGeom>
          <a:noFill/>
          <a:ln>
            <a:noFill/>
          </a:ln>
        </p:spPr>
        <p:txBody>
          <a:bodyPr spcFirstLastPara="1" wrap="square" lIns="91425" tIns="91425" rIns="91425" bIns="91425" anchor="t" anchorCtr="0">
            <a:noAutofit/>
          </a:bodyPr>
          <a:lstStyle/>
          <a:p>
            <a:pPr>
              <a:buClr>
                <a:srgbClr val="FFFFFF"/>
              </a:buClr>
              <a:buSzPts val="3600"/>
            </a:pPr>
            <a:endParaRPr lang="es-ES" sz="3200" b="1">
              <a:solidFill>
                <a:schemeClr val="bg1"/>
              </a:solidFill>
              <a:latin typeface="Calibri"/>
              <a:sym typeface="Titillium Web"/>
            </a:endParaRPr>
          </a:p>
        </p:txBody>
      </p:sp>
      <p:sp>
        <p:nvSpPr>
          <p:cNvPr id="5" name="Rectángulo 4">
            <a:extLst>
              <a:ext uri="{FF2B5EF4-FFF2-40B4-BE49-F238E27FC236}">
                <a16:creationId xmlns="" xmlns:a16="http://schemas.microsoft.com/office/drawing/2014/main" id="{4C8E430C-27F2-4ADE-94B8-37CFBBF22A0A}"/>
              </a:ext>
            </a:extLst>
          </p:cNvPr>
          <p:cNvSpPr/>
          <p:nvPr/>
        </p:nvSpPr>
        <p:spPr>
          <a:xfrm>
            <a:off x="969930" y="3601394"/>
            <a:ext cx="8116711" cy="634988"/>
          </a:xfrm>
          <a:prstGeom prst="rect">
            <a:avLst/>
          </a:prstGeom>
          <a:noFill/>
          <a:ln>
            <a:noFill/>
          </a:ln>
        </p:spPr>
        <p:txBody>
          <a:bodyPr spcFirstLastPara="1" wrap="square" lIns="91425" tIns="91425" rIns="91425" bIns="91425" anchor="t" anchorCtr="0">
            <a:noAutofit/>
          </a:bodyPr>
          <a:lstStyle/>
          <a:p>
            <a:pPr>
              <a:buClr>
                <a:srgbClr val="FFFFFF"/>
              </a:buClr>
              <a:buSzPts val="3600"/>
            </a:pPr>
            <a:r>
              <a:rPr lang="el-GR" sz="3200" dirty="0">
                <a:latin typeface="Calibri"/>
                <a:ea typeface="Calibri"/>
                <a:cs typeface="Calibri"/>
              </a:rPr>
              <a:t>δ</a:t>
            </a:r>
            <a:r>
              <a:rPr lang="en-GB" sz="3200" b="0" i="0" strike="noStrike" cap="none" spc="0" baseline="0" dirty="0" smtClean="0">
                <a:solidFill>
                  <a:srgbClr val="000000"/>
                </a:solidFill>
                <a:effectLst/>
                <a:latin typeface="Calibri"/>
                <a:ea typeface="Calibri"/>
                <a:cs typeface="Calibri"/>
              </a:rPr>
              <a:t>. </a:t>
            </a:r>
            <a:r>
              <a:rPr lang="el-GR" sz="3200" b="0" i="0" strike="noStrike" cap="none" spc="0" baseline="0" dirty="0" smtClean="0">
                <a:solidFill>
                  <a:srgbClr val="000000"/>
                </a:solidFill>
                <a:effectLst/>
                <a:latin typeface="Calibri"/>
                <a:ea typeface="Calibri"/>
                <a:cs typeface="Calibri"/>
              </a:rPr>
              <a:t>Το επίπεδο</a:t>
            </a:r>
            <a:r>
              <a:rPr lang="el-GR" sz="3200" b="0" i="0" strike="noStrike" cap="none" spc="0" dirty="0" smtClean="0">
                <a:solidFill>
                  <a:srgbClr val="000000"/>
                </a:solidFill>
                <a:effectLst/>
                <a:latin typeface="Calibri"/>
                <a:ea typeface="Calibri"/>
                <a:cs typeface="Calibri"/>
              </a:rPr>
              <a:t> ανάπτυξής τους εξαρτάται από </a:t>
            </a:r>
            <a:endParaRPr lang="el-GR" sz="3200" b="0" i="0" strike="noStrike" cap="none" spc="0" dirty="0" smtClean="0">
              <a:solidFill>
                <a:srgbClr val="000000"/>
              </a:solidFill>
              <a:effectLst/>
              <a:latin typeface="Calibri"/>
              <a:ea typeface="Calibri"/>
              <a:cs typeface="Calibri"/>
            </a:endParaRPr>
          </a:p>
          <a:p>
            <a:pPr>
              <a:buClr>
                <a:srgbClr val="FFFFFF"/>
              </a:buClr>
              <a:buSzPts val="3600"/>
            </a:pPr>
            <a:r>
              <a:rPr lang="el-GR" sz="3200" dirty="0">
                <a:latin typeface="Calibri"/>
                <a:ea typeface="Calibri"/>
                <a:cs typeface="Calibri"/>
              </a:rPr>
              <a:t> </a:t>
            </a:r>
            <a:r>
              <a:rPr lang="el-GR" sz="3200" dirty="0" smtClean="0">
                <a:latin typeface="Calibri"/>
                <a:ea typeface="Calibri"/>
                <a:cs typeface="Calibri"/>
              </a:rPr>
              <a:t>    </a:t>
            </a:r>
            <a:r>
              <a:rPr lang="el-GR" sz="3200" b="0" i="0" strike="noStrike" cap="none" spc="0" dirty="0" smtClean="0">
                <a:solidFill>
                  <a:srgbClr val="000000"/>
                </a:solidFill>
                <a:effectLst/>
                <a:latin typeface="Calibri"/>
                <a:ea typeface="Calibri"/>
                <a:cs typeface="Calibri"/>
              </a:rPr>
              <a:t>το </a:t>
            </a:r>
            <a:r>
              <a:rPr lang="el-GR" sz="3200" b="0" i="0" strike="noStrike" cap="none" spc="0" dirty="0" smtClean="0">
                <a:solidFill>
                  <a:srgbClr val="000000"/>
                </a:solidFill>
                <a:effectLst/>
                <a:latin typeface="Calibri"/>
                <a:ea typeface="Calibri"/>
                <a:cs typeface="Calibri"/>
              </a:rPr>
              <a:t>περιβάλλον της επιχειρηματικής </a:t>
            </a:r>
            <a:r>
              <a:rPr lang="el-GR" sz="3200" b="0" i="0" strike="noStrike" cap="none" spc="0" dirty="0" smtClean="0">
                <a:solidFill>
                  <a:srgbClr val="000000"/>
                </a:solidFill>
                <a:effectLst/>
                <a:latin typeface="Calibri"/>
                <a:ea typeface="Calibri"/>
                <a:cs typeface="Calibri"/>
              </a:rPr>
              <a:t>  </a:t>
            </a:r>
          </a:p>
          <a:p>
            <a:pPr>
              <a:buClr>
                <a:srgbClr val="FFFFFF"/>
              </a:buClr>
              <a:buSzPts val="3600"/>
            </a:pPr>
            <a:r>
              <a:rPr lang="el-GR" sz="3200" dirty="0">
                <a:latin typeface="Calibri"/>
                <a:ea typeface="Calibri"/>
                <a:cs typeface="Calibri"/>
              </a:rPr>
              <a:t> </a:t>
            </a:r>
            <a:r>
              <a:rPr lang="el-GR" sz="3200" dirty="0" smtClean="0">
                <a:latin typeface="Calibri"/>
                <a:ea typeface="Calibri"/>
                <a:cs typeface="Calibri"/>
              </a:rPr>
              <a:t>    </a:t>
            </a:r>
            <a:r>
              <a:rPr lang="el-GR" sz="3200" b="0" i="0" strike="noStrike" cap="none" spc="0" dirty="0" smtClean="0">
                <a:solidFill>
                  <a:srgbClr val="000000"/>
                </a:solidFill>
                <a:effectLst/>
                <a:latin typeface="Calibri"/>
                <a:ea typeface="Calibri"/>
                <a:cs typeface="Calibri"/>
              </a:rPr>
              <a:t>κουλτούρας </a:t>
            </a:r>
            <a:r>
              <a:rPr lang="en-GB" sz="3200" b="1" i="0" strike="noStrike" cap="none" spc="0" baseline="0" dirty="0">
                <a:solidFill>
                  <a:srgbClr val="000000"/>
                </a:solidFill>
                <a:effectLst/>
                <a:latin typeface="Calibri"/>
                <a:ea typeface="Calibri"/>
                <a:cs typeface="Calibri"/>
              </a:rPr>
              <a:t>	</a:t>
            </a:r>
            <a:r>
              <a:rPr sz="3200" dirty="0"/>
              <a:t/>
            </a:r>
            <a:br>
              <a:rPr sz="3200" dirty="0"/>
            </a:br>
            <a:endParaRPr sz="3200" dirty="0"/>
          </a:p>
        </p:txBody>
      </p:sp>
      <p:sp>
        <p:nvSpPr>
          <p:cNvPr id="6" name="Rectángulo 5">
            <a:extLst>
              <a:ext uri="{FF2B5EF4-FFF2-40B4-BE49-F238E27FC236}">
                <a16:creationId xmlns="" xmlns:a16="http://schemas.microsoft.com/office/drawing/2014/main" id="{60A0D7F4-1B2D-458D-9F4C-6B7E4F16F1E3}"/>
              </a:ext>
            </a:extLst>
          </p:cNvPr>
          <p:cNvSpPr/>
          <p:nvPr/>
        </p:nvSpPr>
        <p:spPr>
          <a:xfrm>
            <a:off x="1052688" y="1982734"/>
            <a:ext cx="7701073" cy="1077218"/>
          </a:xfrm>
          <a:prstGeom prst="rect">
            <a:avLst/>
          </a:prstGeom>
        </p:spPr>
        <p:txBody>
          <a:bodyPr wrap="square">
            <a:spAutoFit/>
          </a:bodyPr>
          <a:lstStyle/>
          <a:p>
            <a:r>
              <a:rPr lang="el-GR" sz="3200" b="0" i="0" strike="noStrike" cap="none" spc="0" baseline="0" dirty="0" smtClean="0">
                <a:solidFill>
                  <a:srgbClr val="000000"/>
                </a:solidFill>
                <a:effectLst/>
                <a:latin typeface="Calibri"/>
                <a:ea typeface="Calibri"/>
                <a:cs typeface="Calibri"/>
              </a:rPr>
              <a:t>β</a:t>
            </a:r>
            <a:r>
              <a:rPr lang="en-GB" sz="3200" b="0" i="0" strike="noStrike" cap="none" spc="0" baseline="0" dirty="0" smtClean="0">
                <a:solidFill>
                  <a:srgbClr val="000000"/>
                </a:solidFill>
                <a:effectLst/>
                <a:latin typeface="Calibri"/>
                <a:ea typeface="Calibri"/>
                <a:cs typeface="Calibri"/>
              </a:rPr>
              <a:t>. </a:t>
            </a:r>
            <a:r>
              <a:rPr lang="el-GR" sz="3200" b="0" i="0" strike="noStrike" cap="none" spc="0" baseline="0" dirty="0" smtClean="0">
                <a:solidFill>
                  <a:srgbClr val="000000"/>
                </a:solidFill>
                <a:effectLst/>
                <a:latin typeface="Calibri"/>
                <a:ea typeface="Calibri"/>
                <a:cs typeface="Calibri"/>
              </a:rPr>
              <a:t>Καθοδήγηση (</a:t>
            </a:r>
            <a:r>
              <a:rPr lang="en-GB" sz="3200" b="0" i="0" strike="noStrike" cap="none" spc="0" baseline="0" dirty="0" smtClean="0">
                <a:solidFill>
                  <a:srgbClr val="000000"/>
                </a:solidFill>
                <a:effectLst/>
                <a:latin typeface="Calibri"/>
                <a:ea typeface="Calibri"/>
                <a:cs typeface="Calibri"/>
              </a:rPr>
              <a:t>Mentoring</a:t>
            </a:r>
            <a:r>
              <a:rPr lang="el-GR" sz="3200" b="0" i="0" strike="noStrike" cap="none" spc="0" baseline="0" dirty="0" smtClean="0">
                <a:solidFill>
                  <a:srgbClr val="000000"/>
                </a:solidFill>
                <a:effectLst/>
                <a:latin typeface="Calibri"/>
                <a:ea typeface="Calibri"/>
                <a:cs typeface="Calibri"/>
              </a:rPr>
              <a:t>) για προοδευτική </a:t>
            </a:r>
            <a:r>
              <a:rPr lang="el-GR" sz="3200" b="0" i="0" strike="noStrike" cap="none" spc="0" baseline="0" dirty="0" smtClean="0">
                <a:solidFill>
                  <a:srgbClr val="000000"/>
                </a:solidFill>
                <a:effectLst/>
                <a:latin typeface="Calibri"/>
                <a:ea typeface="Calibri"/>
                <a:cs typeface="Calibri"/>
              </a:rPr>
              <a:t>       </a:t>
            </a:r>
          </a:p>
          <a:p>
            <a:r>
              <a:rPr lang="el-GR" sz="3200" dirty="0">
                <a:latin typeface="Calibri"/>
                <a:ea typeface="Calibri"/>
                <a:cs typeface="Calibri"/>
              </a:rPr>
              <a:t> </a:t>
            </a:r>
            <a:r>
              <a:rPr lang="el-GR" sz="3200" dirty="0" smtClean="0">
                <a:latin typeface="Calibri"/>
                <a:ea typeface="Calibri"/>
                <a:cs typeface="Calibri"/>
              </a:rPr>
              <a:t>    </a:t>
            </a:r>
            <a:r>
              <a:rPr lang="el-GR" sz="3200" b="0" i="0" strike="noStrike" cap="none" spc="0" baseline="0" dirty="0" smtClean="0">
                <a:solidFill>
                  <a:srgbClr val="000000"/>
                </a:solidFill>
                <a:effectLst/>
                <a:latin typeface="Calibri"/>
                <a:ea typeface="Calibri"/>
                <a:cs typeface="Calibri"/>
              </a:rPr>
              <a:t>μάθηση</a:t>
            </a:r>
            <a:endParaRPr lang="en-GB" sz="3200" b="0" i="0" strike="noStrike" cap="none" spc="0" baseline="0" dirty="0">
              <a:solidFill>
                <a:srgbClr val="000000"/>
              </a:solidFill>
              <a:effectLst/>
              <a:latin typeface="Calibri"/>
              <a:ea typeface="Calibri"/>
              <a:cs typeface="Calibri"/>
            </a:endParaRPr>
          </a:p>
        </p:txBody>
      </p:sp>
      <p:sp>
        <p:nvSpPr>
          <p:cNvPr id="7" name="Rectángulo 6">
            <a:extLst>
              <a:ext uri="{FF2B5EF4-FFF2-40B4-BE49-F238E27FC236}">
                <a16:creationId xmlns="" xmlns:a16="http://schemas.microsoft.com/office/drawing/2014/main" id="{071169B1-BFE2-4517-BA94-769AEDB510A4}"/>
              </a:ext>
            </a:extLst>
          </p:cNvPr>
          <p:cNvSpPr/>
          <p:nvPr/>
        </p:nvSpPr>
        <p:spPr>
          <a:xfrm>
            <a:off x="205092" y="254456"/>
            <a:ext cx="3238387" cy="400110"/>
          </a:xfrm>
          <a:prstGeom prst="rect">
            <a:avLst/>
          </a:prstGeom>
        </p:spPr>
        <p:txBody>
          <a:bodyPr wrap="none">
            <a:spAutoFit/>
          </a:bodyPr>
          <a:lstStyle/>
          <a:p>
            <a:r>
              <a:rPr lang="el-GR" sz="2000" b="0" i="0" strike="noStrike" cap="none" spc="0" baseline="0" dirty="0" smtClean="0">
                <a:solidFill>
                  <a:srgbClr val="000000"/>
                </a:solidFill>
                <a:effectLst/>
                <a:latin typeface="Arial"/>
                <a:ea typeface="Arial"/>
                <a:cs typeface="Arial"/>
              </a:rPr>
              <a:t>Ομαδική αυτοαπασχόληση</a:t>
            </a:r>
            <a:endParaRPr lang="en-GB" sz="2000" b="0" i="0" strike="noStrike" cap="none" spc="0" baseline="0" dirty="0">
              <a:solidFill>
                <a:srgbClr val="000000"/>
              </a:solidFill>
              <a:effectLst/>
              <a:latin typeface="Arial"/>
              <a:ea typeface="Arial"/>
              <a:cs typeface="Arial"/>
            </a:endParaRPr>
          </a:p>
        </p:txBody>
      </p:sp>
      <p:sp>
        <p:nvSpPr>
          <p:cNvPr id="2" name="CuadroTexto 1">
            <a:extLst>
              <a:ext uri="{FF2B5EF4-FFF2-40B4-BE49-F238E27FC236}">
                <a16:creationId xmlns="" xmlns:a16="http://schemas.microsoft.com/office/drawing/2014/main" id="{81A14AB9-9A74-44ED-A9F2-23164AB11C16}"/>
              </a:ext>
            </a:extLst>
          </p:cNvPr>
          <p:cNvSpPr txBox="1"/>
          <p:nvPr/>
        </p:nvSpPr>
        <p:spPr>
          <a:xfrm>
            <a:off x="1078088" y="3059952"/>
            <a:ext cx="3089307" cy="584775"/>
          </a:xfrm>
          <a:prstGeom prst="rect">
            <a:avLst/>
          </a:prstGeom>
          <a:noFill/>
        </p:spPr>
        <p:txBody>
          <a:bodyPr wrap="none" rtlCol="0">
            <a:spAutoFit/>
          </a:bodyPr>
          <a:lstStyle/>
          <a:p>
            <a:r>
              <a:rPr lang="el-GR" sz="3200" b="0" i="0" strike="noStrike" cap="none" spc="0" baseline="0" dirty="0" smtClean="0">
                <a:solidFill>
                  <a:srgbClr val="000000"/>
                </a:solidFill>
                <a:effectLst/>
                <a:latin typeface="Calibri"/>
                <a:ea typeface="Calibri"/>
                <a:cs typeface="Calibri"/>
              </a:rPr>
              <a:t>γ</a:t>
            </a:r>
            <a:r>
              <a:rPr lang="en-GB" sz="3200" b="0" i="0" strike="noStrike" cap="none" spc="0" baseline="0" dirty="0" smtClean="0">
                <a:solidFill>
                  <a:srgbClr val="000000"/>
                </a:solidFill>
                <a:effectLst/>
                <a:latin typeface="Calibri"/>
                <a:ea typeface="Calibri"/>
                <a:cs typeface="Calibri"/>
              </a:rPr>
              <a:t>. </a:t>
            </a:r>
            <a:r>
              <a:rPr lang="el-GR" sz="3200" b="0" i="0" strike="noStrike" cap="none" spc="0" baseline="0" dirty="0" err="1" smtClean="0">
                <a:solidFill>
                  <a:srgbClr val="000000"/>
                </a:solidFill>
                <a:effectLst/>
                <a:latin typeface="Calibri"/>
                <a:ea typeface="Calibri"/>
                <a:cs typeface="Calibri"/>
              </a:rPr>
              <a:t>Κεφαλοποίηση</a:t>
            </a:r>
            <a:endParaRPr lang="en-GB" sz="3200" b="0" i="0" strike="noStrike" cap="none" spc="0" baseline="0" dirty="0">
              <a:solidFill>
                <a:srgbClr val="000000"/>
              </a:solidFill>
              <a:effectLst/>
              <a:latin typeface="Calibri"/>
              <a:ea typeface="Calibri"/>
              <a:cs typeface="Calibri"/>
            </a:endParaRPr>
          </a:p>
        </p:txBody>
      </p:sp>
    </p:spTree>
    <p:extLst>
      <p:ext uri="{BB962C8B-B14F-4D97-AF65-F5344CB8AC3E}">
        <p14:creationId xmlns:p14="http://schemas.microsoft.com/office/powerpoint/2010/main" val="86471196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icrosoft Windows NT 10.0"/>
  <p:tag name="AS_RELEASE_DATE" val="2017.10.31"/>
  <p:tag name="AS_TITLE" val="Aspose.Slides for Java"/>
  <p:tag name="AS_VERSION" val="17.10"/>
</p:tagLst>
</file>

<file path=ppt/theme/theme1.xml><?xml version="1.0" encoding="utf-8"?>
<a:theme xmlns:a="http://schemas.openxmlformats.org/drawingml/2006/main" name="Fidel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Fidel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idele template override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TotalTime>
  <Words>1866</Words>
  <Application>Microsoft Office PowerPoint</Application>
  <PresentationFormat>Προβολή στην οθόνη (16:9)</PresentationFormat>
  <Paragraphs>382</Paragraphs>
  <Slides>24</Slides>
  <Notes>19</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2</vt:i4>
      </vt:variant>
      <vt:variant>
        <vt:lpstr>Τίτλοι διαφανειών</vt:lpstr>
      </vt:variant>
      <vt:variant>
        <vt:i4>24</vt:i4>
      </vt:variant>
    </vt:vector>
  </HeadingPairs>
  <TitlesOfParts>
    <vt:vector size="31" baseType="lpstr">
      <vt:lpstr>Calibri</vt:lpstr>
      <vt:lpstr>Times New Roman</vt:lpstr>
      <vt:lpstr>Arial</vt:lpstr>
      <vt:lpstr>Titillium Web</vt:lpstr>
      <vt:lpstr>Candara</vt:lpstr>
      <vt:lpstr>Fidele template</vt:lpstr>
      <vt:lpstr>1_Fidele template</vt:lpstr>
      <vt:lpstr>ΕΠΑΓΓΕΛΜΑΤΙΚΗ ΑΝΑΠΤΥΞΗ ΕΝΗΛΙΚΩΝ.  ΜΟΝΤΕΛΟ ARACNE</vt:lpstr>
      <vt:lpstr>1. ΓΕΝΙΚΗ ΙΔΕΑ</vt:lpstr>
      <vt:lpstr>Επτά χαρακτηριστικά:</vt:lpstr>
      <vt:lpstr>Επαγγελματική λειτουργία </vt:lpstr>
      <vt:lpstr>α. Επίσημο προσοντολόγιο </vt:lpstr>
      <vt:lpstr>Επαγγελματική λειτουργία</vt:lpstr>
      <vt:lpstr>Για παράδειγμα, η επαγγελματική λειτουργία θα ποικίλει ανάλογα με την εργασία που επιθυμεί κάποιος/α να κάνει:</vt:lpstr>
      <vt:lpstr>Ομαδική αυτοαπασχόληση </vt:lpstr>
      <vt:lpstr>α. Δημιουργεί ένα σενάριο  που επιτρέπει την επαγγελματική τους ανάπτυξη    </vt:lpstr>
      <vt:lpstr>Ομαδική αυτοαπασχόληση</vt:lpstr>
      <vt:lpstr>Ομάδα ΑΥΤΟΑΠΑΣΧΟΛΗΣΗΣ, ένα σύνολο προεπιλεγμένων ικανοτήτων για κάθε επίπεδο μάθησης </vt:lpstr>
      <vt:lpstr>Ατομική και Ομαδική Ενδυνάμωση </vt:lpstr>
      <vt:lpstr>α. Δημιουργεί μόνιμες αλλαγές </vt:lpstr>
      <vt:lpstr>Ατομική και ομαδική ενδυνάμωση</vt:lpstr>
      <vt:lpstr>Ατομική και ομαδική ενδυνάμωση</vt:lpstr>
      <vt:lpstr>Ως μέρος της ΕΝΔΥΝΑΜΩΣΗΣ, πραγματοποιήσαμε μια προσωρινή ταξινόμηση - το αποτέλεσμα της σκέψης της ομάδας που μπορεί να μεταβληθεί σε μελλοντικές αναθεωρήσεις του μοντέλου.</vt:lpstr>
      <vt:lpstr>ΚΑΤΑΤΑΞΗ ΤΩΝ ΙΚΑΝΟΤΗΤΩΝ ΕΝΔΥΝΑΜΒΣΗΣ ΜΕ ΒΑΣΗ ΤΗ ΛΕΙΤΟΥΡΓΙΑ</vt:lpstr>
      <vt:lpstr>ΜΕΘΟΔΟΛΟΓΙΚΑ ΚΡΙΤΗΡΙΑ ΤΟΥ ΜΟΝΤΕΛΟΥ ARACNE</vt:lpstr>
      <vt:lpstr>Η ειδική φύση της εκπαίδευσης ενηλίκων </vt:lpstr>
      <vt:lpstr>Εκπαίδευση ενηλίκων:  τους διαφοροποιεί από την εκπαίδευση που παρέχεται στους νέους  </vt:lpstr>
      <vt:lpstr>Εκπαίδευση ενηλίκων:  τους διαφοροποιεί από την εκπαίδευση που παρέχεται στους νέους  </vt:lpstr>
      <vt:lpstr>Εκπαίδευση ενηλίκων:  τους διαφοροποιεί από την εκπαίδευση που παρέχεται στους νέους  </vt:lpstr>
      <vt:lpstr>Παρουσίαση του PowerPoint</vt:lpstr>
      <vt:lpstr>ΣΑΣ ΕΥΧΑΡΙΣΤΩ</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FRD</dc:creator>
  <cp:lastModifiedBy>v b</cp:lastModifiedBy>
  <cp:revision>149</cp:revision>
  <dcterms:modified xsi:type="dcterms:W3CDTF">2020-01-15T16:57:48Z</dcterms:modified>
</cp:coreProperties>
</file>