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73" r:id="rId4"/>
    <p:sldId id="275" r:id="rId5"/>
    <p:sldId id="274" r:id="rId6"/>
    <p:sldId id="259" r:id="rId7"/>
    <p:sldId id="272" r:id="rId8"/>
  </p:sldIdLst>
  <p:sldSz cx="9144000" cy="5143500" type="screen16x9"/>
  <p:notesSz cx="6858000" cy="9144000"/>
  <p:embeddedFontLst>
    <p:embeddedFont>
      <p:font typeface="Lato" panose="020B0604020202020204" charset="0"/>
      <p:regular r:id="rId10"/>
      <p:bold r:id="rId11"/>
      <p:italic r:id="rId12"/>
      <p:boldItalic r:id="rId13"/>
    </p:embeddedFont>
    <p:embeddedFont>
      <p:font typeface="Lato Hairline" panose="020B0604020202020204" charset="0"/>
      <p:regular r:id="rId14"/>
      <p:bold r:id="rId15"/>
      <p:italic r:id="rId16"/>
      <p:boldItalic r:id="rId17"/>
    </p:embeddedFont>
    <p:embeddedFont>
      <p:font typeface="Lato Light" panose="020B0604020202020204" charset="0"/>
      <p:regular r:id="rId18"/>
      <p:bold r:id="rId19"/>
      <p:italic r:id="rId20"/>
      <p:boldItalic r:id="rId21"/>
    </p:embeddedFont>
  </p:embeddedFontLst>
  <p:custDataLst>
    <p:tags r:id="rId22"/>
  </p:custDataLst>
  <p:defaultTextStyle>
    <a:defPPr marR="0" lvl="0" algn="l" rtl="0">
      <a:lnSpc>
        <a:spcPct val="100000"/>
      </a:lnSpc>
      <a:spcBef>
        <a:spcPct val="0"/>
      </a:spcBef>
      <a:spcAft>
        <a:spcPct val="0"/>
      </a:spcAft>
    </a:defPPr>
    <a:lvl1pPr marR="0" lvl="0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9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30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presProps" Target="pres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ct val="0"/>
              </a:spcBef>
              <a:spcAft>
                <a:spcPct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ct val="0"/>
              </a:spcBef>
              <a:spcAft>
                <a:spcPct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ct val="0"/>
              </a:spcBef>
              <a:spcAft>
                <a:spcPct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ct val="0"/>
              </a:spcBef>
              <a:spcAft>
                <a:spcPct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ct val="0"/>
              </a:spcBef>
              <a:spcAft>
                <a:spcPct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ct val="0"/>
              </a:spcBef>
              <a:spcAft>
                <a:spcPct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ct val="0"/>
              </a:spcBef>
              <a:spcAft>
                <a:spcPct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ct val="0"/>
              </a:spcBef>
              <a:spcAft>
                <a:spcPct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ct val="0"/>
              </a:spcBef>
              <a:spcAft>
                <a:spcPct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541638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ct val="0"/>
      </a:spcBef>
      <a:spcAft>
        <a:spcPct val="0"/>
      </a:spcAft>
    </a:defPPr>
    <a:lvl1pPr marR="0" lvl="0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2616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2062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6881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50493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6945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 descr="paint_transparent1.png"/>
          <p:cNvPicPr preferRelativeResize="0"/>
          <p:nvPr/>
        </p:nvPicPr>
        <p:blipFill>
          <a:blip r:embed="rId3">
            <a:alphaModFix/>
          </a:blip>
          <a:srcRect l="55211"/>
          <a:stretch>
            <a:fillRect/>
          </a:stretch>
        </p:blipFill>
        <p:spPr>
          <a:xfrm>
            <a:off x="1" y="0"/>
            <a:ext cx="409567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208125" y="3287225"/>
            <a:ext cx="52503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r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 descr="paint_transparent4.png"/>
          <p:cNvPicPr preferRelativeResize="0"/>
          <p:nvPr/>
        </p:nvPicPr>
        <p:blipFill>
          <a:blip r:embed="rId3">
            <a:alphaModFix/>
          </a:blip>
          <a:srcRect r="49954"/>
          <a:stretch>
            <a:fillRect/>
          </a:stretch>
        </p:blipFill>
        <p:spPr>
          <a:xfrm>
            <a:off x="4567925" y="0"/>
            <a:ext cx="4576075" cy="514352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/>
          <p:nvPr/>
        </p:nvSpPr>
        <p:spPr>
          <a:xfrm>
            <a:off x="0" y="-150"/>
            <a:ext cx="53007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ctrTitle"/>
          </p:nvPr>
        </p:nvSpPr>
        <p:spPr>
          <a:xfrm>
            <a:off x="685800" y="2878750"/>
            <a:ext cx="3914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1pPr>
            <a:lvl2pPr lvl="1" rtl="0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2pPr>
            <a:lvl3pPr lvl="2" rtl="0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3pPr>
            <a:lvl4pPr lvl="3" rtl="0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4pPr>
            <a:lvl5pPr lvl="4" rtl="0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5pPr>
            <a:lvl6pPr lvl="5" rtl="0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6pPr>
            <a:lvl7pPr lvl="6" rtl="0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7pPr>
            <a:lvl8pPr lvl="7" rtl="0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8pPr>
            <a:lvl9pPr lvl="8" rtl="0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685800" y="4135454"/>
            <a:ext cx="3914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rtl="0"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rtl="0"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rtl="0"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rtl="0"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rtl="0"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rtl="0"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rtl="0"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4" descr="paint_transparent4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2"/>
            <a:ext cx="9144000" cy="5143513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2483350" y="836125"/>
            <a:ext cx="4177200" cy="347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81000" algn="ctr" rtl="0">
              <a:spcBef>
                <a:spcPts val="600"/>
              </a:spcBef>
              <a:spcAft>
                <a:spcPct val="0"/>
              </a:spcAft>
              <a:buClr>
                <a:srgbClr val="FFFFFF"/>
              </a:buClr>
              <a:buSzPts val="2400"/>
              <a:buChar char="×"/>
              <a:defRPr sz="2400" i="1">
                <a:solidFill>
                  <a:srgbClr val="FFFFFF"/>
                </a:solidFill>
              </a:defRPr>
            </a:lvl1pPr>
            <a:lvl2pPr marL="914400" lvl="1" indent="-381000" algn="ctr" rtl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2400"/>
              <a:buChar char="×"/>
              <a:defRPr sz="2400" i="1">
                <a:solidFill>
                  <a:srgbClr val="FFFFFF"/>
                </a:solidFill>
              </a:defRPr>
            </a:lvl2pPr>
            <a:lvl3pPr marL="1371600" lvl="2" indent="-381000" algn="ctr" rtl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2400"/>
              <a:buChar char="×"/>
              <a:defRPr sz="2400" i="1">
                <a:solidFill>
                  <a:srgbClr val="FFFFFF"/>
                </a:solidFill>
              </a:defRPr>
            </a:lvl3pPr>
            <a:lvl4pPr marL="1828800" lvl="3" indent="-381000" algn="ctr" rtl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2400"/>
              <a:buChar char="×"/>
              <a:defRPr sz="2400" i="1">
                <a:solidFill>
                  <a:srgbClr val="FFFFFF"/>
                </a:solidFill>
              </a:defRPr>
            </a:lvl4pPr>
            <a:lvl5pPr marL="2286000" lvl="4" indent="-381000" algn="ctr" rtl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2400"/>
              <a:buChar char="○"/>
              <a:defRPr sz="2400" i="1">
                <a:solidFill>
                  <a:srgbClr val="FFFFFF"/>
                </a:solidFill>
              </a:defRPr>
            </a:lvl5pPr>
            <a:lvl6pPr marL="2743200" lvl="5" indent="-381000" algn="ctr" rtl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2400"/>
              <a:buChar char="■"/>
              <a:defRPr sz="2400" i="1">
                <a:solidFill>
                  <a:srgbClr val="FFFFFF"/>
                </a:solidFill>
              </a:defRPr>
            </a:lvl6pPr>
            <a:lvl7pPr marL="3200400" lvl="6" indent="-381000" algn="ctr" rtl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2400"/>
              <a:buChar char="●"/>
              <a:defRPr sz="2400" i="1">
                <a:solidFill>
                  <a:srgbClr val="FFFFFF"/>
                </a:solidFill>
              </a:defRPr>
            </a:lvl7pPr>
            <a:lvl8pPr marL="3657600" lvl="7" indent="-381000" algn="ctr" rtl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2400"/>
              <a:buChar char="○"/>
              <a:defRPr sz="2400" i="1">
                <a:solidFill>
                  <a:srgbClr val="FFFFFF"/>
                </a:solidFill>
              </a:defRPr>
            </a:lvl8pPr>
            <a:lvl9pPr marL="4114800" lvl="8" indent="-381000" algn="ctr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2400"/>
              <a:buChar char="■"/>
              <a:defRPr sz="2400"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5" descr="paint_transparent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ct val="0"/>
              </a:spcBef>
              <a:spcAft>
                <a:spcPct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1pPr>
            <a:lvl2pPr lvl="1">
              <a:spcBef>
                <a:spcPct val="0"/>
              </a:spcBef>
              <a:spcAft>
                <a:spcPct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2pPr>
            <a:lvl3pPr lvl="2">
              <a:spcBef>
                <a:spcPct val="0"/>
              </a:spcBef>
              <a:spcAft>
                <a:spcPct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3pPr>
            <a:lvl4pPr lvl="3">
              <a:spcBef>
                <a:spcPct val="0"/>
              </a:spcBef>
              <a:spcAft>
                <a:spcPct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4pPr>
            <a:lvl5pPr lvl="4">
              <a:spcBef>
                <a:spcPct val="0"/>
              </a:spcBef>
              <a:spcAft>
                <a:spcPct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5pPr>
            <a:lvl6pPr lvl="5">
              <a:spcBef>
                <a:spcPct val="0"/>
              </a:spcBef>
              <a:spcAft>
                <a:spcPct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6pPr>
            <a:lvl7pPr lvl="6">
              <a:spcBef>
                <a:spcPct val="0"/>
              </a:spcBef>
              <a:spcAft>
                <a:spcPct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7pPr>
            <a:lvl8pPr lvl="7">
              <a:spcBef>
                <a:spcPct val="0"/>
              </a:spcBef>
              <a:spcAft>
                <a:spcPct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8pPr>
            <a:lvl9pPr lvl="8">
              <a:spcBef>
                <a:spcPct val="0"/>
              </a:spcBef>
              <a:spcAft>
                <a:spcPct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457200" y="2244400"/>
            <a:ext cx="5511300" cy="260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ct val="0"/>
              </a:spcAft>
              <a:buSzPts val="1800"/>
              <a:buChar char="×"/>
              <a:defRPr/>
            </a:lvl1pPr>
            <a:lvl2pPr marL="914400" lvl="1" indent="-342900">
              <a:spcBef>
                <a:spcPct val="0"/>
              </a:spcBef>
              <a:spcAft>
                <a:spcPct val="0"/>
              </a:spcAft>
              <a:buSzPts val="1800"/>
              <a:buChar char="×"/>
              <a:defRPr/>
            </a:lvl2pPr>
            <a:lvl3pPr marL="1371600" lvl="2" indent="-342900">
              <a:spcBef>
                <a:spcPct val="0"/>
              </a:spcBef>
              <a:spcAft>
                <a:spcPct val="0"/>
              </a:spcAft>
              <a:buSzPts val="1800"/>
              <a:buChar char="×"/>
              <a:defRPr/>
            </a:lvl3pPr>
            <a:lvl4pPr marL="1828800" lvl="3" indent="-342900">
              <a:spcBef>
                <a:spcPct val="0"/>
              </a:spcBef>
              <a:spcAft>
                <a:spcPct val="0"/>
              </a:spcAft>
              <a:buSzPts val="1800"/>
              <a:buChar char="×"/>
              <a:defRPr/>
            </a:lvl4pPr>
            <a:lvl5pPr marL="2286000" lvl="4" indent="-342900">
              <a:spcBef>
                <a:spcPct val="0"/>
              </a:spcBef>
              <a:spcAft>
                <a:spcPct val="0"/>
              </a:spcAft>
              <a:buSzPts val="1800"/>
              <a:buChar char="○"/>
              <a:defRPr/>
            </a:lvl5pPr>
            <a:lvl6pPr marL="2743200" lvl="5" indent="-342900">
              <a:spcBef>
                <a:spcPct val="0"/>
              </a:spcBef>
              <a:spcAft>
                <a:spcPct val="0"/>
              </a:spcAft>
              <a:buSzPts val="1800"/>
              <a:buChar char="■"/>
              <a:defRPr/>
            </a:lvl6pPr>
            <a:lvl7pPr marL="3200400" lvl="6" indent="-342900">
              <a:spcBef>
                <a:spcPct val="0"/>
              </a:spcBef>
              <a:spcAft>
                <a:spcPct val="0"/>
              </a:spcAft>
              <a:buSzPts val="1800"/>
              <a:buChar char="●"/>
              <a:defRPr/>
            </a:lvl7pPr>
            <a:lvl8pPr marL="3657600" lvl="7" indent="-342900">
              <a:spcBef>
                <a:spcPct val="0"/>
              </a:spcBef>
              <a:spcAft>
                <a:spcPct val="0"/>
              </a:spcAft>
              <a:buSzPts val="1800"/>
              <a:buChar char="○"/>
              <a:defRPr/>
            </a:lvl8pPr>
            <a:lvl9pPr marL="4114800" lvl="8" indent="-342900">
              <a:spcBef>
                <a:spcPct val="0"/>
              </a:spcBef>
              <a:spcAft>
                <a:spcPct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ircle" type="blank">
  <p:cSld name="BLANK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10" descr="paint_transparent4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13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C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ct val="0"/>
              </a:spcBef>
              <a:spcAft>
                <a:spcPct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1pPr>
            <a:lvl2pPr lvl="1">
              <a:spcBef>
                <a:spcPct val="0"/>
              </a:spcBef>
              <a:spcAft>
                <a:spcPct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2pPr>
            <a:lvl3pPr lvl="2">
              <a:spcBef>
                <a:spcPct val="0"/>
              </a:spcBef>
              <a:spcAft>
                <a:spcPct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3pPr>
            <a:lvl4pPr lvl="3">
              <a:spcBef>
                <a:spcPct val="0"/>
              </a:spcBef>
              <a:spcAft>
                <a:spcPct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4pPr>
            <a:lvl5pPr lvl="4">
              <a:spcBef>
                <a:spcPct val="0"/>
              </a:spcBef>
              <a:spcAft>
                <a:spcPct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5pPr>
            <a:lvl6pPr lvl="5">
              <a:spcBef>
                <a:spcPct val="0"/>
              </a:spcBef>
              <a:spcAft>
                <a:spcPct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6pPr>
            <a:lvl7pPr lvl="6">
              <a:spcBef>
                <a:spcPct val="0"/>
              </a:spcBef>
              <a:spcAft>
                <a:spcPct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7pPr>
            <a:lvl8pPr lvl="7">
              <a:spcBef>
                <a:spcPct val="0"/>
              </a:spcBef>
              <a:spcAft>
                <a:spcPct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8pPr>
            <a:lvl9pPr lvl="8">
              <a:spcBef>
                <a:spcPct val="0"/>
              </a:spcBef>
              <a:spcAft>
                <a:spcPct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2244400"/>
            <a:ext cx="5511300" cy="26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ct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342900">
              <a:spcBef>
                <a:spcPct val="0"/>
              </a:spcBef>
              <a:spcAft>
                <a:spcPct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342900">
              <a:spcBef>
                <a:spcPct val="0"/>
              </a:spcBef>
              <a:spcAft>
                <a:spcPct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342900">
              <a:spcBef>
                <a:spcPct val="0"/>
              </a:spcBef>
              <a:spcAft>
                <a:spcPct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342900">
              <a:spcBef>
                <a:spcPct val="0"/>
              </a:spcBef>
              <a:spcAft>
                <a:spcPct val="0"/>
              </a:spcAft>
              <a:buClr>
                <a:srgbClr val="B7B7B7"/>
              </a:buClr>
              <a:buSzPts val="1800"/>
              <a:buFont typeface="Lato Light"/>
              <a:buChar char="○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42900">
              <a:spcBef>
                <a:spcPct val="0"/>
              </a:spcBef>
              <a:spcAft>
                <a:spcPct val="0"/>
              </a:spcAft>
              <a:buClr>
                <a:srgbClr val="B7B7B7"/>
              </a:buClr>
              <a:buSzPts val="1800"/>
              <a:buFont typeface="Lato Light"/>
              <a:buChar char="■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lvl="6" indent="-342900">
              <a:spcBef>
                <a:spcPct val="0"/>
              </a:spcBef>
              <a:spcAft>
                <a:spcPct val="0"/>
              </a:spcAft>
              <a:buClr>
                <a:srgbClr val="B7B7B7"/>
              </a:buClr>
              <a:buSzPts val="1800"/>
              <a:buFont typeface="Lato Light"/>
              <a:buChar char="●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lvl="7" indent="-342900">
              <a:spcBef>
                <a:spcPct val="0"/>
              </a:spcBef>
              <a:spcAft>
                <a:spcPct val="0"/>
              </a:spcAft>
              <a:buClr>
                <a:srgbClr val="B7B7B7"/>
              </a:buClr>
              <a:buSzPts val="1800"/>
              <a:buFont typeface="Lato Light"/>
              <a:buChar char="○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lvl="8" indent="-342900">
              <a:spcBef>
                <a:spcPct val="0"/>
              </a:spcBef>
              <a:spcAft>
                <a:spcPct val="0"/>
              </a:spcAft>
              <a:buClr>
                <a:srgbClr val="B7B7B7"/>
              </a:buClr>
              <a:buSzPts val="1800"/>
              <a:buFont typeface="Lato Light"/>
              <a:buChar char="■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6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carnival.com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graphicburger.com/?s=watercolo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 txBox="1">
            <a:spLocks noGrp="1"/>
          </p:cNvSpPr>
          <p:nvPr>
            <p:ph type="ctrTitle"/>
          </p:nvPr>
        </p:nvSpPr>
        <p:spPr>
          <a:xfrm>
            <a:off x="3208125" y="3287225"/>
            <a:ext cx="52503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l-GR" dirty="0" smtClean="0"/>
              <a:t>Χάρτης Ενσυναίσθησης</a:t>
            </a:r>
            <a:endParaRPr lang="en-GB" sz="5000" b="0" i="0" strike="noStrike" cap="none" spc="0" baseline="0" dirty="0">
              <a:solidFill>
                <a:srgbClr val="FFFFFF"/>
              </a:solidFill>
              <a:effectLst/>
              <a:latin typeface="Lato Light"/>
              <a:ea typeface="Lato Light"/>
              <a:cs typeface="Lato Light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ctrTitle" idx="4294967295"/>
          </p:nvPr>
        </p:nvSpPr>
        <p:spPr>
          <a:xfrm>
            <a:off x="1221988" y="2326992"/>
            <a:ext cx="6593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6000" b="1" i="0" strike="noStrike" cap="none" spc="0" baseline="0" dirty="0">
                <a:solidFill>
                  <a:srgbClr val="FFFFFF"/>
                </a:solidFill>
                <a:effectLst/>
                <a:latin typeface="Lato"/>
                <a:ea typeface="Lato"/>
                <a:cs typeface="Lato"/>
              </a:rPr>
              <a:t>1. </a:t>
            </a:r>
            <a:r>
              <a:rPr sz="6000" dirty="0"/>
              <a:t/>
            </a:r>
            <a:br>
              <a:rPr sz="6000" dirty="0"/>
            </a:br>
            <a:r>
              <a:rPr lang="el-GR" sz="6000" b="1" i="0" strike="noStrike" cap="none" spc="0" baseline="0" dirty="0" smtClean="0">
                <a:solidFill>
                  <a:srgbClr val="FFFFFF"/>
                </a:solidFill>
                <a:effectLst/>
                <a:latin typeface="Lato"/>
                <a:ea typeface="Lato"/>
                <a:cs typeface="Lato"/>
              </a:rPr>
              <a:t>Ανάλυσε και</a:t>
            </a:r>
            <a:r>
              <a:rPr lang="el-GR" sz="6000" b="1" i="0" strike="noStrike" cap="none" spc="0" dirty="0" smtClean="0">
                <a:solidFill>
                  <a:srgbClr val="FFFFFF"/>
                </a:solidFill>
                <a:effectLst/>
                <a:latin typeface="Lato"/>
                <a:ea typeface="Lato"/>
                <a:cs typeface="Lato"/>
              </a:rPr>
              <a:t> ανακάλυψε</a:t>
            </a:r>
            <a:endParaRPr lang="en-GB" sz="6000" b="1" i="0" strike="noStrike" cap="none" spc="0" baseline="0" dirty="0">
              <a:solidFill>
                <a:srgbClr val="FFFFFF"/>
              </a:solidFill>
              <a:effectLst/>
              <a:latin typeface="Lato"/>
              <a:ea typeface="Lato"/>
              <a:cs typeface="Lato"/>
            </a:endParaRPr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4294967295"/>
          </p:nvPr>
        </p:nvSpPr>
        <p:spPr>
          <a:xfrm>
            <a:off x="129953" y="3207054"/>
            <a:ext cx="7328424" cy="15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00350" lvl="0" indent="-317500" rtl="0">
              <a:spcBef>
                <a:spcPts val="600"/>
              </a:spcBef>
              <a:spcAft>
                <a:spcPct val="0"/>
              </a:spcAft>
              <a:buClr>
                <a:srgbClr val="FFFFFF"/>
              </a:buClr>
              <a:buSzPts val="1400"/>
              <a:buChar char="★"/>
            </a:pPr>
            <a:r>
              <a:rPr lang="el-GR" sz="1400" b="1" i="0" strike="noStrike" cap="none" spc="0" baseline="0" dirty="0" smtClean="0">
                <a:solidFill>
                  <a:srgbClr val="FFFFFF"/>
                </a:solidFill>
                <a:effectLst/>
                <a:latin typeface="Lato Light"/>
                <a:ea typeface="Lato Light"/>
                <a:cs typeface="Lato Light"/>
              </a:rPr>
              <a:t>Η ομάδα</a:t>
            </a:r>
            <a:endParaRPr lang="en-GB" sz="1400" b="1" i="0" strike="noStrike" cap="none" spc="0" baseline="0" dirty="0">
              <a:solidFill>
                <a:srgbClr val="FFFFFF"/>
              </a:solidFill>
              <a:effectLst/>
              <a:latin typeface="Lato Light"/>
              <a:ea typeface="Lato Light"/>
              <a:cs typeface="Lato Light"/>
            </a:endParaRPr>
          </a:p>
          <a:p>
            <a:pPr marL="2800350" lvl="0" indent="-317500">
              <a:buClr>
                <a:srgbClr val="FFFFFF"/>
              </a:buClr>
              <a:buSzPts val="1400"/>
              <a:buChar char="★"/>
            </a:pPr>
            <a:r>
              <a:rPr lang="el-GR" sz="1400" b="1" dirty="0">
                <a:solidFill>
                  <a:srgbClr val="FFFFFF"/>
                </a:solidFill>
              </a:rPr>
              <a:t>Τι σκέφτονται και αισθάνονται, τι βλέπουν, τι ακούν και τι λένε και κάνουν</a:t>
            </a:r>
            <a:r>
              <a:rPr lang="el-GR" sz="1400" b="1" dirty="0" smtClean="0">
                <a:solidFill>
                  <a:srgbClr val="FFFFFF"/>
                </a:solidFill>
              </a:rPr>
              <a:t>;</a:t>
            </a:r>
          </a:p>
          <a:p>
            <a:pPr marL="2800350" lvl="0" indent="-317500">
              <a:buClr>
                <a:srgbClr val="FFFFFF"/>
              </a:buClr>
              <a:buSzPts val="1400"/>
              <a:buChar char="★"/>
            </a:pPr>
            <a:r>
              <a:rPr lang="el-GR" sz="1400" b="1" dirty="0">
                <a:solidFill>
                  <a:srgbClr val="FFFFFF"/>
                </a:solidFill>
              </a:rPr>
              <a:t>Τι προσπάθειες καταβάλλουν</a:t>
            </a:r>
            <a:r>
              <a:rPr lang="el-GR" sz="1400" b="1" dirty="0" smtClean="0">
                <a:solidFill>
                  <a:srgbClr val="FFFFFF"/>
                </a:solidFill>
              </a:rPr>
              <a:t>;</a:t>
            </a:r>
          </a:p>
          <a:p>
            <a:pPr marL="2800350" lvl="0" indent="-317500">
              <a:buClr>
                <a:srgbClr val="FFFFFF"/>
              </a:buClr>
              <a:buSzPts val="1400"/>
              <a:buChar char="★"/>
            </a:pPr>
            <a:r>
              <a:rPr lang="el-GR" sz="1400" b="1" i="0" strike="noStrike" cap="none" spc="0" baseline="0" dirty="0" smtClean="0">
                <a:solidFill>
                  <a:srgbClr val="FFFFFF"/>
                </a:solidFill>
                <a:effectLst/>
                <a:latin typeface="Lato Light"/>
                <a:ea typeface="Lato Light"/>
                <a:cs typeface="Lato Light"/>
              </a:rPr>
              <a:t>Τι ελπίζουν</a:t>
            </a:r>
            <a:r>
              <a:rPr lang="el-GR" sz="1400" b="1" i="0" strike="noStrike" cap="none" spc="0" dirty="0" smtClean="0">
                <a:solidFill>
                  <a:srgbClr val="FFFFFF"/>
                </a:solidFill>
                <a:effectLst/>
                <a:latin typeface="Lato Light"/>
                <a:ea typeface="Lato Light"/>
                <a:cs typeface="Lato Light"/>
              </a:rPr>
              <a:t> να επιτύχουν</a:t>
            </a:r>
            <a:r>
              <a:rPr lang="en-US" sz="1400" b="1" i="0" strike="noStrike" cap="none" spc="0" dirty="0" smtClean="0">
                <a:solidFill>
                  <a:srgbClr val="FFFFFF"/>
                </a:solidFill>
                <a:effectLst/>
                <a:latin typeface="Lato Light"/>
                <a:ea typeface="Lato Light"/>
                <a:cs typeface="Lato Light"/>
              </a:rPr>
              <a:t>;</a:t>
            </a:r>
            <a:endParaRPr lang="en-GB" sz="1400" b="1" i="0" strike="noStrike" cap="none" spc="0" baseline="0" dirty="0">
              <a:solidFill>
                <a:srgbClr val="FFFFFF"/>
              </a:solidFill>
              <a:effectLst/>
              <a:latin typeface="Lato Light"/>
              <a:ea typeface="Lato Light"/>
              <a:cs typeface="Lato Light"/>
            </a:endParaRPr>
          </a:p>
        </p:txBody>
      </p:sp>
      <p:sp>
        <p:nvSpPr>
          <p:cNvPr id="67" name="Google Shape;67;p14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D15CEF3-CFFA-48DB-A36B-07FB4C45AD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4" descr="Imagen que contiene texto&#10;&#10;Descripción generada con confianza muy alta">
            <a:extLst>
              <a:ext uri="{FF2B5EF4-FFF2-40B4-BE49-F238E27FC236}">
                <a16:creationId xmlns:a16="http://schemas.microsoft.com/office/drawing/2014/main" xmlns="" id="{9FF63F96-A115-49D4-AD83-3F08D9FDF9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697" y="595423"/>
            <a:ext cx="5690989" cy="372759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7DEB6C73-D34E-48A4-9D92-0F821FD15B6E}"/>
              </a:ext>
            </a:extLst>
          </p:cNvPr>
          <p:cNvSpPr txBox="1"/>
          <p:nvPr/>
        </p:nvSpPr>
        <p:spPr>
          <a:xfrm>
            <a:off x="685800" y="268302"/>
            <a:ext cx="5103409" cy="30510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l-GR" sz="1400" b="0" i="0" strike="noStrike" cap="none" spc="0" baseline="0" dirty="0" smtClean="0">
                <a:solidFill>
                  <a:srgbClr val="FFFFFF"/>
                </a:solidFill>
                <a:effectLst/>
                <a:latin typeface="Lato"/>
                <a:ea typeface="Lato"/>
                <a:cs typeface="Lato"/>
              </a:rPr>
              <a:t>Εκπαιδευτές </a:t>
            </a:r>
            <a:r>
              <a:rPr lang="en-GB" sz="1400" b="0" i="0" strike="noStrike" cap="none" spc="0" baseline="0" dirty="0" smtClean="0">
                <a:solidFill>
                  <a:srgbClr val="FFFFFF"/>
                </a:solidFill>
                <a:effectLst/>
                <a:latin typeface="Lato"/>
                <a:ea typeface="Lato"/>
                <a:cs typeface="Lato"/>
              </a:rPr>
              <a:t>ARACNE</a:t>
            </a:r>
            <a:endParaRPr lang="en-GB" sz="1400" b="0" i="0" strike="noStrike" cap="none" spc="0" baseline="0" dirty="0">
              <a:solidFill>
                <a:srgbClr val="FFFFFF"/>
              </a:solidFill>
              <a:effectLst/>
              <a:latin typeface="Lato"/>
              <a:ea typeface="Lato"/>
              <a:cs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66578940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ctrTitle" idx="4294967295"/>
          </p:nvPr>
        </p:nvSpPr>
        <p:spPr>
          <a:xfrm>
            <a:off x="1221988" y="2326992"/>
            <a:ext cx="6593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6000" b="1" i="0" strike="noStrike" cap="none" spc="0" baseline="0" dirty="0">
                <a:solidFill>
                  <a:srgbClr val="FFFFFF"/>
                </a:solidFill>
                <a:effectLst/>
                <a:latin typeface="Lato"/>
                <a:ea typeface="Lato"/>
                <a:cs typeface="Lato"/>
              </a:rPr>
              <a:t>2. </a:t>
            </a:r>
            <a:r>
              <a:rPr sz="6000" dirty="0"/>
              <a:t/>
            </a:r>
            <a:br>
              <a:rPr sz="6000" dirty="0"/>
            </a:br>
            <a:r>
              <a:rPr lang="el-GR" sz="6000" b="1" i="0" strike="noStrike" cap="none" spc="0" baseline="0" dirty="0" smtClean="0">
                <a:solidFill>
                  <a:srgbClr val="FFFFFF"/>
                </a:solidFill>
                <a:effectLst/>
                <a:latin typeface="Lato"/>
                <a:ea typeface="Lato"/>
                <a:cs typeface="Lato"/>
              </a:rPr>
              <a:t>Κατάγραψε</a:t>
            </a:r>
            <a:endParaRPr lang="en-GB" sz="6000" b="1" i="0" strike="noStrike" cap="none" spc="0" baseline="0" dirty="0">
              <a:solidFill>
                <a:srgbClr val="FFFFFF"/>
              </a:solidFill>
              <a:effectLst/>
              <a:latin typeface="Lato"/>
              <a:ea typeface="Lato"/>
              <a:cs typeface="Lato"/>
            </a:endParaRPr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4294967295"/>
          </p:nvPr>
        </p:nvSpPr>
        <p:spPr>
          <a:xfrm>
            <a:off x="467068" y="3345594"/>
            <a:ext cx="6593700" cy="15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00350" lvl="0" indent="-317500">
              <a:buClr>
                <a:srgbClr val="FFFFFF"/>
              </a:buClr>
              <a:buSzPts val="1400"/>
              <a:buChar char="★"/>
            </a:pPr>
            <a:r>
              <a:rPr lang="el-GR" sz="1400" b="1" dirty="0">
                <a:solidFill>
                  <a:srgbClr val="FFFFFF"/>
                </a:solidFill>
              </a:rPr>
              <a:t>Τι σκέφτονται και αισθάνονται, τι βλέπουν, τι ακούν και τι λένε και κάνουν</a:t>
            </a:r>
            <a:r>
              <a:rPr lang="el-GR" sz="1400" b="1" dirty="0" smtClean="0">
                <a:solidFill>
                  <a:srgbClr val="FFFFFF"/>
                </a:solidFill>
              </a:rPr>
              <a:t>;</a:t>
            </a:r>
          </a:p>
          <a:p>
            <a:pPr marL="2800350" lvl="0" indent="-317500">
              <a:buClr>
                <a:srgbClr val="FFFFFF"/>
              </a:buClr>
              <a:buSzPts val="1400"/>
              <a:buChar char="★"/>
            </a:pPr>
            <a:r>
              <a:rPr lang="el-GR" sz="1400" b="1" dirty="0">
                <a:solidFill>
                  <a:srgbClr val="FFFFFF"/>
                </a:solidFill>
              </a:rPr>
              <a:t>Τι προσπάθειες καταβάλλουν</a:t>
            </a:r>
            <a:r>
              <a:rPr lang="el-GR" sz="1400" b="1" dirty="0" smtClean="0">
                <a:solidFill>
                  <a:srgbClr val="FFFFFF"/>
                </a:solidFill>
              </a:rPr>
              <a:t>;</a:t>
            </a:r>
          </a:p>
          <a:p>
            <a:pPr marL="2800350" lvl="0" indent="-317500">
              <a:buClr>
                <a:srgbClr val="FFFFFF"/>
              </a:buClr>
              <a:buSzPts val="1400"/>
              <a:buChar char="★"/>
            </a:pPr>
            <a:r>
              <a:rPr lang="el-GR" sz="1400" b="1" dirty="0">
                <a:solidFill>
                  <a:srgbClr val="FFFFFF"/>
                </a:solidFill>
              </a:rPr>
              <a:t>Τι ελπίζουν να επιτύχουν;</a:t>
            </a:r>
            <a:endParaRPr lang="en-GB" sz="1400" b="1" i="0" strike="noStrike" cap="none" spc="0" baseline="0" dirty="0">
              <a:solidFill>
                <a:srgbClr val="FFFFFF"/>
              </a:solidFill>
              <a:effectLst/>
              <a:latin typeface="Lato Light"/>
              <a:ea typeface="Lato Light"/>
              <a:cs typeface="Lato Light"/>
            </a:endParaRPr>
          </a:p>
        </p:txBody>
      </p:sp>
      <p:sp>
        <p:nvSpPr>
          <p:cNvPr id="67" name="Google Shape;67;p14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455438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D15CEF3-CFFA-48DB-A36B-07FB4C45AD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4" descr="Imagen que contiene texto&#10;&#10;Descripción generada con confianza muy alta">
            <a:extLst>
              <a:ext uri="{FF2B5EF4-FFF2-40B4-BE49-F238E27FC236}">
                <a16:creationId xmlns:a16="http://schemas.microsoft.com/office/drawing/2014/main" xmlns="" id="{9FF63F96-A115-49D4-AD83-3F08D9FDF9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697" y="595423"/>
            <a:ext cx="5690989" cy="3727598"/>
          </a:xfrm>
          <a:prstGeom prst="rect">
            <a:avLst/>
          </a:prstGeom>
        </p:spPr>
      </p:pic>
      <p:sp>
        <p:nvSpPr>
          <p:cNvPr id="6" name="Rectángulo: una sola esquina cortada 5">
            <a:extLst>
              <a:ext uri="{FF2B5EF4-FFF2-40B4-BE49-F238E27FC236}">
                <a16:creationId xmlns:a16="http://schemas.microsoft.com/office/drawing/2014/main" xmlns="" id="{4A447362-B287-41C9-8C82-8C512B6F45B0}"/>
              </a:ext>
            </a:extLst>
          </p:cNvPr>
          <p:cNvSpPr/>
          <p:nvPr/>
        </p:nvSpPr>
        <p:spPr>
          <a:xfrm rot="10800000">
            <a:off x="4954771" y="1233376"/>
            <a:ext cx="404038" cy="425302"/>
          </a:xfrm>
          <a:prstGeom prst="snip1Rect">
            <a:avLst>
              <a:gd name="adj" fmla="val 298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: una sola esquina cortada 6">
            <a:extLst>
              <a:ext uri="{FF2B5EF4-FFF2-40B4-BE49-F238E27FC236}">
                <a16:creationId xmlns:a16="http://schemas.microsoft.com/office/drawing/2014/main" xmlns="" id="{5A2E0FF3-AFA7-42DE-A033-2CFDE73DA536}"/>
              </a:ext>
            </a:extLst>
          </p:cNvPr>
          <p:cNvSpPr/>
          <p:nvPr/>
        </p:nvSpPr>
        <p:spPr>
          <a:xfrm rot="10800000">
            <a:off x="4954771" y="1871328"/>
            <a:ext cx="404038" cy="425302"/>
          </a:xfrm>
          <a:prstGeom prst="snip1Rect">
            <a:avLst>
              <a:gd name="adj" fmla="val 298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: una sola esquina cortada 7">
            <a:extLst>
              <a:ext uri="{FF2B5EF4-FFF2-40B4-BE49-F238E27FC236}">
                <a16:creationId xmlns:a16="http://schemas.microsoft.com/office/drawing/2014/main" xmlns="" id="{0F1DFEE9-272F-417D-8AFD-521D820D1D5E}"/>
              </a:ext>
            </a:extLst>
          </p:cNvPr>
          <p:cNvSpPr/>
          <p:nvPr/>
        </p:nvSpPr>
        <p:spPr>
          <a:xfrm rot="10800000">
            <a:off x="4369981" y="2033920"/>
            <a:ext cx="404038" cy="425302"/>
          </a:xfrm>
          <a:prstGeom prst="snip1Rect">
            <a:avLst>
              <a:gd name="adj" fmla="val 298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: una sola esquina cortada 8">
            <a:extLst>
              <a:ext uri="{FF2B5EF4-FFF2-40B4-BE49-F238E27FC236}">
                <a16:creationId xmlns:a16="http://schemas.microsoft.com/office/drawing/2014/main" xmlns="" id="{C69E2B69-F81D-4B33-BC33-9CAC40D6A154}"/>
              </a:ext>
            </a:extLst>
          </p:cNvPr>
          <p:cNvSpPr/>
          <p:nvPr/>
        </p:nvSpPr>
        <p:spPr>
          <a:xfrm rot="10800000">
            <a:off x="2034360" y="892299"/>
            <a:ext cx="404038" cy="425302"/>
          </a:xfrm>
          <a:prstGeom prst="snip1Rect">
            <a:avLst>
              <a:gd name="adj" fmla="val 29825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: una sola esquina cortada 9">
            <a:extLst>
              <a:ext uri="{FF2B5EF4-FFF2-40B4-BE49-F238E27FC236}">
                <a16:creationId xmlns:a16="http://schemas.microsoft.com/office/drawing/2014/main" xmlns="" id="{6564E774-2336-432E-97B0-56122D2ADA24}"/>
              </a:ext>
            </a:extLst>
          </p:cNvPr>
          <p:cNvSpPr/>
          <p:nvPr/>
        </p:nvSpPr>
        <p:spPr>
          <a:xfrm rot="10800000">
            <a:off x="2584992" y="945465"/>
            <a:ext cx="404038" cy="425302"/>
          </a:xfrm>
          <a:prstGeom prst="snip1Rect">
            <a:avLst>
              <a:gd name="adj" fmla="val 29825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: una sola esquina cortada 10">
            <a:extLst>
              <a:ext uri="{FF2B5EF4-FFF2-40B4-BE49-F238E27FC236}">
                <a16:creationId xmlns:a16="http://schemas.microsoft.com/office/drawing/2014/main" xmlns="" id="{A42FF269-558D-4509-9B58-845F2CDE6246}"/>
              </a:ext>
            </a:extLst>
          </p:cNvPr>
          <p:cNvSpPr/>
          <p:nvPr/>
        </p:nvSpPr>
        <p:spPr>
          <a:xfrm rot="10800000">
            <a:off x="3626985" y="945466"/>
            <a:ext cx="404038" cy="425302"/>
          </a:xfrm>
          <a:prstGeom prst="snip1Rect">
            <a:avLst>
              <a:gd name="adj" fmla="val 29825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: una sola esquina cortada 11">
            <a:extLst>
              <a:ext uri="{FF2B5EF4-FFF2-40B4-BE49-F238E27FC236}">
                <a16:creationId xmlns:a16="http://schemas.microsoft.com/office/drawing/2014/main" xmlns="" id="{F0655303-58F9-4FA9-BD41-D95DAAA732AD}"/>
              </a:ext>
            </a:extLst>
          </p:cNvPr>
          <p:cNvSpPr/>
          <p:nvPr/>
        </p:nvSpPr>
        <p:spPr>
          <a:xfrm rot="10800000">
            <a:off x="940492" y="1856215"/>
            <a:ext cx="404038" cy="425302"/>
          </a:xfrm>
          <a:prstGeom prst="snip1Rect">
            <a:avLst>
              <a:gd name="adj" fmla="val 29825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: una sola esquina cortada 12">
            <a:extLst>
              <a:ext uri="{FF2B5EF4-FFF2-40B4-BE49-F238E27FC236}">
                <a16:creationId xmlns:a16="http://schemas.microsoft.com/office/drawing/2014/main" xmlns="" id="{A0CDD555-F40B-4982-AE67-80DBE3AB3837}"/>
              </a:ext>
            </a:extLst>
          </p:cNvPr>
          <p:cNvSpPr/>
          <p:nvPr/>
        </p:nvSpPr>
        <p:spPr>
          <a:xfrm rot="10800000">
            <a:off x="1525282" y="1885525"/>
            <a:ext cx="404038" cy="425302"/>
          </a:xfrm>
          <a:prstGeom prst="snip1Rect">
            <a:avLst>
              <a:gd name="adj" fmla="val 29825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: una sola esquina cortada 13">
            <a:extLst>
              <a:ext uri="{FF2B5EF4-FFF2-40B4-BE49-F238E27FC236}">
                <a16:creationId xmlns:a16="http://schemas.microsoft.com/office/drawing/2014/main" xmlns="" id="{240D119C-AB96-4018-9A21-4D9F396AE80C}"/>
              </a:ext>
            </a:extLst>
          </p:cNvPr>
          <p:cNvSpPr/>
          <p:nvPr/>
        </p:nvSpPr>
        <p:spPr>
          <a:xfrm rot="10800000">
            <a:off x="1078222" y="2393679"/>
            <a:ext cx="404038" cy="425302"/>
          </a:xfrm>
          <a:prstGeom prst="snip1Rect">
            <a:avLst>
              <a:gd name="adj" fmla="val 29825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: una sola esquina cortada 14">
            <a:extLst>
              <a:ext uri="{FF2B5EF4-FFF2-40B4-BE49-F238E27FC236}">
                <a16:creationId xmlns:a16="http://schemas.microsoft.com/office/drawing/2014/main" xmlns="" id="{9A6CCB42-EB56-4CA2-B7F3-B8A7D205E32A}"/>
              </a:ext>
            </a:extLst>
          </p:cNvPr>
          <p:cNvSpPr/>
          <p:nvPr/>
        </p:nvSpPr>
        <p:spPr>
          <a:xfrm rot="10800000">
            <a:off x="1574746" y="3673017"/>
            <a:ext cx="404038" cy="425302"/>
          </a:xfrm>
          <a:prstGeom prst="snip1Rect">
            <a:avLst>
              <a:gd name="adj" fmla="val 29825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: una sola esquina cortada 15">
            <a:extLst>
              <a:ext uri="{FF2B5EF4-FFF2-40B4-BE49-F238E27FC236}">
                <a16:creationId xmlns:a16="http://schemas.microsoft.com/office/drawing/2014/main" xmlns="" id="{9865B773-4A3C-4BAF-9DE9-EEA306382ABA}"/>
              </a:ext>
            </a:extLst>
          </p:cNvPr>
          <p:cNvSpPr/>
          <p:nvPr/>
        </p:nvSpPr>
        <p:spPr>
          <a:xfrm rot="10800000">
            <a:off x="2268575" y="3652694"/>
            <a:ext cx="404038" cy="425302"/>
          </a:xfrm>
          <a:prstGeom prst="snip1Rect">
            <a:avLst>
              <a:gd name="adj" fmla="val 29825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: una sola esquina cortada 16">
            <a:extLst>
              <a:ext uri="{FF2B5EF4-FFF2-40B4-BE49-F238E27FC236}">
                <a16:creationId xmlns:a16="http://schemas.microsoft.com/office/drawing/2014/main" xmlns="" id="{12CF2B01-050C-49F5-A0FA-B6210D56D641}"/>
              </a:ext>
            </a:extLst>
          </p:cNvPr>
          <p:cNvSpPr/>
          <p:nvPr/>
        </p:nvSpPr>
        <p:spPr>
          <a:xfrm rot="10800000">
            <a:off x="992101" y="3725850"/>
            <a:ext cx="404038" cy="425302"/>
          </a:xfrm>
          <a:prstGeom prst="snip1Rect">
            <a:avLst>
              <a:gd name="adj" fmla="val 29825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: una sola esquina cortada 17">
            <a:extLst>
              <a:ext uri="{FF2B5EF4-FFF2-40B4-BE49-F238E27FC236}">
                <a16:creationId xmlns:a16="http://schemas.microsoft.com/office/drawing/2014/main" xmlns="" id="{FDC44CE3-1736-4DDA-B133-374794E69F22}"/>
              </a:ext>
            </a:extLst>
          </p:cNvPr>
          <p:cNvSpPr/>
          <p:nvPr/>
        </p:nvSpPr>
        <p:spPr>
          <a:xfrm rot="10800000">
            <a:off x="4802147" y="3670596"/>
            <a:ext cx="404038" cy="425302"/>
          </a:xfrm>
          <a:prstGeom prst="snip1Rect">
            <a:avLst>
              <a:gd name="adj" fmla="val 29825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: una sola esquina cortada 18">
            <a:extLst>
              <a:ext uri="{FF2B5EF4-FFF2-40B4-BE49-F238E27FC236}">
                <a16:creationId xmlns:a16="http://schemas.microsoft.com/office/drawing/2014/main" xmlns="" id="{DBC9764F-3553-46A6-BFB3-70FF686FC847}"/>
              </a:ext>
            </a:extLst>
          </p:cNvPr>
          <p:cNvSpPr/>
          <p:nvPr/>
        </p:nvSpPr>
        <p:spPr>
          <a:xfrm rot="10800000">
            <a:off x="3533776" y="3652694"/>
            <a:ext cx="404038" cy="425302"/>
          </a:xfrm>
          <a:prstGeom prst="snip1Rect">
            <a:avLst>
              <a:gd name="adj" fmla="val 29825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: una sola esquina cortada 19">
            <a:extLst>
              <a:ext uri="{FF2B5EF4-FFF2-40B4-BE49-F238E27FC236}">
                <a16:creationId xmlns:a16="http://schemas.microsoft.com/office/drawing/2014/main" xmlns="" id="{5E25B0C2-4642-4F92-92B2-619F8456B86C}"/>
              </a:ext>
            </a:extLst>
          </p:cNvPr>
          <p:cNvSpPr/>
          <p:nvPr/>
        </p:nvSpPr>
        <p:spPr>
          <a:xfrm rot="10800000">
            <a:off x="4167962" y="3664589"/>
            <a:ext cx="404038" cy="425302"/>
          </a:xfrm>
          <a:prstGeom prst="snip1Rect">
            <a:avLst>
              <a:gd name="adj" fmla="val 29825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Rectángulo: una sola esquina cortada 20">
            <a:extLst>
              <a:ext uri="{FF2B5EF4-FFF2-40B4-BE49-F238E27FC236}">
                <a16:creationId xmlns:a16="http://schemas.microsoft.com/office/drawing/2014/main" xmlns="" id="{F756AD47-8F77-4D2F-AEC1-1CC96D37CBAC}"/>
              </a:ext>
            </a:extLst>
          </p:cNvPr>
          <p:cNvSpPr/>
          <p:nvPr/>
        </p:nvSpPr>
        <p:spPr>
          <a:xfrm rot="10800000">
            <a:off x="1864536" y="2908060"/>
            <a:ext cx="404038" cy="425302"/>
          </a:xfrm>
          <a:prstGeom prst="snip1Rect">
            <a:avLst>
              <a:gd name="adj" fmla="val 29825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: una sola esquina cortada 21">
            <a:extLst>
              <a:ext uri="{FF2B5EF4-FFF2-40B4-BE49-F238E27FC236}">
                <a16:creationId xmlns:a16="http://schemas.microsoft.com/office/drawing/2014/main" xmlns="" id="{D9DD37B9-FAAD-4E05-8CA8-CD2552F5265C}"/>
              </a:ext>
            </a:extLst>
          </p:cNvPr>
          <p:cNvSpPr/>
          <p:nvPr/>
        </p:nvSpPr>
        <p:spPr>
          <a:xfrm rot="10800000">
            <a:off x="2551430" y="2908061"/>
            <a:ext cx="404038" cy="425302"/>
          </a:xfrm>
          <a:prstGeom prst="snip1Rect">
            <a:avLst>
              <a:gd name="adj" fmla="val 29825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Rectángulo: una sola esquina cortada 22">
            <a:extLst>
              <a:ext uri="{FF2B5EF4-FFF2-40B4-BE49-F238E27FC236}">
                <a16:creationId xmlns:a16="http://schemas.microsoft.com/office/drawing/2014/main" xmlns="" id="{C100E325-278B-4913-9511-F387DBA85D64}"/>
              </a:ext>
            </a:extLst>
          </p:cNvPr>
          <p:cNvSpPr/>
          <p:nvPr/>
        </p:nvSpPr>
        <p:spPr>
          <a:xfrm rot="10800000">
            <a:off x="3265023" y="2943431"/>
            <a:ext cx="404038" cy="425302"/>
          </a:xfrm>
          <a:prstGeom prst="snip1Rect">
            <a:avLst>
              <a:gd name="adj" fmla="val 29825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672878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6" name="Google Shape;65;p14">
            <a:extLst>
              <a:ext uri="{FF2B5EF4-FFF2-40B4-BE49-F238E27FC236}">
                <a16:creationId xmlns:a16="http://schemas.microsoft.com/office/drawing/2014/main" xmlns="" id="{46A8B5F7-FFC9-432B-AE09-E33DB7245F13}"/>
              </a:ext>
            </a:extLst>
          </p:cNvPr>
          <p:cNvSpPr txBox="1"/>
          <p:nvPr/>
        </p:nvSpPr>
        <p:spPr>
          <a:xfrm>
            <a:off x="1221988" y="2326992"/>
            <a:ext cx="65937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9pPr>
          </a:lstStyle>
          <a:p>
            <a:pPr algn="ctr"/>
            <a:r>
              <a:rPr lang="en-GB" sz="6000" b="1" i="0" strike="noStrike" cap="none" spc="0" baseline="0" dirty="0">
                <a:solidFill>
                  <a:srgbClr val="FFFFFF"/>
                </a:solidFill>
                <a:effectLst/>
                <a:latin typeface="Lato"/>
                <a:ea typeface="Lato"/>
                <a:cs typeface="Lato"/>
              </a:rPr>
              <a:t>3. </a:t>
            </a:r>
            <a:r>
              <a:rPr sz="6000" dirty="0"/>
              <a:t/>
            </a:r>
            <a:br>
              <a:rPr sz="6000" dirty="0"/>
            </a:br>
            <a:r>
              <a:rPr lang="el-GR" sz="6000" b="1" i="0" strike="noStrike" cap="none" spc="0" baseline="0" dirty="0" smtClean="0">
                <a:solidFill>
                  <a:srgbClr val="FFFFFF"/>
                </a:solidFill>
                <a:effectLst/>
                <a:latin typeface="Lato"/>
                <a:ea typeface="Lato"/>
                <a:cs typeface="Lato"/>
              </a:rPr>
              <a:t>Συμπεράσματα</a:t>
            </a:r>
            <a:endParaRPr lang="en-GB" sz="6000" b="1" i="0" strike="noStrike" cap="none" spc="0" baseline="0" dirty="0">
              <a:solidFill>
                <a:srgbClr val="FFFFFF"/>
              </a:solidFill>
              <a:effectLst/>
              <a:latin typeface="Lato"/>
              <a:ea typeface="Lato"/>
              <a:cs typeface="Lato"/>
            </a:endParaRPr>
          </a:p>
        </p:txBody>
      </p:sp>
      <p:sp>
        <p:nvSpPr>
          <p:cNvPr id="7" name="Google Shape;66;p14">
            <a:extLst>
              <a:ext uri="{FF2B5EF4-FFF2-40B4-BE49-F238E27FC236}">
                <a16:creationId xmlns:a16="http://schemas.microsoft.com/office/drawing/2014/main" xmlns="" id="{9C644CF8-BBF2-4A13-9278-4DD9B15A4AB8}"/>
              </a:ext>
            </a:extLst>
          </p:cNvPr>
          <p:cNvSpPr txBox="1"/>
          <p:nvPr/>
        </p:nvSpPr>
        <p:spPr>
          <a:xfrm>
            <a:off x="467068" y="3345594"/>
            <a:ext cx="6593700" cy="15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7B7B7"/>
              </a:buClr>
              <a:buSzPts val="1800"/>
              <a:buFont typeface="Lato Light"/>
              <a:buChar char="○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7B7B7"/>
              </a:buClr>
              <a:buSzPts val="1800"/>
              <a:buFont typeface="Lato Light"/>
              <a:buChar char="■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7B7B7"/>
              </a:buClr>
              <a:buSzPts val="1800"/>
              <a:buFont typeface="Lato Light"/>
              <a:buChar char="●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7B7B7"/>
              </a:buClr>
              <a:buSzPts val="1800"/>
              <a:buFont typeface="Lato Light"/>
              <a:buChar char="○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7B7B7"/>
              </a:buClr>
              <a:buSzPts val="1800"/>
              <a:buFont typeface="Lato Light"/>
              <a:buChar char="■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2800350" indent="-317500">
              <a:buClr>
                <a:srgbClr val="FFFFFF"/>
              </a:buClr>
              <a:buSzPts val="1400"/>
              <a:buFont typeface="Lato Light"/>
              <a:buChar char="★"/>
            </a:pPr>
            <a:r>
              <a:rPr lang="el-GR" sz="1400" b="1" dirty="0">
                <a:solidFill>
                  <a:srgbClr val="FFFFFF"/>
                </a:solidFill>
              </a:rPr>
              <a:t>Ομοιότητες και διαφορές μεταξύ των εκπαιδευτών και της ομάδας </a:t>
            </a:r>
            <a:r>
              <a:rPr lang="el-GR" sz="1400" b="1" dirty="0" smtClean="0">
                <a:solidFill>
                  <a:srgbClr val="FFFFFF"/>
                </a:solidFill>
              </a:rPr>
              <a:t>στόχου</a:t>
            </a:r>
          </a:p>
          <a:p>
            <a:pPr marL="2800350" indent="-317500">
              <a:buClr>
                <a:srgbClr val="FFFFFF"/>
              </a:buClr>
              <a:buSzPts val="1400"/>
              <a:buFont typeface="Lato Light"/>
              <a:buChar char="★"/>
            </a:pPr>
            <a:r>
              <a:rPr lang="el-GR" sz="1400" b="1" dirty="0">
                <a:solidFill>
                  <a:srgbClr val="FFFFFF"/>
                </a:solidFill>
              </a:rPr>
              <a:t>Χρησιμότητα του </a:t>
            </a:r>
            <a:r>
              <a:rPr lang="el-GR" sz="1400" b="1" dirty="0" smtClean="0">
                <a:solidFill>
                  <a:srgbClr val="FFFFFF"/>
                </a:solidFill>
              </a:rPr>
              <a:t>εργαλείου</a:t>
            </a:r>
          </a:p>
          <a:p>
            <a:pPr marL="2800350" indent="-317500">
              <a:buClr>
                <a:srgbClr val="FFFFFF"/>
              </a:buClr>
              <a:buSzPts val="1400"/>
              <a:buFont typeface="Lato Light"/>
              <a:buChar char="★"/>
            </a:pPr>
            <a:r>
              <a:rPr lang="el-GR" sz="1400" b="1" i="0" strike="noStrike" cap="none" spc="0" baseline="0" dirty="0" smtClean="0">
                <a:solidFill>
                  <a:srgbClr val="FFFFFF"/>
                </a:solidFill>
                <a:effectLst/>
                <a:latin typeface="Lato Light"/>
                <a:ea typeface="Lato Light"/>
                <a:cs typeface="Lato Light"/>
              </a:rPr>
              <a:t>Αυτογνωσία</a:t>
            </a:r>
            <a:endParaRPr lang="en-GB" sz="1400" b="1" i="0" strike="noStrike" cap="none" spc="0" baseline="0" dirty="0" smtClean="0">
              <a:solidFill>
                <a:srgbClr val="FFFFFF"/>
              </a:solidFill>
              <a:effectLst/>
              <a:latin typeface="Lato Light"/>
              <a:ea typeface="Lato Light"/>
              <a:cs typeface="Lato Light"/>
            </a:endParaRPr>
          </a:p>
          <a:p>
            <a:pPr marL="3257550" lvl="1" indent="-317500">
              <a:buClr>
                <a:srgbClr val="FFFFFF"/>
              </a:buClr>
              <a:buSzPts val="1400"/>
              <a:buFont typeface="Lato Light"/>
              <a:buChar char="★"/>
            </a:pPr>
            <a:r>
              <a:rPr lang="el-GR" sz="1400" b="1" i="0" strike="noStrike" cap="none" spc="0" baseline="0" dirty="0" err="1" smtClean="0">
                <a:solidFill>
                  <a:srgbClr val="FFFFFF"/>
                </a:solidFill>
                <a:effectLst/>
                <a:latin typeface="Lato Light"/>
                <a:ea typeface="Lato Light"/>
                <a:cs typeface="Lato Light"/>
              </a:rPr>
              <a:t>Ενσυναίσθηση</a:t>
            </a:r>
            <a:endParaRPr lang="en-GB" sz="1400" b="1" i="0" strike="noStrike" cap="none" spc="0" baseline="0" dirty="0">
              <a:solidFill>
                <a:srgbClr val="FFFFFF"/>
              </a:solidFill>
              <a:effectLst/>
              <a:latin typeface="Lato Light"/>
              <a:ea typeface="Lato Light"/>
              <a:cs typeface="Lato Light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9"/>
          <p:cNvSpPr txBox="1">
            <a:spLocks noGrp="1"/>
          </p:cNvSpPr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ct val="0"/>
              </a:spcBef>
              <a:spcAft>
                <a:spcPct val="0"/>
              </a:spcAft>
              <a:buNone/>
            </a:pPr>
            <a:r>
              <a:rPr lang="el-GR" sz="4800" b="0" i="0" strike="noStrike" cap="none" spc="0" baseline="0" dirty="0" smtClean="0">
                <a:solidFill>
                  <a:srgbClr val="434343"/>
                </a:solidFill>
                <a:effectLst/>
                <a:latin typeface="Lato Hairline"/>
                <a:ea typeface="Lato Hairline"/>
                <a:cs typeface="Lato Hairline"/>
              </a:rPr>
              <a:t>Σας ευχαριστώ</a:t>
            </a:r>
            <a:r>
              <a:rPr lang="en-GB" sz="4800" b="0" i="0" strike="noStrike" cap="none" spc="0" baseline="0" dirty="0" smtClean="0">
                <a:solidFill>
                  <a:srgbClr val="434343"/>
                </a:solidFill>
                <a:effectLst/>
                <a:latin typeface="Lato Hairline"/>
                <a:ea typeface="Lato Hairline"/>
                <a:cs typeface="Lato Hairline"/>
              </a:rPr>
              <a:t>!</a:t>
            </a:r>
            <a:endParaRPr lang="en-GB" sz="4800" b="0" i="0" strike="noStrike" cap="none" spc="0" baseline="0" dirty="0">
              <a:solidFill>
                <a:srgbClr val="434343"/>
              </a:solidFill>
              <a:effectLst/>
              <a:latin typeface="Lato Hairline"/>
              <a:ea typeface="Lato Hairline"/>
              <a:cs typeface="Lato Hairline"/>
            </a:endParaRPr>
          </a:p>
        </p:txBody>
      </p:sp>
      <p:sp>
        <p:nvSpPr>
          <p:cNvPr id="242" name="Google Shape;242;p29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7" name="Google Shape;241;p29">
            <a:extLst>
              <a:ext uri="{FF2B5EF4-FFF2-40B4-BE49-F238E27FC236}">
                <a16:creationId xmlns:a16="http://schemas.microsoft.com/office/drawing/2014/main" xmlns="" id="{7F35FF39-569F-47C8-82FA-55B078DD7E2E}"/>
              </a:ext>
            </a:extLst>
          </p:cNvPr>
          <p:cNvSpPr txBox="1"/>
          <p:nvPr/>
        </p:nvSpPr>
        <p:spPr>
          <a:xfrm>
            <a:off x="457200" y="3934046"/>
            <a:ext cx="5511300" cy="9155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>
              <a:lnSpc>
                <a:spcPct val="115000"/>
              </a:lnSpc>
              <a:spcBef>
                <a:spcPts val="600"/>
              </a:spcBef>
              <a:buSzPts val="1800"/>
            </a:pPr>
            <a:r>
              <a:rPr lang="el-GR" sz="1400" b="0" i="0" strike="noStrike" cap="none" spc="0" baseline="0" dirty="0" smtClean="0">
                <a:solidFill>
                  <a:srgbClr val="4C4C4C"/>
                </a:solidFill>
                <a:effectLst/>
                <a:latin typeface="Lato"/>
                <a:ea typeface="Lato"/>
                <a:cs typeface="Lato"/>
              </a:rPr>
              <a:t>Ευχαριστίες</a:t>
            </a:r>
            <a:endParaRPr lang="en-GB" sz="1400" b="0" i="0" strike="noStrike" cap="none" spc="0" baseline="0" dirty="0">
              <a:solidFill>
                <a:srgbClr val="4C4C4C"/>
              </a:solidFill>
              <a:effectLst/>
              <a:latin typeface="Lato"/>
              <a:ea typeface="Lato"/>
              <a:cs typeface="Lato"/>
            </a:endParaRPr>
          </a:p>
          <a:p>
            <a:pPr marL="457200" indent="-342900">
              <a:lnSpc>
                <a:spcPct val="115000"/>
              </a:lnSpc>
              <a:spcBef>
                <a:spcPts val="600"/>
              </a:spcBef>
              <a:buSzPts val="1800"/>
              <a:buFont typeface="Arial"/>
              <a:buChar char="×"/>
            </a:pPr>
            <a:r>
              <a:rPr lang="el-GR" sz="1400" b="0" i="0" strike="noStrike" cap="none" spc="0" baseline="0" dirty="0" smtClean="0">
                <a:solidFill>
                  <a:srgbClr val="4C4C4C"/>
                </a:solidFill>
                <a:effectLst/>
                <a:latin typeface="Lato"/>
                <a:ea typeface="Lato"/>
                <a:cs typeface="Lato"/>
              </a:rPr>
              <a:t>Πρότυπο</a:t>
            </a:r>
            <a:r>
              <a:rPr lang="el-GR" sz="1400" b="0" i="0" strike="noStrike" cap="none" spc="0" dirty="0" smtClean="0">
                <a:solidFill>
                  <a:srgbClr val="4C4C4C"/>
                </a:solidFill>
                <a:effectLst/>
                <a:latin typeface="Lato"/>
                <a:ea typeface="Lato"/>
                <a:cs typeface="Lato"/>
              </a:rPr>
              <a:t> παρουσίασης από</a:t>
            </a:r>
            <a:r>
              <a:rPr lang="en-GB" sz="1400" b="0" i="0" strike="noStrike" cap="none" spc="0" baseline="0" dirty="0" smtClean="0">
                <a:solidFill>
                  <a:srgbClr val="4C4C4C"/>
                </a:solidFill>
                <a:effectLst/>
                <a:latin typeface="Lato"/>
                <a:ea typeface="Lato"/>
                <a:cs typeface="Lato"/>
              </a:rPr>
              <a:t> </a:t>
            </a:r>
            <a:r>
              <a:rPr lang="en-GB" sz="1400" b="0" i="0" u="sng" strike="noStrike" cap="none" spc="0" baseline="0" dirty="0" err="1">
                <a:solidFill>
                  <a:srgbClr val="4C4C4C"/>
                </a:solidFill>
                <a:effectLst/>
                <a:uFill>
                  <a:solidFill>
                    <a:srgbClr val="4C4C4C"/>
                  </a:solidFill>
                </a:uFill>
                <a:latin typeface="Lato"/>
                <a:ea typeface="Lato"/>
                <a:cs typeface="Lato"/>
                <a:hlinkClick r:id="rId3" history="0"/>
              </a:rPr>
              <a:t>SlidesCarnival</a:t>
            </a:r>
            <a:endParaRPr lang="en-GB" sz="1400" b="0" i="0" u="sng" strike="noStrike" cap="none" spc="0" baseline="0" dirty="0">
              <a:solidFill>
                <a:srgbClr val="4C4C4C"/>
              </a:solidFill>
              <a:effectLst/>
              <a:uFill>
                <a:solidFill>
                  <a:srgbClr val="4C4C4C"/>
                </a:solidFill>
              </a:uFill>
              <a:latin typeface="Lato"/>
              <a:ea typeface="Lato"/>
              <a:cs typeface="Lato"/>
              <a:hlinkClick r:id="rId3" history="0"/>
            </a:endParaRPr>
          </a:p>
          <a:p>
            <a:pPr marL="457200" indent="-342900">
              <a:lnSpc>
                <a:spcPct val="115000"/>
              </a:lnSpc>
              <a:buSzPts val="1800"/>
              <a:buFont typeface="Arial"/>
              <a:buChar char="×"/>
            </a:pPr>
            <a:r>
              <a:rPr lang="el-GR" sz="1400" b="0" i="0" strike="noStrike" cap="none" spc="0" baseline="0" dirty="0" smtClean="0">
                <a:solidFill>
                  <a:srgbClr val="4C4C4C"/>
                </a:solidFill>
                <a:effectLst/>
                <a:latin typeface="Lato"/>
                <a:ea typeface="Lato"/>
                <a:cs typeface="Lato"/>
              </a:rPr>
              <a:t>Υφές ακουαρέλας από</a:t>
            </a:r>
            <a:r>
              <a:rPr lang="en-GB" sz="1400" b="0" i="0" strike="noStrike" cap="none" spc="0" baseline="0" dirty="0" smtClean="0">
                <a:solidFill>
                  <a:srgbClr val="4C4C4C"/>
                </a:solidFill>
                <a:effectLst/>
                <a:latin typeface="Lato"/>
                <a:ea typeface="Lato"/>
                <a:cs typeface="Lato"/>
              </a:rPr>
              <a:t> </a:t>
            </a:r>
            <a:r>
              <a:rPr lang="en-GB" sz="1400" b="0" i="0" u="sng" strike="noStrike" cap="none" spc="0" baseline="0" dirty="0" err="1">
                <a:solidFill>
                  <a:srgbClr val="4C4C4C"/>
                </a:solidFill>
                <a:effectLst/>
                <a:uFill>
                  <a:solidFill>
                    <a:srgbClr val="4C4C4C"/>
                  </a:solidFill>
                </a:uFill>
                <a:latin typeface="Lato"/>
                <a:ea typeface="Lato"/>
                <a:cs typeface="Lato"/>
                <a:hlinkClick r:id="rId4" history="0"/>
              </a:rPr>
              <a:t>GraphicBurguer</a:t>
            </a:r>
            <a:endParaRPr lang="en-GB" sz="1400" b="0" i="0" u="sng" strike="noStrike" cap="none" spc="0" baseline="0" dirty="0">
              <a:solidFill>
                <a:srgbClr val="4C4C4C"/>
              </a:solidFill>
              <a:effectLst/>
              <a:uFill>
                <a:solidFill>
                  <a:srgbClr val="4C4C4C"/>
                </a:solidFill>
              </a:uFill>
              <a:latin typeface="Lato"/>
              <a:ea typeface="Lato"/>
              <a:cs typeface="Lato"/>
              <a:hlinkClick r:id="rId4" history="0"/>
            </a:endParaRPr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Microsoft Windows NT 10.0"/>
  <p:tag name="AS_RELEASE_DATE" val="2017.10.31"/>
  <p:tag name="AS_TITLE" val="Aspose.Slides for Java"/>
  <p:tag name="AS_VERSION" val="17.10"/>
</p:tagLst>
</file>

<file path=ppt/theme/theme1.xml><?xml version="1.0" encoding="utf-8"?>
<a:theme xmlns:a="http://schemas.openxmlformats.org/drawingml/2006/main" name="Eglamour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glamour template override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93</Words>
  <Application>Microsoft Office PowerPoint</Application>
  <PresentationFormat>Προβολή στην οθόνη (16:9)</PresentationFormat>
  <Paragraphs>24</Paragraphs>
  <Slides>7</Slides>
  <Notes>5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12" baseType="lpstr">
      <vt:lpstr>Lato</vt:lpstr>
      <vt:lpstr>Lato Hairline</vt:lpstr>
      <vt:lpstr>Arial</vt:lpstr>
      <vt:lpstr>Lato Light</vt:lpstr>
      <vt:lpstr>Eglamour template</vt:lpstr>
      <vt:lpstr>Χάρτης Ενσυναίσθησης</vt:lpstr>
      <vt:lpstr>1.  Ανάλυσε και ανακάλυψε</vt:lpstr>
      <vt:lpstr>Παρουσίαση του PowerPoint</vt:lpstr>
      <vt:lpstr>2.  Κατάγραψε</vt:lpstr>
      <vt:lpstr>Παρουσίαση του PowerPoint</vt:lpstr>
      <vt:lpstr>Παρουσίαση του PowerPoint</vt:lpstr>
      <vt:lpstr>Σας ευχαριστώ!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Mapa de empatía</dc:title>
  <dc:creator>Mary Bauer</dc:creator>
  <cp:lastModifiedBy>v b</cp:lastModifiedBy>
  <cp:revision>10</cp:revision>
  <dcterms:modified xsi:type="dcterms:W3CDTF">2020-01-16T10:32:22Z</dcterms:modified>
</cp:coreProperties>
</file>