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Titillium Web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46AAA1-FAEC-46A4-BA2E-66C7387C3C48}">
  <a:tblStyle styleId="{5446AAA1-FAEC-46A4-BA2E-66C7387C3C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edd02b151_102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edd02b151_102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694cd56_0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694cd56_0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14eaab7a9b_144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14eaab7a9b_144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79000" y="1920450"/>
            <a:ext cx="54300" cy="119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TITLE_ONLY_1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>
            <a:off x="0" y="0"/>
            <a:ext cx="2292000" cy="51435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633300" y="3904675"/>
            <a:ext cx="8053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81" name="Google Shape;81;p12"/>
          <p:cNvSpPr/>
          <p:nvPr/>
        </p:nvSpPr>
        <p:spPr>
          <a:xfrm>
            <a:off x="579000" y="44679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2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0"/>
            <a:ext cx="9144000" cy="259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79000" y="1722000"/>
            <a:ext cx="54300" cy="13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0" y="-9750"/>
            <a:ext cx="7726800" cy="51630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261050" y="1058150"/>
            <a:ext cx="5404500" cy="274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▪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▫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▸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439873" y="7423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  <a:endParaRPr sz="9600" b="1">
              <a:solidFill>
                <a:srgbClr val="FFFFFF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6" name="Google Shape;2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262" y="4443650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3" name="Google Shape;3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844425" y="1584700"/>
            <a:ext cx="3267300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308498" y="1584700"/>
            <a:ext cx="3267300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6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2" name="Google Shape;4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321728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559014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59" name="Google Shape;59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color">
  <p:cSld name="TITLE_ONLY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6" name="Google Shape;6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half">
  <p:cSld name="TITLE_ONLY_1_1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/>
          <p:nvPr/>
        </p:nvSpPr>
        <p:spPr>
          <a:xfrm>
            <a:off x="0" y="0"/>
            <a:ext cx="45780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74" name="Google Shape;7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3798" y="1586325"/>
            <a:ext cx="6092100" cy="3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weredtemplate.com/#check-fidel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titillium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ym typeface="Arial"/>
              </a:rPr>
              <a:t>EXPERIENCIAS INSPIRADORA</a:t>
            </a:r>
            <a:r>
              <a:rPr lang="en" dirty="0">
                <a:sym typeface="Arial"/>
              </a:rPr>
              <a:t>S</a:t>
            </a:r>
            <a:endParaRPr dirty="0"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</a:t>
            </a:r>
            <a:r>
              <a:rPr lang="en">
                <a:solidFill>
                  <a:srgbClr val="000000"/>
                </a:solidFill>
              </a:rPr>
              <a:t>thousand words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4294967295"/>
          </p:nvPr>
        </p:nvSpPr>
        <p:spPr>
          <a:xfrm>
            <a:off x="457200" y="1722625"/>
            <a:ext cx="2482800" cy="32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76" name="Google Shape;176;p24" descr="coffee.jpg"/>
          <p:cNvPicPr preferRelativeResize="0"/>
          <p:nvPr/>
        </p:nvPicPr>
        <p:blipFill rotWithShape="1">
          <a:blip r:embed="rId3">
            <a:alphaModFix/>
          </a:blip>
          <a:srcRect l="11762"/>
          <a:stretch/>
        </p:blipFill>
        <p:spPr>
          <a:xfrm>
            <a:off x="4553062" y="0"/>
            <a:ext cx="45385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10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>
            <a:spLocks noGrp="1"/>
          </p:cNvSpPr>
          <p:nvPr>
            <p:ph type="title" idx="4294967295"/>
          </p:nvPr>
        </p:nvSpPr>
        <p:spPr>
          <a:xfrm>
            <a:off x="428625" y="491750"/>
            <a:ext cx="1485300" cy="13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FFFFFF"/>
                </a:solidFill>
              </a:rPr>
              <a:t>Want big impact?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3" name="Google Shape;183;p25"/>
          <p:cNvSpPr txBox="1">
            <a:spLocks noGrp="1"/>
          </p:cNvSpPr>
          <p:nvPr>
            <p:ph type="title" idx="4294967295"/>
          </p:nvPr>
        </p:nvSpPr>
        <p:spPr>
          <a:xfrm>
            <a:off x="428625" y="3311150"/>
            <a:ext cx="1485300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4" name="Google Shape;184;p2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</a:t>
            </a:r>
            <a:r>
              <a:rPr lang="en">
                <a:solidFill>
                  <a:srgbClr val="FF004E"/>
                </a:solidFill>
              </a:rPr>
              <a:t>your ideas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2778148" y="1859675"/>
            <a:ext cx="2337600" cy="2337600"/>
          </a:xfrm>
          <a:prstGeom prst="ellipse">
            <a:avLst/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Gray</a:t>
            </a:r>
            <a:endParaRPr b="1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781325" y="1859675"/>
            <a:ext cx="2337600" cy="2337600"/>
          </a:xfrm>
          <a:prstGeom prst="ellipse">
            <a:avLst/>
          </a:prstGeom>
          <a:solidFill>
            <a:srgbClr val="FF0040">
              <a:alpha val="81920"/>
            </a:srgbClr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White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4774971" y="1859675"/>
            <a:ext cx="2337600" cy="2337600"/>
          </a:xfrm>
          <a:prstGeom prst="ellipse">
            <a:avLst/>
          </a:prstGeom>
          <a:solidFill>
            <a:srgbClr val="FF0040">
              <a:alpha val="81920"/>
            </a:srgbClr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Black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7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25824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diagrams to explain</a:t>
            </a:r>
            <a:r>
              <a:rPr lang="en">
                <a:solidFill>
                  <a:srgbClr val="000000"/>
                </a:solidFill>
              </a:rPr>
              <a:t> complex ideas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199" name="Google Shape;199;p27"/>
          <p:cNvGrpSpPr/>
          <p:nvPr/>
        </p:nvGrpSpPr>
        <p:grpSpPr>
          <a:xfrm>
            <a:off x="5194437" y="851760"/>
            <a:ext cx="3343807" cy="3343678"/>
            <a:chOff x="1737360" y="868244"/>
            <a:chExt cx="5669392" cy="5669172"/>
          </a:xfrm>
        </p:grpSpPr>
        <p:sp>
          <p:nvSpPr>
            <p:cNvPr id="200" name="Google Shape;200;p27"/>
            <p:cNvSpPr/>
            <p:nvPr/>
          </p:nvSpPr>
          <p:spPr>
            <a:xfrm>
              <a:off x="5579152" y="2138742"/>
              <a:ext cx="1827600" cy="312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60000"/>
                  </a:moveTo>
                  <a:cubicBezTo>
                    <a:pt x="120000" y="30469"/>
                    <a:pt x="84228" y="5789"/>
                    <a:pt x="36574" y="0"/>
                  </a:cubicBezTo>
                  <a:cubicBezTo>
                    <a:pt x="38035" y="4054"/>
                    <a:pt x="38790" y="8264"/>
                    <a:pt x="38790" y="12574"/>
                  </a:cubicBezTo>
                  <a:cubicBezTo>
                    <a:pt x="38790" y="31778"/>
                    <a:pt x="23668" y="48933"/>
                    <a:pt x="0" y="60170"/>
                  </a:cubicBezTo>
                  <a:cubicBezTo>
                    <a:pt x="23668" y="71365"/>
                    <a:pt x="38790" y="88463"/>
                    <a:pt x="38790" y="107610"/>
                  </a:cubicBezTo>
                  <a:cubicBezTo>
                    <a:pt x="38790" y="111863"/>
                    <a:pt x="38060" y="116002"/>
                    <a:pt x="36647" y="120000"/>
                  </a:cubicBezTo>
                  <a:cubicBezTo>
                    <a:pt x="84253" y="114196"/>
                    <a:pt x="120000" y="89544"/>
                    <a:pt x="120000" y="6000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572079" y="3707358"/>
              <a:ext cx="1597800" cy="159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5637" y="0"/>
                  </a:moveTo>
                  <a:cubicBezTo>
                    <a:pt x="61072" y="11868"/>
                    <a:pt x="43666" y="20358"/>
                    <a:pt x="24618" y="24351"/>
                  </a:cubicBezTo>
                  <a:cubicBezTo>
                    <a:pt x="20608" y="43621"/>
                    <a:pt x="12002" y="61214"/>
                    <a:pt x="0" y="75904"/>
                  </a:cubicBezTo>
                  <a:cubicBezTo>
                    <a:pt x="22028" y="102825"/>
                    <a:pt x="55446" y="120000"/>
                    <a:pt x="92847" y="120000"/>
                  </a:cubicBezTo>
                  <a:cubicBezTo>
                    <a:pt x="101313" y="120000"/>
                    <a:pt x="109584" y="119134"/>
                    <a:pt x="117549" y="117458"/>
                  </a:cubicBezTo>
                  <a:cubicBezTo>
                    <a:pt x="119164" y="109611"/>
                    <a:pt x="120000" y="101484"/>
                    <a:pt x="120000" y="93134"/>
                  </a:cubicBezTo>
                  <a:cubicBezTo>
                    <a:pt x="120000" y="55545"/>
                    <a:pt x="102705" y="21978"/>
                    <a:pt x="75637" y="0"/>
                  </a:cubicBezTo>
                  <a:close/>
                </a:path>
              </a:pathLst>
            </a:custGeom>
            <a:solidFill>
              <a:srgbClr val="D824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7"/>
            <p:cNvSpPr/>
            <p:nvPr/>
          </p:nvSpPr>
          <p:spPr>
            <a:xfrm>
              <a:off x="1737360" y="2138742"/>
              <a:ext cx="1827900" cy="312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60170"/>
                  </a:moveTo>
                  <a:cubicBezTo>
                    <a:pt x="96311" y="48933"/>
                    <a:pt x="81192" y="31778"/>
                    <a:pt x="81192" y="12574"/>
                  </a:cubicBezTo>
                  <a:cubicBezTo>
                    <a:pt x="81192" y="8264"/>
                    <a:pt x="81947" y="4054"/>
                    <a:pt x="83408" y="0"/>
                  </a:cubicBezTo>
                  <a:cubicBezTo>
                    <a:pt x="35788" y="5803"/>
                    <a:pt x="0" y="30469"/>
                    <a:pt x="0" y="60000"/>
                  </a:cubicBezTo>
                  <a:cubicBezTo>
                    <a:pt x="0" y="89544"/>
                    <a:pt x="35763" y="114182"/>
                    <a:pt x="83335" y="120000"/>
                  </a:cubicBezTo>
                  <a:cubicBezTo>
                    <a:pt x="81923" y="116002"/>
                    <a:pt x="81192" y="111863"/>
                    <a:pt x="81192" y="107610"/>
                  </a:cubicBezTo>
                  <a:cubicBezTo>
                    <a:pt x="81192" y="88463"/>
                    <a:pt x="96311" y="71365"/>
                    <a:pt x="120000" y="60170"/>
                  </a:cubicBezTo>
                  <a:close/>
                </a:path>
              </a:pathLst>
            </a:custGeom>
            <a:gradFill>
              <a:gsLst>
                <a:gs pos="0">
                  <a:srgbClr val="CA8A00"/>
                </a:gs>
                <a:gs pos="80000">
                  <a:srgbClr val="FFB600"/>
                </a:gs>
                <a:gs pos="100000">
                  <a:srgbClr val="FFBA00"/>
                </a:gs>
              </a:gsLst>
              <a:lin ang="16200038" scaled="0"/>
            </a:gradFill>
            <a:ln w="9525" cap="flat" cmpd="sng">
              <a:solidFill>
                <a:srgbClr val="EFAB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7"/>
            <p:cNvSpPr/>
            <p:nvPr/>
          </p:nvSpPr>
          <p:spPr>
            <a:xfrm>
              <a:off x="2974105" y="3707358"/>
              <a:ext cx="1598100" cy="1593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75904"/>
                  </a:moveTo>
                  <a:cubicBezTo>
                    <a:pt x="107997" y="61214"/>
                    <a:pt x="99391" y="43621"/>
                    <a:pt x="95381" y="24351"/>
                  </a:cubicBezTo>
                  <a:cubicBezTo>
                    <a:pt x="76333" y="20358"/>
                    <a:pt x="58955" y="11840"/>
                    <a:pt x="44390" y="0"/>
                  </a:cubicBezTo>
                  <a:cubicBezTo>
                    <a:pt x="17294" y="21978"/>
                    <a:pt x="0" y="55545"/>
                    <a:pt x="0" y="93134"/>
                  </a:cubicBezTo>
                  <a:cubicBezTo>
                    <a:pt x="0" y="101484"/>
                    <a:pt x="835" y="109611"/>
                    <a:pt x="2450" y="117458"/>
                  </a:cubicBezTo>
                  <a:cubicBezTo>
                    <a:pt x="10415" y="119134"/>
                    <a:pt x="18686" y="120000"/>
                    <a:pt x="27152" y="120000"/>
                  </a:cubicBezTo>
                  <a:cubicBezTo>
                    <a:pt x="64581" y="120000"/>
                    <a:pt x="97999" y="102825"/>
                    <a:pt x="120000" y="75904"/>
                  </a:cubicBezTo>
                  <a:close/>
                </a:path>
              </a:pathLst>
            </a:custGeom>
            <a:gradFill>
              <a:gsLst>
                <a:gs pos="0">
                  <a:srgbClr val="BA5D2A"/>
                </a:gs>
                <a:gs pos="80000">
                  <a:srgbClr val="F57A38"/>
                </a:gs>
                <a:gs pos="100000">
                  <a:srgbClr val="FA7A34"/>
                </a:gs>
              </a:gsLst>
              <a:lin ang="16200038" scaled="0"/>
            </a:gradFill>
            <a:ln w="9525" cap="flat" cmpd="sng">
              <a:solidFill>
                <a:srgbClr val="E5804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4244132" y="4030752"/>
              <a:ext cx="655800" cy="684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9773" y="44853"/>
                    <a:pt x="30746" y="85807"/>
                    <a:pt x="60000" y="120000"/>
                  </a:cubicBezTo>
                  <a:cubicBezTo>
                    <a:pt x="89253" y="85807"/>
                    <a:pt x="110226" y="44853"/>
                    <a:pt x="120000" y="0"/>
                  </a:cubicBezTo>
                  <a:cubicBezTo>
                    <a:pt x="100656" y="3835"/>
                    <a:pt x="80565" y="5915"/>
                    <a:pt x="60000" y="5915"/>
                  </a:cubicBezTo>
                  <a:cubicBezTo>
                    <a:pt x="39434" y="5915"/>
                    <a:pt x="19343" y="3835"/>
                    <a:pt x="0" y="0"/>
                  </a:cubicBezTo>
                  <a:close/>
                </a:path>
              </a:pathLst>
            </a:custGeom>
            <a:solidFill>
              <a:srgbClr val="8A3C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7"/>
            <p:cNvSpPr/>
            <p:nvPr/>
          </p:nvSpPr>
          <p:spPr>
            <a:xfrm>
              <a:off x="3007858" y="868244"/>
              <a:ext cx="3128400" cy="182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9999"/>
                  </a:moveTo>
                  <a:cubicBezTo>
                    <a:pt x="71251" y="96439"/>
                    <a:pt x="88321" y="81424"/>
                    <a:pt x="107425" y="81424"/>
                  </a:cubicBezTo>
                  <a:cubicBezTo>
                    <a:pt x="111735" y="81424"/>
                    <a:pt x="115945" y="82181"/>
                    <a:pt x="120000" y="83645"/>
                  </a:cubicBezTo>
                  <a:cubicBezTo>
                    <a:pt x="114210" y="35890"/>
                    <a:pt x="89544" y="0"/>
                    <a:pt x="60000" y="0"/>
                  </a:cubicBezTo>
                  <a:cubicBezTo>
                    <a:pt x="30469" y="0"/>
                    <a:pt x="5803" y="35890"/>
                    <a:pt x="0" y="83645"/>
                  </a:cubicBezTo>
                  <a:cubicBezTo>
                    <a:pt x="4054" y="82181"/>
                    <a:pt x="8264" y="81424"/>
                    <a:pt x="12574" y="81424"/>
                  </a:cubicBezTo>
                  <a:cubicBezTo>
                    <a:pt x="31692" y="81424"/>
                    <a:pt x="48762" y="96439"/>
                    <a:pt x="60000" y="119999"/>
                  </a:cubicBez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w="9525" cap="flat" cmpd="sng">
              <a:solidFill>
                <a:srgbClr val="5AB1C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7"/>
            <p:cNvSpPr/>
            <p:nvPr/>
          </p:nvSpPr>
          <p:spPr>
            <a:xfrm>
              <a:off x="4572079" y="2104989"/>
              <a:ext cx="1597800" cy="1602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3878"/>
                  </a:moveTo>
                  <a:cubicBezTo>
                    <a:pt x="12169" y="58653"/>
                    <a:pt x="20830" y="76398"/>
                    <a:pt x="24757" y="95866"/>
                  </a:cubicBezTo>
                  <a:cubicBezTo>
                    <a:pt x="43778" y="99810"/>
                    <a:pt x="61100" y="108252"/>
                    <a:pt x="75637" y="120000"/>
                  </a:cubicBezTo>
                  <a:cubicBezTo>
                    <a:pt x="102705" y="98060"/>
                    <a:pt x="120000" y="64568"/>
                    <a:pt x="120000" y="27077"/>
                  </a:cubicBezTo>
                  <a:cubicBezTo>
                    <a:pt x="120000" y="18662"/>
                    <a:pt x="119136" y="10442"/>
                    <a:pt x="117465" y="2527"/>
                  </a:cubicBezTo>
                  <a:cubicBezTo>
                    <a:pt x="109528" y="860"/>
                    <a:pt x="101285" y="0"/>
                    <a:pt x="92847" y="0"/>
                  </a:cubicBezTo>
                  <a:cubicBezTo>
                    <a:pt x="55446" y="0"/>
                    <a:pt x="22028" y="17079"/>
                    <a:pt x="0" y="43878"/>
                  </a:cubicBezTo>
                  <a:close/>
                </a:path>
              </a:pathLst>
            </a:custGeom>
            <a:solidFill>
              <a:srgbClr val="2461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4899868" y="3385063"/>
              <a:ext cx="679200" cy="645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60" y="59069"/>
                  </a:moveTo>
                  <a:cubicBezTo>
                    <a:pt x="5960" y="79954"/>
                    <a:pt x="3864" y="100356"/>
                    <a:pt x="0" y="119999"/>
                  </a:cubicBezTo>
                  <a:cubicBezTo>
                    <a:pt x="44803" y="110143"/>
                    <a:pt x="85742" y="89190"/>
                    <a:pt x="119999" y="59896"/>
                  </a:cubicBezTo>
                  <a:cubicBezTo>
                    <a:pt x="85807" y="30740"/>
                    <a:pt x="45065" y="9787"/>
                    <a:pt x="327" y="0"/>
                  </a:cubicBezTo>
                  <a:cubicBezTo>
                    <a:pt x="3995" y="19092"/>
                    <a:pt x="5960" y="38805"/>
                    <a:pt x="5960" y="59069"/>
                  </a:cubicBezTo>
                  <a:close/>
                </a:path>
              </a:pathLst>
            </a:custGeom>
            <a:solidFill>
              <a:srgbClr val="90182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7"/>
            <p:cNvSpPr/>
            <p:nvPr/>
          </p:nvSpPr>
          <p:spPr>
            <a:xfrm>
              <a:off x="2974105" y="2104989"/>
              <a:ext cx="1598100" cy="1602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4390" y="120000"/>
                  </a:moveTo>
                  <a:cubicBezTo>
                    <a:pt x="58899" y="108252"/>
                    <a:pt x="76249" y="99810"/>
                    <a:pt x="95242" y="95866"/>
                  </a:cubicBezTo>
                  <a:cubicBezTo>
                    <a:pt x="99169" y="76398"/>
                    <a:pt x="107857" y="58653"/>
                    <a:pt x="120000" y="43878"/>
                  </a:cubicBezTo>
                  <a:cubicBezTo>
                    <a:pt x="97999" y="17079"/>
                    <a:pt x="64581" y="0"/>
                    <a:pt x="27152" y="0"/>
                  </a:cubicBezTo>
                  <a:cubicBezTo>
                    <a:pt x="18714" y="0"/>
                    <a:pt x="10471" y="860"/>
                    <a:pt x="2534" y="2527"/>
                  </a:cubicBezTo>
                  <a:cubicBezTo>
                    <a:pt x="863" y="10442"/>
                    <a:pt x="0" y="18662"/>
                    <a:pt x="0" y="27077"/>
                  </a:cubicBezTo>
                  <a:cubicBezTo>
                    <a:pt x="0" y="64568"/>
                    <a:pt x="17294" y="98060"/>
                    <a:pt x="44390" y="120000"/>
                  </a:cubicBezTo>
                  <a:close/>
                </a:path>
              </a:pathLst>
            </a:custGeom>
            <a:gradFill>
              <a:gsLst>
                <a:gs pos="0">
                  <a:srgbClr val="458E48"/>
                </a:gs>
                <a:gs pos="80000">
                  <a:srgbClr val="5BBC5E"/>
                </a:gs>
                <a:gs pos="100000">
                  <a:srgbClr val="5BBD5C"/>
                </a:gs>
              </a:gsLst>
              <a:lin ang="16200038" scaled="0"/>
            </a:gradFill>
            <a:ln w="9525" cap="flat" cmpd="sng">
              <a:solidFill>
                <a:srgbClr val="66B36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7"/>
            <p:cNvSpPr/>
            <p:nvPr/>
          </p:nvSpPr>
          <p:spPr>
            <a:xfrm>
              <a:off x="3565162" y="3385063"/>
              <a:ext cx="678900" cy="645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9672" y="0"/>
                  </a:moveTo>
                  <a:cubicBezTo>
                    <a:pt x="74975" y="9787"/>
                    <a:pt x="34145" y="30740"/>
                    <a:pt x="0" y="59896"/>
                  </a:cubicBezTo>
                  <a:cubicBezTo>
                    <a:pt x="34276" y="89121"/>
                    <a:pt x="75172" y="110143"/>
                    <a:pt x="119999" y="119999"/>
                  </a:cubicBezTo>
                  <a:cubicBezTo>
                    <a:pt x="116133" y="100356"/>
                    <a:pt x="114036" y="79954"/>
                    <a:pt x="114036" y="59069"/>
                  </a:cubicBezTo>
                  <a:cubicBezTo>
                    <a:pt x="114036" y="38805"/>
                    <a:pt x="116002" y="19092"/>
                    <a:pt x="119672" y="0"/>
                  </a:cubicBezTo>
                  <a:close/>
                </a:path>
              </a:pathLst>
            </a:custGeom>
            <a:solidFill>
              <a:srgbClr val="479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4242405" y="2690866"/>
              <a:ext cx="659400" cy="694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cubicBezTo>
                    <a:pt x="110483" y="75064"/>
                    <a:pt x="89493" y="34102"/>
                    <a:pt x="60000" y="0"/>
                  </a:cubicBezTo>
                  <a:cubicBezTo>
                    <a:pt x="30573" y="34102"/>
                    <a:pt x="9516" y="75064"/>
                    <a:pt x="0" y="120000"/>
                  </a:cubicBezTo>
                  <a:cubicBezTo>
                    <a:pt x="19370" y="116153"/>
                    <a:pt x="39415" y="114102"/>
                    <a:pt x="60000" y="114102"/>
                  </a:cubicBezTo>
                  <a:cubicBezTo>
                    <a:pt x="80584" y="114102"/>
                    <a:pt x="100629" y="116153"/>
                    <a:pt x="120000" y="120000"/>
                  </a:cubicBezTo>
                  <a:close/>
                </a:path>
              </a:pathLst>
            </a:custGeom>
            <a:solidFill>
              <a:srgbClr val="479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7"/>
            <p:cNvSpPr/>
            <p:nvPr/>
          </p:nvSpPr>
          <p:spPr>
            <a:xfrm>
              <a:off x="4210380" y="3350997"/>
              <a:ext cx="723300" cy="713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4707" y="5738"/>
                  </a:moveTo>
                  <a:cubicBezTo>
                    <a:pt x="97046" y="1995"/>
                    <a:pt x="78769" y="0"/>
                    <a:pt x="60000" y="0"/>
                  </a:cubicBezTo>
                  <a:cubicBezTo>
                    <a:pt x="41230" y="0"/>
                    <a:pt x="22953" y="1995"/>
                    <a:pt x="5292" y="5738"/>
                  </a:cubicBezTo>
                  <a:cubicBezTo>
                    <a:pt x="1846" y="23014"/>
                    <a:pt x="0" y="40852"/>
                    <a:pt x="0" y="59189"/>
                  </a:cubicBezTo>
                  <a:cubicBezTo>
                    <a:pt x="0" y="78087"/>
                    <a:pt x="1969" y="96548"/>
                    <a:pt x="5600" y="114324"/>
                  </a:cubicBezTo>
                  <a:cubicBezTo>
                    <a:pt x="23138" y="118004"/>
                    <a:pt x="41353" y="120000"/>
                    <a:pt x="60000" y="120000"/>
                  </a:cubicBezTo>
                  <a:cubicBezTo>
                    <a:pt x="78646" y="120000"/>
                    <a:pt x="96861" y="118004"/>
                    <a:pt x="114400" y="114324"/>
                  </a:cubicBezTo>
                  <a:cubicBezTo>
                    <a:pt x="118030" y="96548"/>
                    <a:pt x="120000" y="78087"/>
                    <a:pt x="120000" y="59189"/>
                  </a:cubicBezTo>
                  <a:cubicBezTo>
                    <a:pt x="120000" y="40852"/>
                    <a:pt x="118153" y="23014"/>
                    <a:pt x="114707" y="5738"/>
                  </a:cubicBezTo>
                  <a:close/>
                </a:path>
              </a:pathLst>
            </a:cu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38" scaled="0"/>
            </a:gra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7"/>
            <p:cNvSpPr/>
            <p:nvPr/>
          </p:nvSpPr>
          <p:spPr>
            <a:xfrm>
              <a:off x="3006759" y="4715216"/>
              <a:ext cx="3130500" cy="1822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cubicBezTo>
                    <a:pt x="48770" y="23540"/>
                    <a:pt x="31712" y="38559"/>
                    <a:pt x="12608" y="38559"/>
                  </a:cubicBezTo>
                  <a:cubicBezTo>
                    <a:pt x="8287" y="38559"/>
                    <a:pt x="4065" y="37802"/>
                    <a:pt x="0" y="36336"/>
                  </a:cubicBezTo>
                  <a:cubicBezTo>
                    <a:pt x="5742" y="84102"/>
                    <a:pt x="30433" y="119999"/>
                    <a:pt x="60000" y="119999"/>
                  </a:cubicBezTo>
                  <a:cubicBezTo>
                    <a:pt x="89580" y="119999"/>
                    <a:pt x="114257" y="84102"/>
                    <a:pt x="120000" y="36336"/>
                  </a:cubicBezTo>
                  <a:cubicBezTo>
                    <a:pt x="115934" y="37802"/>
                    <a:pt x="111712" y="38559"/>
                    <a:pt x="107391" y="38559"/>
                  </a:cubicBezTo>
                  <a:cubicBezTo>
                    <a:pt x="88301" y="38559"/>
                    <a:pt x="71243" y="23540"/>
                    <a:pt x="60000" y="0"/>
                  </a:cubicBezTo>
                  <a:close/>
                </a:path>
              </a:pathLst>
            </a:custGeom>
            <a:gradFill>
              <a:gsLst>
                <a:gs pos="0">
                  <a:srgbClr val="B64152"/>
                </a:gs>
                <a:gs pos="80000">
                  <a:srgbClr val="EF566B"/>
                </a:gs>
                <a:gs pos="100000">
                  <a:srgbClr val="F35469"/>
                </a:gs>
              </a:gsLst>
              <a:lin ang="16200038" scaled="0"/>
            </a:gradFill>
            <a:ln w="9525" cap="flat" cmpd="sng">
              <a:solidFill>
                <a:srgbClr val="E26677"/>
              </a:solidFill>
              <a:prstDash val="solid"/>
              <a:round/>
              <a:headEnd type="none" w="sm" len="sm"/>
              <a:tailEnd type="none" w="sm" len="sm"/>
            </a:ln>
            <a:effectLst>
              <a:reflection stA="52000" endA="300" endPos="35000" fadeDir="5400012" sy="-100000" algn="bl" rotWithShape="0"/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27"/>
          <p:cNvSpPr/>
          <p:nvPr/>
        </p:nvSpPr>
        <p:spPr>
          <a:xfrm>
            <a:off x="6444688" y="1214161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</a:t>
            </a:r>
            <a:endParaRPr sz="12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6444688" y="3604245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Finance</a:t>
            </a:r>
            <a:endParaRPr sz="12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5248231" y="2438688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Leader</a:t>
            </a:r>
            <a:endParaRPr sz="12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7599018" y="2438688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Economy</a:t>
            </a:r>
            <a:endParaRPr sz="12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7020438" y="1910680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Risk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8" name="Google Shape;218;p27"/>
          <p:cNvSpPr/>
          <p:nvPr/>
        </p:nvSpPr>
        <p:spPr>
          <a:xfrm>
            <a:off x="7020438" y="2907719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Profit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27"/>
          <p:cNvSpPr/>
          <p:nvPr/>
        </p:nvSpPr>
        <p:spPr>
          <a:xfrm>
            <a:off x="6065517" y="1910680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Rise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0" name="Google Shape;220;p27"/>
          <p:cNvSpPr/>
          <p:nvPr/>
        </p:nvSpPr>
        <p:spPr>
          <a:xfrm>
            <a:off x="6065517" y="2907719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Idea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21" name="Google Shape;221;p27"/>
          <p:cNvGrpSpPr/>
          <p:nvPr/>
        </p:nvGrpSpPr>
        <p:grpSpPr>
          <a:xfrm rot="10800000" flipH="1">
            <a:off x="5935436" y="807988"/>
            <a:ext cx="921227" cy="337186"/>
            <a:chOff x="3567105" y="2981335"/>
            <a:chExt cx="3862589" cy="2157300"/>
          </a:xfrm>
        </p:grpSpPr>
        <p:cxnSp>
          <p:nvCxnSpPr>
            <p:cNvPr id="222" name="Google Shape;222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223" name="Google Shape;223;p27"/>
            <p:cNvCxnSpPr/>
            <p:nvPr/>
          </p:nvCxnSpPr>
          <p:spPr>
            <a:xfrm rot="10800000" flipH="1">
              <a:off x="5348294" y="2981335"/>
              <a:ext cx="2081400" cy="21558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224" name="Google Shape;224;p27"/>
          <p:cNvSpPr/>
          <p:nvPr/>
        </p:nvSpPr>
        <p:spPr>
          <a:xfrm>
            <a:off x="4861173" y="3665692"/>
            <a:ext cx="8079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25" name="Google Shape;225;p27"/>
          <p:cNvGrpSpPr/>
          <p:nvPr/>
        </p:nvGrpSpPr>
        <p:grpSpPr>
          <a:xfrm rot="5400000" flipH="1">
            <a:off x="4901747" y="3008973"/>
            <a:ext cx="921227" cy="337186"/>
            <a:chOff x="3567105" y="2981335"/>
            <a:chExt cx="3862589" cy="2157300"/>
          </a:xfrm>
        </p:grpSpPr>
        <p:cxnSp>
          <p:nvCxnSpPr>
            <p:cNvPr id="226" name="Google Shape;226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227" name="Google Shape;227;p27"/>
            <p:cNvCxnSpPr/>
            <p:nvPr/>
          </p:nvCxnSpPr>
          <p:spPr>
            <a:xfrm rot="10800000" flipH="1">
              <a:off x="5348294" y="2981335"/>
              <a:ext cx="2081400" cy="21558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228" name="Google Shape;228;p27"/>
          <p:cNvSpPr/>
          <p:nvPr/>
        </p:nvSpPr>
        <p:spPr>
          <a:xfrm>
            <a:off x="7849440" y="4046692"/>
            <a:ext cx="8847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29" name="Google Shape;229;p27"/>
          <p:cNvGrpSpPr/>
          <p:nvPr/>
        </p:nvGrpSpPr>
        <p:grpSpPr>
          <a:xfrm flipH="1">
            <a:off x="6906613" y="3947060"/>
            <a:ext cx="921227" cy="337186"/>
            <a:chOff x="3567105" y="2981335"/>
            <a:chExt cx="3862589" cy="2157300"/>
          </a:xfrm>
        </p:grpSpPr>
        <p:cxnSp>
          <p:nvCxnSpPr>
            <p:cNvPr id="230" name="Google Shape;230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231" name="Google Shape;231;p27"/>
            <p:cNvCxnSpPr/>
            <p:nvPr/>
          </p:nvCxnSpPr>
          <p:spPr>
            <a:xfrm rot="10800000" flipH="1">
              <a:off x="5348294" y="2981335"/>
              <a:ext cx="2081400" cy="21558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232" name="Google Shape;232;p27"/>
          <p:cNvSpPr/>
          <p:nvPr/>
        </p:nvSpPr>
        <p:spPr>
          <a:xfrm>
            <a:off x="8154240" y="795539"/>
            <a:ext cx="8400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33" name="Google Shape;233;p27"/>
          <p:cNvGrpSpPr/>
          <p:nvPr/>
        </p:nvGrpSpPr>
        <p:grpSpPr>
          <a:xfrm rot="-5400000" flipH="1">
            <a:off x="7852440" y="1730299"/>
            <a:ext cx="921227" cy="337186"/>
            <a:chOff x="3567105" y="2981335"/>
            <a:chExt cx="3862589" cy="2157300"/>
          </a:xfrm>
        </p:grpSpPr>
        <p:cxnSp>
          <p:nvCxnSpPr>
            <p:cNvPr id="234" name="Google Shape;234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235" name="Google Shape;235;p27"/>
            <p:cNvCxnSpPr/>
            <p:nvPr/>
          </p:nvCxnSpPr>
          <p:spPr>
            <a:xfrm rot="10800000" flipH="1">
              <a:off x="5348294" y="2981335"/>
              <a:ext cx="2081400" cy="2155800"/>
            </a:xfrm>
            <a:prstGeom prst="straightConnector1">
              <a:avLst/>
            </a:prstGeom>
            <a:noFill/>
            <a:ln w="9525" cap="flat" cmpd="sng">
              <a:solidFill>
                <a:srgbClr val="3F3F3F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236" name="Google Shape;236;p27"/>
          <p:cNvSpPr/>
          <p:nvPr/>
        </p:nvSpPr>
        <p:spPr>
          <a:xfrm>
            <a:off x="4791062" y="582714"/>
            <a:ext cx="11229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584350" y="4072175"/>
            <a:ext cx="2319300" cy="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Diagram featured by </a:t>
            </a:r>
            <a:r>
              <a:rPr lang="en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poweredtemplate.com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8" name="Google Shape;238;p2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solidFill>
                  <a:srgbClr val="FF004E"/>
                </a:solidFill>
              </a:rPr>
              <a:t>compare data</a:t>
            </a:r>
            <a:endParaRPr>
              <a:solidFill>
                <a:srgbClr val="FF004E"/>
              </a:solidFill>
            </a:endParaRPr>
          </a:p>
        </p:txBody>
      </p:sp>
      <p:graphicFrame>
        <p:nvGraphicFramePr>
          <p:cNvPr id="244" name="Google Shape;244;p28"/>
          <p:cNvGraphicFramePr/>
          <p:nvPr/>
        </p:nvGraphicFramePr>
        <p:xfrm>
          <a:off x="9677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{5446AAA1-FAEC-46A4-BA2E-66C7387C3C48}</a:tableStyleId>
              </a:tblPr>
              <a:tblGrid>
                <a:gridCol w="139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7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8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A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3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Yellow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20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7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3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Blue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30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15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3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Orange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5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24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b="1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</a:t>
                      </a:r>
                      <a:endParaRPr sz="3000" b="1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5" name="Google Shape;245;p2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9"/>
          <p:cNvSpPr/>
          <p:nvPr/>
        </p:nvSpPr>
        <p:spPr>
          <a:xfrm>
            <a:off x="937401" y="1143925"/>
            <a:ext cx="7748826" cy="3691370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9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52" name="Google Shape;252;p29"/>
          <p:cNvSpPr/>
          <p:nvPr/>
        </p:nvSpPr>
        <p:spPr>
          <a:xfrm>
            <a:off x="2308225" y="1885500"/>
            <a:ext cx="6987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our office</a:t>
            </a:r>
            <a:endParaRPr sz="10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1570425" y="2331300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3189775" y="3731525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4139575" y="2088000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9"/>
          <p:cNvSpPr/>
          <p:nvPr/>
        </p:nvSpPr>
        <p:spPr>
          <a:xfrm>
            <a:off x="4833725" y="4072850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9"/>
          <p:cNvSpPr/>
          <p:nvPr/>
        </p:nvSpPr>
        <p:spPr>
          <a:xfrm>
            <a:off x="6806125" y="2551325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9"/>
          <p:cNvSpPr/>
          <p:nvPr/>
        </p:nvSpPr>
        <p:spPr>
          <a:xfrm>
            <a:off x="7585500" y="4188950"/>
            <a:ext cx="146100" cy="146100"/>
          </a:xfrm>
          <a:prstGeom prst="mathMultiply">
            <a:avLst>
              <a:gd name="adj1" fmla="val 23520"/>
            </a:avLst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>
            <a:spLocks noGrp="1"/>
          </p:cNvSpPr>
          <p:nvPr>
            <p:ph type="ctrTitle" idx="4294967295"/>
          </p:nvPr>
        </p:nvSpPr>
        <p:spPr>
          <a:xfrm>
            <a:off x="685800" y="13547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65" name="Google Shape;265;p30"/>
          <p:cNvSpPr txBox="1">
            <a:spLocks noGrp="1"/>
          </p:cNvSpPr>
          <p:nvPr>
            <p:ph type="subTitle" idx="4294967295"/>
          </p:nvPr>
        </p:nvSpPr>
        <p:spPr>
          <a:xfrm>
            <a:off x="685800" y="26876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66" name="Google Shape;266;p3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"/>
          <p:cNvSpPr txBox="1">
            <a:spLocks noGrp="1"/>
          </p:cNvSpPr>
          <p:nvPr>
            <p:ph type="ctrTitle" idx="4294967295"/>
          </p:nvPr>
        </p:nvSpPr>
        <p:spPr>
          <a:xfrm>
            <a:off x="685800" y="1908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89,526,124$</a:t>
            </a:r>
            <a:endParaRPr sz="7200">
              <a:solidFill>
                <a:srgbClr val="FF004E"/>
              </a:solidFill>
            </a:endParaRPr>
          </a:p>
        </p:txBody>
      </p:sp>
      <p:sp>
        <p:nvSpPr>
          <p:cNvPr id="272" name="Google Shape;272;p31"/>
          <p:cNvSpPr txBox="1">
            <a:spLocks noGrp="1"/>
          </p:cNvSpPr>
          <p:nvPr>
            <p:ph type="subTitle" idx="4294967295"/>
          </p:nvPr>
        </p:nvSpPr>
        <p:spPr>
          <a:xfrm>
            <a:off x="685800" y="10303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73" name="Google Shape;273;p31"/>
          <p:cNvSpPr txBox="1">
            <a:spLocks noGrp="1"/>
          </p:cNvSpPr>
          <p:nvPr>
            <p:ph type="ctrTitle" idx="4294967295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100%</a:t>
            </a:r>
            <a:endParaRPr sz="7200">
              <a:solidFill>
                <a:srgbClr val="FF004E"/>
              </a:solidFill>
            </a:endParaRPr>
          </a:p>
        </p:txBody>
      </p:sp>
      <p:sp>
        <p:nvSpPr>
          <p:cNvPr id="274" name="Google Shape;274;p31"/>
          <p:cNvSpPr txBox="1">
            <a:spLocks noGrp="1"/>
          </p:cNvSpPr>
          <p:nvPr>
            <p:ph type="subTitle" idx="4294967295"/>
          </p:nvPr>
        </p:nvSpPr>
        <p:spPr>
          <a:xfrm>
            <a:off x="685800" y="41164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75" name="Google Shape;275;p31"/>
          <p:cNvSpPr txBox="1">
            <a:spLocks noGrp="1"/>
          </p:cNvSpPr>
          <p:nvPr>
            <p:ph type="ctrTitle" idx="4294967295"/>
          </p:nvPr>
        </p:nvSpPr>
        <p:spPr>
          <a:xfrm>
            <a:off x="685800" y="173385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185,244</a:t>
            </a:r>
            <a:r>
              <a:rPr lang="en" sz="4800">
                <a:solidFill>
                  <a:srgbClr val="FF004E"/>
                </a:solidFill>
              </a:rPr>
              <a:t> users</a:t>
            </a:r>
            <a:endParaRPr sz="4800">
              <a:solidFill>
                <a:srgbClr val="FF004E"/>
              </a:solidFill>
            </a:endParaRPr>
          </a:p>
        </p:txBody>
      </p:sp>
      <p:sp>
        <p:nvSpPr>
          <p:cNvPr id="276" name="Google Shape;276;p31"/>
          <p:cNvSpPr txBox="1">
            <a:spLocks noGrp="1"/>
          </p:cNvSpPr>
          <p:nvPr>
            <p:ph type="subTitle" idx="4294967295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77" name="Google Shape;277;p3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is easy</a:t>
            </a:r>
            <a:endParaRPr>
              <a:solidFill>
                <a:srgbClr val="000000"/>
              </a:solidFill>
            </a:endParaRPr>
          </a:p>
        </p:txBody>
      </p:sp>
      <p:cxnSp>
        <p:nvCxnSpPr>
          <p:cNvPr id="283" name="Google Shape;283;p32"/>
          <p:cNvCxnSpPr/>
          <p:nvPr/>
        </p:nvCxnSpPr>
        <p:spPr>
          <a:xfrm>
            <a:off x="12175" y="2556750"/>
            <a:ext cx="91305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4" name="Google Shape;284;p32"/>
          <p:cNvSpPr/>
          <p:nvPr/>
        </p:nvSpPr>
        <p:spPr>
          <a:xfrm>
            <a:off x="955650" y="2447100"/>
            <a:ext cx="219300" cy="2193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2"/>
          <p:cNvSpPr/>
          <p:nvPr/>
        </p:nvSpPr>
        <p:spPr>
          <a:xfrm>
            <a:off x="3911100" y="2447100"/>
            <a:ext cx="219300" cy="2193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2"/>
          <p:cNvSpPr/>
          <p:nvPr/>
        </p:nvSpPr>
        <p:spPr>
          <a:xfrm>
            <a:off x="6866550" y="2447100"/>
            <a:ext cx="219300" cy="219300"/>
          </a:xfrm>
          <a:prstGeom prst="ellipse">
            <a:avLst/>
          </a:prstGeom>
          <a:solidFill>
            <a:srgbClr val="000000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2"/>
          <p:cNvSpPr txBox="1"/>
          <p:nvPr/>
        </p:nvSpPr>
        <p:spPr>
          <a:xfrm>
            <a:off x="861200" y="2677825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first</a:t>
            </a: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8" name="Google Shape;288;p32"/>
          <p:cNvSpPr txBox="1"/>
          <p:nvPr/>
        </p:nvSpPr>
        <p:spPr>
          <a:xfrm>
            <a:off x="3834900" y="2677825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second</a:t>
            </a: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9" name="Google Shape;289;p32"/>
          <p:cNvSpPr txBox="1"/>
          <p:nvPr/>
        </p:nvSpPr>
        <p:spPr>
          <a:xfrm>
            <a:off x="6790350" y="2677825"/>
            <a:ext cx="10740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last</a:t>
            </a:r>
            <a:endParaRPr sz="18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0" name="Google Shape;290;p3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some concepts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296" name="Google Shape;296;p33"/>
          <p:cNvSpPr txBox="1">
            <a:spLocks noGrp="1"/>
          </p:cNvSpPr>
          <p:nvPr>
            <p:ph type="body" idx="1"/>
          </p:nvPr>
        </p:nvSpPr>
        <p:spPr>
          <a:xfrm>
            <a:off x="844425" y="161925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97" name="Google Shape;297;p33"/>
          <p:cNvSpPr txBox="1">
            <a:spLocks noGrp="1"/>
          </p:cNvSpPr>
          <p:nvPr>
            <p:ph type="body" idx="2"/>
          </p:nvPr>
        </p:nvSpPr>
        <p:spPr>
          <a:xfrm>
            <a:off x="2965239" y="161925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98" name="Google Shape;298;p33"/>
          <p:cNvSpPr txBox="1">
            <a:spLocks noGrp="1"/>
          </p:cNvSpPr>
          <p:nvPr>
            <p:ph type="body" idx="3"/>
          </p:nvPr>
        </p:nvSpPr>
        <p:spPr>
          <a:xfrm>
            <a:off x="5086054" y="161925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99" name="Google Shape;299;p33"/>
          <p:cNvSpPr txBox="1">
            <a:spLocks noGrp="1"/>
          </p:cNvSpPr>
          <p:nvPr>
            <p:ph type="body" idx="1"/>
          </p:nvPr>
        </p:nvSpPr>
        <p:spPr>
          <a:xfrm>
            <a:off x="844425" y="312420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00" name="Google Shape;300;p33"/>
          <p:cNvSpPr txBox="1">
            <a:spLocks noGrp="1"/>
          </p:cNvSpPr>
          <p:nvPr>
            <p:ph type="body" idx="2"/>
          </p:nvPr>
        </p:nvSpPr>
        <p:spPr>
          <a:xfrm>
            <a:off x="2965239" y="312420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1" name="Google Shape;301;p33"/>
          <p:cNvSpPr txBox="1">
            <a:spLocks noGrp="1"/>
          </p:cNvSpPr>
          <p:nvPr>
            <p:ph type="body" idx="3"/>
          </p:nvPr>
        </p:nvSpPr>
        <p:spPr>
          <a:xfrm>
            <a:off x="5086054" y="3124200"/>
            <a:ext cx="2017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2" name="Google Shape;302;p3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2272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</a:t>
            </a:r>
            <a:r>
              <a:rPr lang="en">
                <a:solidFill>
                  <a:srgbClr val="FF004E"/>
                </a:solidFill>
              </a:rPr>
              <a:t>for use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2"/>
          </p:nvPr>
        </p:nvSpPr>
        <p:spPr>
          <a:xfrm>
            <a:off x="844425" y="1646250"/>
            <a:ext cx="3322200" cy="27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4E"/>
                </a:solidFill>
              </a:rPr>
              <a:t>EDIT IN GOOGLE SLIDES</a:t>
            </a:r>
            <a:endParaRPr sz="1200">
              <a:solidFill>
                <a:srgbClr val="FF004E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Click on the button under the presentation preview that says "Use as Google Slides Theme".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You have to be signed in to your Google account.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2"/>
          </p:nvPr>
        </p:nvSpPr>
        <p:spPr>
          <a:xfrm>
            <a:off x="4383077" y="1646250"/>
            <a:ext cx="3700200" cy="27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4E"/>
                </a:solidFill>
              </a:rPr>
              <a:t>EDIT IN POWERPOINT®</a:t>
            </a:r>
            <a:endParaRPr sz="1200">
              <a:solidFill>
                <a:srgbClr val="FF004E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000000"/>
                </a:solidFill>
                <a:hlinkClick r:id="rId3" action="ppaction://hlinksldjump"/>
              </a:rPr>
              <a:t>Presentation design slide</a:t>
            </a:r>
            <a:r>
              <a:rPr lang="en" sz="1200">
                <a:solidFill>
                  <a:srgbClr val="000000"/>
                </a:solidFill>
              </a:rPr>
              <a:t>)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2"/>
          </p:nvPr>
        </p:nvSpPr>
        <p:spPr>
          <a:xfrm>
            <a:off x="844425" y="3905925"/>
            <a:ext cx="7239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4E"/>
                </a:solidFill>
              </a:rPr>
              <a:t>More info on how to use this template at </a:t>
            </a:r>
            <a:r>
              <a:rPr lang="en" sz="1200" b="1" u="sng">
                <a:solidFill>
                  <a:srgbClr val="FF004E"/>
                </a:solidFill>
                <a:hlinkClick r:id="rId4"/>
              </a:rPr>
              <a:t>www.slidescarnival.com/help-use-presentation-template</a:t>
            </a:r>
            <a:endParaRPr sz="1200" b="1">
              <a:solidFill>
                <a:srgbClr val="FF004E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004E"/>
                </a:solidFill>
              </a:rPr>
              <a:t>This template is free to use under </a:t>
            </a:r>
            <a:r>
              <a:rPr lang="en" sz="1200" u="sng">
                <a:solidFill>
                  <a:srgbClr val="FF004E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FF004E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FF004E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FF004E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>
              <a:solidFill>
                <a:srgbClr val="FF004E"/>
              </a:solidFill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4"/>
          <p:cNvSpPr txBox="1">
            <a:spLocks noGrp="1"/>
          </p:cNvSpPr>
          <p:nvPr>
            <p:ph type="body" idx="1"/>
          </p:nvPr>
        </p:nvSpPr>
        <p:spPr>
          <a:xfrm>
            <a:off x="633300" y="4285675"/>
            <a:ext cx="24651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You can copy&amp;paste graphs from </a:t>
            </a:r>
            <a:r>
              <a:rPr lang="en" u="sng">
                <a:solidFill>
                  <a:srgbClr val="000000"/>
                </a:solidFill>
                <a:hlinkClick r:id="rId3"/>
              </a:rPr>
              <a:t>Google Sheets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308" name="Google Shape;30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08500" cy="40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/>
          <p:nvPr/>
        </p:nvSpPr>
        <p:spPr>
          <a:xfrm>
            <a:off x="5375410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35"/>
          <p:cNvSpPr txBox="1">
            <a:spLocks noGrp="1"/>
          </p:cNvSpPr>
          <p:nvPr>
            <p:ph type="body" idx="4294967295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16" name="Google Shape;316;p35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7" name="Google Shape;317;p35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project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6"/>
          <p:cNvSpPr/>
          <p:nvPr/>
        </p:nvSpPr>
        <p:spPr>
          <a:xfrm>
            <a:off x="553402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4" name="Google Shape;324;p36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5" name="Google Shape;325;p36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iPhone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26" name="Google Shape;326;p36"/>
          <p:cNvSpPr txBox="1">
            <a:spLocks noGrp="1"/>
          </p:cNvSpPr>
          <p:nvPr>
            <p:ph type="body" idx="4294967295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27" name="Google Shape;327;p3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7"/>
          <p:cNvSpPr/>
          <p:nvPr/>
        </p:nvSpPr>
        <p:spPr>
          <a:xfrm>
            <a:off x="47877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3" name="Google Shape;333;p37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4" name="Google Shape;334;p37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Tablet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35" name="Google Shape;335;p37"/>
          <p:cNvSpPr txBox="1">
            <a:spLocks noGrp="1"/>
          </p:cNvSpPr>
          <p:nvPr>
            <p:ph type="body" idx="4294967295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36" name="Google Shape;336;p3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8"/>
          <p:cNvSpPr/>
          <p:nvPr/>
        </p:nvSpPr>
        <p:spPr>
          <a:xfrm>
            <a:off x="3949151" y="930376"/>
            <a:ext cx="4748024" cy="369639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4147841" y="1126671"/>
            <a:ext cx="4350600" cy="277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3" name="Google Shape;343;p38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Desktop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44" name="Google Shape;344;p38"/>
          <p:cNvSpPr txBox="1">
            <a:spLocks noGrp="1"/>
          </p:cNvSpPr>
          <p:nvPr>
            <p:ph type="body" idx="4294967295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45" name="Google Shape;345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ctrTitle" idx="4294967295"/>
          </p:nvPr>
        </p:nvSpPr>
        <p:spPr>
          <a:xfrm>
            <a:off x="2361750" y="1357900"/>
            <a:ext cx="46749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Thanks!!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351" name="Google Shape;351;p39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00"/>
                </a:solidFill>
              </a:rPr>
              <a:t>Any questions?</a:t>
            </a:r>
            <a:endParaRPr sz="3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You can find me at @username &amp; user@mail.me</a:t>
            </a:r>
            <a:endParaRPr sz="3600" b="1">
              <a:solidFill>
                <a:srgbClr val="000000"/>
              </a:solidFill>
            </a:endParaRPr>
          </a:p>
        </p:txBody>
      </p:sp>
      <p:pic>
        <p:nvPicPr>
          <p:cNvPr id="352" name="Google Shape;352;p39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3" name="Google Shape;353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59" name="Google Shape;359;p4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Special thanks to all the people who made and released these awesome resources for free: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▪"/>
            </a:pPr>
            <a:r>
              <a:rPr lang="en">
                <a:solidFill>
                  <a:srgbClr val="000000"/>
                </a:solidFill>
              </a:rPr>
              <a:t>Presentation template by </a:t>
            </a:r>
            <a:r>
              <a:rPr lang="en" u="sng">
                <a:solidFill>
                  <a:srgbClr val="000000"/>
                </a:solidFill>
                <a:hlinkClick r:id="rId3"/>
              </a:rPr>
              <a:t>SlidesCarnival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▪"/>
            </a:pPr>
            <a:r>
              <a:rPr lang="en">
                <a:solidFill>
                  <a:srgbClr val="000000"/>
                </a:solidFill>
              </a:rPr>
              <a:t>Photographs by </a:t>
            </a:r>
            <a:r>
              <a:rPr lang="en" u="sng">
                <a:solidFill>
                  <a:srgbClr val="000000"/>
                </a:solidFill>
                <a:hlinkClick r:id="rId4"/>
              </a:rPr>
              <a:t>Unsplash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60" name="Google Shape;360;p4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1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design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366" name="Google Shape;366;p41"/>
          <p:cNvSpPr txBox="1">
            <a:spLocks noGrp="1"/>
          </p:cNvSpPr>
          <p:nvPr>
            <p:ph type="body" idx="1"/>
          </p:nvPr>
        </p:nvSpPr>
        <p:spPr>
          <a:xfrm>
            <a:off x="844425" y="1728700"/>
            <a:ext cx="7842300" cy="21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This presentation uses the following typographies and colors: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Titles: Titillium web</a:t>
            </a:r>
            <a:endParaRPr sz="1200">
              <a:solidFill>
                <a:srgbClr val="000000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Body copy: Titillium web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You can download the fonts on this page: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004E"/>
                </a:solidFill>
                <a:hlinkClick r:id="rId3"/>
              </a:rPr>
              <a:t>https://www.fontsquirrel.com/fonts/titillium</a:t>
            </a:r>
            <a:endParaRPr sz="1200">
              <a:solidFill>
                <a:srgbClr val="FF004E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Black </a:t>
            </a:r>
            <a:r>
              <a:rPr lang="en" sz="1200" b="1">
                <a:solidFill>
                  <a:srgbClr val="000000"/>
                </a:solidFill>
              </a:rPr>
              <a:t>#000000</a:t>
            </a:r>
            <a:endParaRPr sz="1200" b="1">
              <a:solidFill>
                <a:srgbClr val="000000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Magenta </a:t>
            </a:r>
            <a:r>
              <a:rPr lang="en" sz="1200" b="1">
                <a:solidFill>
                  <a:srgbClr val="FF004E"/>
                </a:solidFill>
              </a:rPr>
              <a:t>#ff004e</a:t>
            </a:r>
            <a:endParaRPr sz="1200" b="1">
              <a:solidFill>
                <a:srgbClr val="FF004E"/>
              </a:solidFill>
            </a:endParaRPr>
          </a:p>
        </p:txBody>
      </p:sp>
      <p:sp>
        <p:nvSpPr>
          <p:cNvPr id="367" name="Google Shape;367;p41"/>
          <p:cNvSpPr txBox="1"/>
          <p:nvPr/>
        </p:nvSpPr>
        <p:spPr>
          <a:xfrm>
            <a:off x="844425" y="4400250"/>
            <a:ext cx="6636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i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 i="1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8" name="Google Shape;368;p4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2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SlidesCarnival icons are editable shapes</a:t>
            </a: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means that you can: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Resize them without losing quality.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Change line color, width and style</a:t>
            </a: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Isn’t that nice? :)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Examples: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374" name="Google Shape;374;p42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75" name="Google Shape;375;p4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42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390" name="Google Shape;390;p4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395;p42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96" name="Google Shape;396;p42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l" t="t" r="r" b="b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l" t="t" r="r" b="b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l" t="t" r="r" b="b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l" t="t" r="r" b="b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l" t="t" r="r" b="b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1" name="Google Shape;401;p42"/>
          <p:cNvSpPr/>
          <p:nvPr/>
        </p:nvSpPr>
        <p:spPr>
          <a:xfrm>
            <a:off x="2071920" y="386254"/>
            <a:ext cx="291717" cy="335738"/>
          </a:xfrm>
          <a:custGeom>
            <a:avLst/>
            <a:gdLst/>
            <a:ahLst/>
            <a:cxnLst/>
            <a:rect l="l" t="t" r="r" b="b"/>
            <a:pathLst>
              <a:path w="13883" h="15978" fill="none" extrusionOk="0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2"/>
          <p:cNvSpPr/>
          <p:nvPr/>
        </p:nvSpPr>
        <p:spPr>
          <a:xfrm>
            <a:off x="2656888" y="387284"/>
            <a:ext cx="251793" cy="33367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42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404" name="Google Shape;404;p42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42"/>
          <p:cNvSpPr/>
          <p:nvPr/>
        </p:nvSpPr>
        <p:spPr>
          <a:xfrm>
            <a:off x="4284851" y="385750"/>
            <a:ext cx="385895" cy="336746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42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410" name="Google Shape;410;p4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2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2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2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2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2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42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418" name="Google Shape;418;p42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2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2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2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42"/>
          <p:cNvSpPr/>
          <p:nvPr/>
        </p:nvSpPr>
        <p:spPr>
          <a:xfrm>
            <a:off x="2042249" y="944598"/>
            <a:ext cx="351077" cy="349039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2"/>
          <p:cNvSpPr/>
          <p:nvPr/>
        </p:nvSpPr>
        <p:spPr>
          <a:xfrm>
            <a:off x="2607759" y="961997"/>
            <a:ext cx="350068" cy="31424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42"/>
          <p:cNvSpPr/>
          <p:nvPr/>
        </p:nvSpPr>
        <p:spPr>
          <a:xfrm>
            <a:off x="3177871" y="964561"/>
            <a:ext cx="339835" cy="30911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2"/>
          <p:cNvSpPr/>
          <p:nvPr/>
        </p:nvSpPr>
        <p:spPr>
          <a:xfrm>
            <a:off x="3754139" y="967629"/>
            <a:ext cx="317310" cy="30297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6" name="Google Shape;426;p42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27" name="Google Shape;427;p42"/>
            <p:cNvSpPr/>
            <p:nvPr/>
          </p:nvSpPr>
          <p:spPr>
            <a:xfrm>
              <a:off x="5325450" y="997975"/>
              <a:ext cx="151650" cy="154700"/>
            </a:xfrm>
            <a:custGeom>
              <a:avLst/>
              <a:gdLst/>
              <a:ahLst/>
              <a:cxnLst/>
              <a:rect l="l" t="t" r="r" b="b"/>
              <a:pathLst>
                <a:path w="6066" h="6188" fill="none" extrusionOk="0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2"/>
            <p:cNvSpPr/>
            <p:nvPr/>
          </p:nvSpPr>
          <p:spPr>
            <a:xfrm>
              <a:off x="5294400" y="974850"/>
              <a:ext cx="416500" cy="417100"/>
            </a:xfrm>
            <a:custGeom>
              <a:avLst/>
              <a:gdLst/>
              <a:ahLst/>
              <a:cxnLst/>
              <a:rect l="l" t="t" r="r" b="b"/>
              <a:pathLst>
                <a:path w="16660" h="16684" fill="none" extrusionOk="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42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30" name="Google Shape;430;p42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2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42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33" name="Google Shape;433;p42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2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2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42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37" name="Google Shape;437;p42"/>
            <p:cNvSpPr/>
            <p:nvPr/>
          </p:nvSpPr>
          <p:spPr>
            <a:xfrm>
              <a:off x="1236875" y="1623900"/>
              <a:ext cx="465200" cy="445125"/>
            </a:xfrm>
            <a:custGeom>
              <a:avLst/>
              <a:gdLst/>
              <a:ahLst/>
              <a:cxnLst/>
              <a:rect l="l" t="t" r="r" b="b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2"/>
            <p:cNvSpPr/>
            <p:nvPr/>
          </p:nvSpPr>
          <p:spPr>
            <a:xfrm>
              <a:off x="1244800" y="207875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2"/>
            <p:cNvSpPr/>
            <p:nvPr/>
          </p:nvSpPr>
          <p:spPr>
            <a:xfrm>
              <a:off x="1236875" y="1791950"/>
              <a:ext cx="465200" cy="171725"/>
            </a:xfrm>
            <a:custGeom>
              <a:avLst/>
              <a:gdLst/>
              <a:ahLst/>
              <a:cxnLst/>
              <a:rect l="l" t="t" r="r" b="b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2"/>
            <p:cNvSpPr/>
            <p:nvPr/>
          </p:nvSpPr>
          <p:spPr>
            <a:xfrm>
              <a:off x="1330025" y="1750550"/>
              <a:ext cx="278900" cy="110850"/>
            </a:xfrm>
            <a:custGeom>
              <a:avLst/>
              <a:gdLst/>
              <a:ahLst/>
              <a:cxnLst/>
              <a:rect l="l" t="t" r="r" b="b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1402500" y="18102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2"/>
            <p:cNvSpPr/>
            <p:nvPr/>
          </p:nvSpPr>
          <p:spPr>
            <a:xfrm>
              <a:off x="1402500" y="18443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1402500" y="1878425"/>
              <a:ext cx="85250" cy="25"/>
            </a:xfrm>
            <a:custGeom>
              <a:avLst/>
              <a:gdLst/>
              <a:ahLst/>
              <a:cxnLst/>
              <a:rect l="l" t="t" r="r" b="b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42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45" name="Google Shape;445;p42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2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2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2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2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1" name="Google Shape;451;p42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52" name="Google Shape;452;p42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2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" name="Google Shape;456;p42"/>
          <p:cNvSpPr/>
          <p:nvPr/>
        </p:nvSpPr>
        <p:spPr>
          <a:xfrm>
            <a:off x="2614399" y="151574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7" name="Google Shape;457;p42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58" name="Google Shape;458;p42"/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l" t="t" r="r" b="b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2"/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l" t="t" r="r" b="b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0" name="Google Shape;460;p42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61" name="Google Shape;461;p42"/>
            <p:cNvSpPr/>
            <p:nvPr/>
          </p:nvSpPr>
          <p:spPr>
            <a:xfrm>
              <a:off x="4809750" y="17073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2"/>
            <p:cNvSpPr/>
            <p:nvPr/>
          </p:nvSpPr>
          <p:spPr>
            <a:xfrm>
              <a:off x="502407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2"/>
            <p:cNvSpPr/>
            <p:nvPr/>
          </p:nvSpPr>
          <p:spPr>
            <a:xfrm>
              <a:off x="4628900" y="1760300"/>
              <a:ext cx="403100" cy="177825"/>
            </a:xfrm>
            <a:custGeom>
              <a:avLst/>
              <a:gdLst/>
              <a:ahLst/>
              <a:cxnLst/>
              <a:rect l="l" t="t" r="r" b="b"/>
              <a:pathLst>
                <a:path w="16124" h="7113" fill="none" extrusionOk="0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4595425" y="1761525"/>
              <a:ext cx="41425" cy="41425"/>
            </a:xfrm>
            <a:custGeom>
              <a:avLst/>
              <a:gdLst/>
              <a:ahLst/>
              <a:cxnLst/>
              <a:rect l="l" t="t" r="r" b="b"/>
              <a:pathLst>
                <a:path w="1657" h="1657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4667275" y="1951475"/>
              <a:ext cx="326375" cy="44475"/>
            </a:xfrm>
            <a:custGeom>
              <a:avLst/>
              <a:gdLst/>
              <a:ahLst/>
              <a:cxnLst/>
              <a:rect l="l" t="t" r="r" b="b"/>
              <a:pathLst>
                <a:path w="13055" h="1779" fill="none" extrusionOk="0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42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67" name="Google Shape;467;p42"/>
            <p:cNvSpPr/>
            <p:nvPr/>
          </p:nvSpPr>
          <p:spPr>
            <a:xfrm>
              <a:off x="5396700" y="1939925"/>
              <a:ext cx="211900" cy="126650"/>
            </a:xfrm>
            <a:custGeom>
              <a:avLst/>
              <a:gdLst/>
              <a:ahLst/>
              <a:cxnLst/>
              <a:rect l="l" t="t" r="r" b="b"/>
              <a:pathLst>
                <a:path w="8476" h="5066" fill="none" extrusionOk="0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5290150" y="1636700"/>
              <a:ext cx="425025" cy="294100"/>
            </a:xfrm>
            <a:custGeom>
              <a:avLst/>
              <a:gdLst/>
              <a:ahLst/>
              <a:cxnLst/>
              <a:rect l="l" t="t" r="r" b="b"/>
              <a:pathLst>
                <a:path w="17001" h="11764" fill="none" extrusionOk="0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42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70" name="Google Shape;470;p42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2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42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78" name="Google Shape;478;p42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2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2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483;p42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84" name="Google Shape;484;p42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2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2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2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2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2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42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93" name="Google Shape;493;p42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2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2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2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42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98" name="Google Shape;498;p42"/>
            <p:cNvSpPr/>
            <p:nvPr/>
          </p:nvSpPr>
          <p:spPr>
            <a:xfrm>
              <a:off x="1951075" y="2333250"/>
              <a:ext cx="381200" cy="381175"/>
            </a:xfrm>
            <a:custGeom>
              <a:avLst/>
              <a:gdLst/>
              <a:ahLst/>
              <a:cxnLst/>
              <a:rect l="l" t="t" r="r" b="b"/>
              <a:pathLst>
                <a:path w="15248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2"/>
            <p:cNvSpPr/>
            <p:nvPr/>
          </p:nvSpPr>
          <p:spPr>
            <a:xfrm>
              <a:off x="21976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20418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2"/>
            <p:cNvSpPr/>
            <p:nvPr/>
          </p:nvSpPr>
          <p:spPr>
            <a:xfrm>
              <a:off x="2041800" y="2584100"/>
              <a:ext cx="199750" cy="41425"/>
            </a:xfrm>
            <a:custGeom>
              <a:avLst/>
              <a:gdLst/>
              <a:ahLst/>
              <a:cxnLst/>
              <a:rect l="l" t="t" r="r" b="b"/>
              <a:pathLst>
                <a:path w="7990" h="1657" fill="none" extrusionOk="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502;p42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503" name="Google Shape;503;p42"/>
            <p:cNvSpPr/>
            <p:nvPr/>
          </p:nvSpPr>
          <p:spPr>
            <a:xfrm>
              <a:off x="2623275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28698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27140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2810200" y="2595675"/>
              <a:ext cx="99875" cy="31075"/>
            </a:xfrm>
            <a:custGeom>
              <a:avLst/>
              <a:gdLst/>
              <a:ahLst/>
              <a:cxnLst/>
              <a:rect l="l" t="t" r="r" b="b"/>
              <a:pathLst>
                <a:path w="3995" h="1243" fill="none" extrusionOk="0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42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508" name="Google Shape;508;p42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2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" name="Google Shape;510;p42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511" name="Google Shape;511;p42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2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42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514" name="Google Shape;514;p42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2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6" name="Google Shape;516;p42"/>
          <p:cNvSpPr/>
          <p:nvPr/>
        </p:nvSpPr>
        <p:spPr>
          <a:xfrm>
            <a:off x="4317611" y="2080241"/>
            <a:ext cx="320378" cy="33777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7" name="Google Shape;517;p42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518" name="Google Shape;518;p4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2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21" name="Google Shape;521;p42"/>
            <p:cNvSpPr/>
            <p:nvPr/>
          </p:nvSpPr>
          <p:spPr>
            <a:xfrm>
              <a:off x="732125" y="2958550"/>
              <a:ext cx="130325" cy="474950"/>
            </a:xfrm>
            <a:custGeom>
              <a:avLst/>
              <a:gdLst/>
              <a:ahLst/>
              <a:cxnLst/>
              <a:rect l="l" t="t" r="r" b="b"/>
              <a:pathLst>
                <a:path w="5213" h="18998" fill="none" extrusionOk="0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756475" y="3090675"/>
              <a:ext cx="81625" cy="318475"/>
            </a:xfrm>
            <a:custGeom>
              <a:avLst/>
              <a:gdLst/>
              <a:ahLst/>
              <a:cxnLst/>
              <a:rect l="l" t="t" r="r" b="b"/>
              <a:pathLst>
                <a:path w="3265" h="12739" fill="none" extrusionOk="0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2"/>
            <p:cNvSpPr/>
            <p:nvPr/>
          </p:nvSpPr>
          <p:spPr>
            <a:xfrm>
              <a:off x="802750" y="312905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2"/>
            <p:cNvSpPr/>
            <p:nvPr/>
          </p:nvSpPr>
          <p:spPr>
            <a:xfrm>
              <a:off x="802750" y="31625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802750" y="319602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802750" y="32295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2"/>
            <p:cNvSpPr/>
            <p:nvPr/>
          </p:nvSpPr>
          <p:spPr>
            <a:xfrm>
              <a:off x="802750" y="3263000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2"/>
            <p:cNvSpPr/>
            <p:nvPr/>
          </p:nvSpPr>
          <p:spPr>
            <a:xfrm>
              <a:off x="802750" y="3296475"/>
              <a:ext cx="13425" cy="25"/>
            </a:xfrm>
            <a:custGeom>
              <a:avLst/>
              <a:gdLst/>
              <a:ahLst/>
              <a:cxnLst/>
              <a:rect l="l" t="t" r="r" b="b"/>
              <a:pathLst>
                <a:path w="537" h="1" fill="none" extrusionOk="0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" name="Google Shape;529;p42"/>
          <p:cNvSpPr/>
          <p:nvPr/>
        </p:nvSpPr>
        <p:spPr>
          <a:xfrm>
            <a:off x="1484913" y="2598660"/>
            <a:ext cx="335738" cy="430924"/>
          </a:xfrm>
          <a:custGeom>
            <a:avLst/>
            <a:gdLst/>
            <a:ahLst/>
            <a:cxnLst/>
            <a:rect l="l" t="t" r="r" b="b"/>
            <a:pathLst>
              <a:path w="15978" h="20508" fill="none" extrusionOk="0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42"/>
          <p:cNvSpPr/>
          <p:nvPr/>
        </p:nvSpPr>
        <p:spPr>
          <a:xfrm>
            <a:off x="963405" y="2598660"/>
            <a:ext cx="248746" cy="430924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1" name="Google Shape;531;p42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32" name="Google Shape;532;p42"/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4" name="Google Shape;534;p42"/>
          <p:cNvSpPr/>
          <p:nvPr/>
        </p:nvSpPr>
        <p:spPr>
          <a:xfrm>
            <a:off x="3734681" y="2636022"/>
            <a:ext cx="356204" cy="356204"/>
          </a:xfrm>
          <a:custGeom>
            <a:avLst/>
            <a:gdLst/>
            <a:ahLst/>
            <a:cxnLst/>
            <a:rect l="l" t="t" r="r" b="b"/>
            <a:pathLst>
              <a:path w="16952" h="16952" fill="none" extrusionOk="0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5" name="Google Shape;535;p42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36" name="Google Shape;536;p42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" name="Google Shape;538;p42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39" name="Google Shape;539;p42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42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44" name="Google Shape;544;p42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7" name="Google Shape;547;p42"/>
          <p:cNvSpPr/>
          <p:nvPr/>
        </p:nvSpPr>
        <p:spPr>
          <a:xfrm>
            <a:off x="4907686" y="2619652"/>
            <a:ext cx="270221" cy="388962"/>
          </a:xfrm>
          <a:custGeom>
            <a:avLst/>
            <a:gdLst/>
            <a:ahLst/>
            <a:cxnLst/>
            <a:rect l="l" t="t" r="r" b="b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8" name="Google Shape;548;p42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49" name="Google Shape;549;p42"/>
            <p:cNvSpPr/>
            <p:nvPr/>
          </p:nvSpPr>
          <p:spPr>
            <a:xfrm>
              <a:off x="1244800" y="3717225"/>
              <a:ext cx="449375" cy="302025"/>
            </a:xfrm>
            <a:custGeom>
              <a:avLst/>
              <a:gdLst/>
              <a:ahLst/>
              <a:cxnLst/>
              <a:rect l="l" t="t" r="r" b="b"/>
              <a:pathLst>
                <a:path w="17975" h="12081" fill="none" extrusionOk="0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2"/>
            <p:cNvSpPr/>
            <p:nvPr/>
          </p:nvSpPr>
          <p:spPr>
            <a:xfrm>
              <a:off x="1244800" y="379515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2"/>
            <p:cNvSpPr/>
            <p:nvPr/>
          </p:nvSpPr>
          <p:spPr>
            <a:xfrm>
              <a:off x="1244800" y="3853000"/>
              <a:ext cx="449375" cy="25"/>
            </a:xfrm>
            <a:custGeom>
              <a:avLst/>
              <a:gdLst/>
              <a:ahLst/>
              <a:cxnLst/>
              <a:rect l="l" t="t" r="r" b="b"/>
              <a:pathLst>
                <a:path w="17975" h="1" fill="none" extrusionOk="0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2"/>
            <p:cNvSpPr/>
            <p:nvPr/>
          </p:nvSpPr>
          <p:spPr>
            <a:xfrm>
              <a:off x="1302625" y="3893800"/>
              <a:ext cx="161375" cy="25"/>
            </a:xfrm>
            <a:custGeom>
              <a:avLst/>
              <a:gdLst/>
              <a:ahLst/>
              <a:cxnLst/>
              <a:rect l="l" t="t" r="r" b="b"/>
              <a:pathLst>
                <a:path w="6455" h="1" fill="none" extrusionOk="0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2"/>
            <p:cNvSpPr/>
            <p:nvPr/>
          </p:nvSpPr>
          <p:spPr>
            <a:xfrm>
              <a:off x="1302625" y="3933975"/>
              <a:ext cx="110250" cy="25"/>
            </a:xfrm>
            <a:custGeom>
              <a:avLst/>
              <a:gdLst/>
              <a:ahLst/>
              <a:cxnLst/>
              <a:rect l="l" t="t" r="r" b="b"/>
              <a:pathLst>
                <a:path w="4410" h="1" fill="none" extrusionOk="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2"/>
            <p:cNvSpPr/>
            <p:nvPr/>
          </p:nvSpPr>
          <p:spPr>
            <a:xfrm>
              <a:off x="1572975" y="3899875"/>
              <a:ext cx="62125" cy="40225"/>
            </a:xfrm>
            <a:custGeom>
              <a:avLst/>
              <a:gdLst/>
              <a:ahLst/>
              <a:cxnLst/>
              <a:rect l="l" t="t" r="r" b="b"/>
              <a:pathLst>
                <a:path w="2485" h="1609" fill="none" extrusionOk="0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42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56" name="Google Shape;556;p42"/>
            <p:cNvSpPr/>
            <p:nvPr/>
          </p:nvSpPr>
          <p:spPr>
            <a:xfrm>
              <a:off x="22476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2"/>
            <p:cNvSpPr/>
            <p:nvPr/>
          </p:nvSpPr>
          <p:spPr>
            <a:xfrm>
              <a:off x="2035100" y="3983300"/>
              <a:ext cx="52400" cy="52375"/>
            </a:xfrm>
            <a:custGeom>
              <a:avLst/>
              <a:gdLst/>
              <a:ahLst/>
              <a:cxnLst/>
              <a:rect l="l" t="t" r="r" b="b"/>
              <a:pathLst>
                <a:path w="2096" h="2095" fill="none" extrusionOk="0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2"/>
            <p:cNvSpPr/>
            <p:nvPr/>
          </p:nvSpPr>
          <p:spPr>
            <a:xfrm>
              <a:off x="1923075" y="3694075"/>
              <a:ext cx="437200" cy="280100"/>
            </a:xfrm>
            <a:custGeom>
              <a:avLst/>
              <a:gdLst/>
              <a:ahLst/>
              <a:cxnLst/>
              <a:rect l="l" t="t" r="r" b="b"/>
              <a:pathLst>
                <a:path w="17488" h="11204" fill="none" extrusionOk="0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2"/>
            <p:cNvSpPr/>
            <p:nvPr/>
          </p:nvSpPr>
          <p:spPr>
            <a:xfrm>
              <a:off x="2261000" y="3781750"/>
              <a:ext cx="48725" cy="108400"/>
            </a:xfrm>
            <a:custGeom>
              <a:avLst/>
              <a:gdLst/>
              <a:ahLst/>
              <a:cxnLst/>
              <a:rect l="l" t="t" r="r" b="b"/>
              <a:pathLst>
                <a:path w="1949" h="4336" fill="none" extrusionOk="0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2"/>
            <p:cNvSpPr/>
            <p:nvPr/>
          </p:nvSpPr>
          <p:spPr>
            <a:xfrm>
              <a:off x="2225675" y="3780550"/>
              <a:ext cx="32300" cy="113875"/>
            </a:xfrm>
            <a:custGeom>
              <a:avLst/>
              <a:gdLst/>
              <a:ahLst/>
              <a:cxnLst/>
              <a:rect l="l" t="t" r="r" b="b"/>
              <a:pathLst>
                <a:path w="1292" h="4555" fill="none" extrusionOk="0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2"/>
            <p:cNvSpPr/>
            <p:nvPr/>
          </p:nvSpPr>
          <p:spPr>
            <a:xfrm>
              <a:off x="2190375" y="3779325"/>
              <a:ext cx="15850" cy="119350"/>
            </a:xfrm>
            <a:custGeom>
              <a:avLst/>
              <a:gdLst/>
              <a:ahLst/>
              <a:cxnLst/>
              <a:rect l="l" t="t" r="r" b="b"/>
              <a:pathLst>
                <a:path w="634" h="4774" fill="none" extrusionOk="0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2"/>
            <p:cNvSpPr/>
            <p:nvPr/>
          </p:nvSpPr>
          <p:spPr>
            <a:xfrm>
              <a:off x="2154450" y="3777500"/>
              <a:ext cx="1250" cy="126050"/>
            </a:xfrm>
            <a:custGeom>
              <a:avLst/>
              <a:gdLst/>
              <a:ahLst/>
              <a:cxnLst/>
              <a:rect l="l" t="t" r="r" b="b"/>
              <a:pathLst>
                <a:path w="50" h="5042" fill="none" extrusionOk="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2"/>
            <p:cNvSpPr/>
            <p:nvPr/>
          </p:nvSpPr>
          <p:spPr>
            <a:xfrm>
              <a:off x="2103300" y="3776275"/>
              <a:ext cx="17075" cy="131550"/>
            </a:xfrm>
            <a:custGeom>
              <a:avLst/>
              <a:gdLst/>
              <a:ahLst/>
              <a:cxnLst/>
              <a:rect l="l" t="t" r="r" b="b"/>
              <a:pathLst>
                <a:path w="683" h="5262" fill="none" extrusionOk="0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2"/>
            <p:cNvSpPr/>
            <p:nvPr/>
          </p:nvSpPr>
          <p:spPr>
            <a:xfrm>
              <a:off x="2051550" y="3775050"/>
              <a:ext cx="34125" cy="137025"/>
            </a:xfrm>
            <a:custGeom>
              <a:avLst/>
              <a:gdLst/>
              <a:ahLst/>
              <a:cxnLst/>
              <a:rect l="l" t="t" r="r" b="b"/>
              <a:pathLst>
                <a:path w="1365" h="5481" fill="none" extrusionOk="0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42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66" name="Google Shape;566;p42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2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2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42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70" name="Google Shape;570;p42"/>
            <p:cNvSpPr/>
            <p:nvPr/>
          </p:nvSpPr>
          <p:spPr>
            <a:xfrm>
              <a:off x="3292425" y="3680675"/>
              <a:ext cx="375100" cy="375100"/>
            </a:xfrm>
            <a:custGeom>
              <a:avLst/>
              <a:gdLst/>
              <a:ahLst/>
              <a:cxnLst/>
              <a:rect l="l" t="t" r="r" b="b"/>
              <a:pathLst>
                <a:path w="15004" h="15004" fill="none" extrusionOk="0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2"/>
            <p:cNvSpPr/>
            <p:nvPr/>
          </p:nvSpPr>
          <p:spPr>
            <a:xfrm>
              <a:off x="3504325" y="3664250"/>
              <a:ext cx="131525" cy="153450"/>
            </a:xfrm>
            <a:custGeom>
              <a:avLst/>
              <a:gdLst/>
              <a:ahLst/>
              <a:cxnLst/>
              <a:rect l="l" t="t" r="r" b="b"/>
              <a:pathLst>
                <a:path w="5261" h="613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2"/>
            <p:cNvSpPr/>
            <p:nvPr/>
          </p:nvSpPr>
          <p:spPr>
            <a:xfrm>
              <a:off x="3501875" y="3749500"/>
              <a:ext cx="187575" cy="96825"/>
            </a:xfrm>
            <a:custGeom>
              <a:avLst/>
              <a:gdLst/>
              <a:ahLst/>
              <a:cxnLst/>
              <a:rect l="l" t="t" r="r" b="b"/>
              <a:pathLst>
                <a:path w="7503" h="3873" fill="none" extrusionOk="0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" name="Google Shape;573;p42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74" name="Google Shape;574;p42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2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2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2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2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579;p42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80" name="Google Shape;580;p4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l" t="t" r="r" b="b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2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l" t="t" r="r" b="b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42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83" name="Google Shape;583;p42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2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2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2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2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2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2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" name="Google Shape;590;p42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91" name="Google Shape;591;p4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42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98" name="Google Shape;598;p42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42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601" name="Google Shape;601;p42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2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42"/>
          <p:cNvSpPr/>
          <p:nvPr/>
        </p:nvSpPr>
        <p:spPr>
          <a:xfrm>
            <a:off x="886643" y="383052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2"/>
          <p:cNvSpPr/>
          <p:nvPr/>
        </p:nvSpPr>
        <p:spPr>
          <a:xfrm>
            <a:off x="3177366" y="3773703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42"/>
          <p:cNvSpPr/>
          <p:nvPr/>
        </p:nvSpPr>
        <p:spPr>
          <a:xfrm>
            <a:off x="2612361" y="3795199"/>
            <a:ext cx="340844" cy="297873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2"/>
          <p:cNvSpPr/>
          <p:nvPr/>
        </p:nvSpPr>
        <p:spPr>
          <a:xfrm>
            <a:off x="3740838" y="3772169"/>
            <a:ext cx="343912" cy="343933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9525" cap="rnd" cmpd="sng">
            <a:solidFill>
              <a:srgbClr val="FF00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9" name="Google Shape;609;p42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610" name="Google Shape;610;p42"/>
            <p:cNvSpPr/>
            <p:nvPr/>
          </p:nvSpPr>
          <p:spPr>
            <a:xfrm>
              <a:off x="5652425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2"/>
            <p:cNvSpPr/>
            <p:nvPr/>
          </p:nvSpPr>
          <p:spPr>
            <a:xfrm>
              <a:off x="5287100" y="4676800"/>
              <a:ext cx="65775" cy="52400"/>
            </a:xfrm>
            <a:custGeom>
              <a:avLst/>
              <a:gdLst/>
              <a:ahLst/>
              <a:cxnLst/>
              <a:rect l="l" t="t" r="r" b="b"/>
              <a:pathLst>
                <a:path w="2631" h="2096" fill="none" extrusionOk="0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2"/>
            <p:cNvSpPr/>
            <p:nvPr/>
          </p:nvSpPr>
          <p:spPr>
            <a:xfrm>
              <a:off x="5268225" y="4341925"/>
              <a:ext cx="468850" cy="333075"/>
            </a:xfrm>
            <a:custGeom>
              <a:avLst/>
              <a:gdLst/>
              <a:ahLst/>
              <a:cxnLst/>
              <a:rect l="l" t="t" r="r" b="b"/>
              <a:pathLst>
                <a:path w="18754" h="13323" fill="none" extrusionOk="0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2"/>
            <p:cNvSpPr/>
            <p:nvPr/>
          </p:nvSpPr>
          <p:spPr>
            <a:xfrm>
              <a:off x="5351025" y="4375400"/>
              <a:ext cx="303250" cy="149825"/>
            </a:xfrm>
            <a:custGeom>
              <a:avLst/>
              <a:gdLst/>
              <a:ahLst/>
              <a:cxnLst/>
              <a:rect l="l" t="t" r="r" b="b"/>
              <a:pathLst>
                <a:path w="12130" h="5993" fill="none" extrusionOk="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2"/>
            <p:cNvSpPr/>
            <p:nvPr/>
          </p:nvSpPr>
          <p:spPr>
            <a:xfrm>
              <a:off x="532667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2"/>
            <p:cNvSpPr/>
            <p:nvPr/>
          </p:nvSpPr>
          <p:spPr>
            <a:xfrm>
              <a:off x="5447225" y="4615925"/>
              <a:ext cx="110850" cy="25"/>
            </a:xfrm>
            <a:custGeom>
              <a:avLst/>
              <a:gdLst/>
              <a:ahLst/>
              <a:cxnLst/>
              <a:rect l="l" t="t" r="r" b="b"/>
              <a:pathLst>
                <a:path w="4434" h="1" fill="none" extrusionOk="0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2"/>
            <p:cNvSpPr/>
            <p:nvPr/>
          </p:nvSpPr>
          <p:spPr>
            <a:xfrm>
              <a:off x="5439925" y="4589125"/>
              <a:ext cx="125450" cy="25"/>
            </a:xfrm>
            <a:custGeom>
              <a:avLst/>
              <a:gdLst/>
              <a:ahLst/>
              <a:cxnLst/>
              <a:rect l="l" t="t" r="r" b="b"/>
              <a:pathLst>
                <a:path w="5018" h="1" fill="none" extrusionOk="0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2"/>
            <p:cNvSpPr/>
            <p:nvPr/>
          </p:nvSpPr>
          <p:spPr>
            <a:xfrm>
              <a:off x="5597625" y="4569025"/>
              <a:ext cx="81000" cy="65175"/>
            </a:xfrm>
            <a:custGeom>
              <a:avLst/>
              <a:gdLst/>
              <a:ahLst/>
              <a:cxnLst/>
              <a:rect l="l" t="t" r="r" b="b"/>
              <a:pathLst>
                <a:path w="3240" h="2607" fill="none" extrusionOk="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42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19" name="Google Shape;619;p42"/>
            <p:cNvSpPr/>
            <p:nvPr/>
          </p:nvSpPr>
          <p:spPr>
            <a:xfrm>
              <a:off x="5964175" y="4329750"/>
              <a:ext cx="421350" cy="421350"/>
            </a:xfrm>
            <a:custGeom>
              <a:avLst/>
              <a:gdLst/>
              <a:ahLst/>
              <a:cxnLst/>
              <a:rect l="l" t="t" r="r" b="b"/>
              <a:pathLst>
                <a:path w="16854" h="16854" fill="none" extrusionOk="0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2"/>
            <p:cNvSpPr/>
            <p:nvPr/>
          </p:nvSpPr>
          <p:spPr>
            <a:xfrm>
              <a:off x="6322800" y="4360800"/>
              <a:ext cx="31675" cy="30475"/>
            </a:xfrm>
            <a:custGeom>
              <a:avLst/>
              <a:gdLst/>
              <a:ahLst/>
              <a:cxnLst/>
              <a:rect l="l" t="t" r="r" b="b"/>
              <a:pathLst>
                <a:path w="1267" h="1219" fill="none" extrusionOk="0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" name="Google Shape;621;p42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22" name="Google Shape;622;p42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" name="Google Shape;628;p42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29" name="Google Shape;629;p42"/>
            <p:cNvSpPr/>
            <p:nvPr/>
          </p:nvSpPr>
          <p:spPr>
            <a:xfrm>
              <a:off x="1959600" y="4980625"/>
              <a:ext cx="364150" cy="239325"/>
            </a:xfrm>
            <a:custGeom>
              <a:avLst/>
              <a:gdLst/>
              <a:ahLst/>
              <a:cxnLst/>
              <a:rect l="l" t="t" r="r" b="b"/>
              <a:pathLst>
                <a:path w="14566" h="9573" fill="none" extrusionOk="0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2"/>
            <p:cNvSpPr/>
            <p:nvPr/>
          </p:nvSpPr>
          <p:spPr>
            <a:xfrm>
              <a:off x="2053375" y="5121275"/>
              <a:ext cx="176600" cy="25"/>
            </a:xfrm>
            <a:custGeom>
              <a:avLst/>
              <a:gdLst/>
              <a:ahLst/>
              <a:cxnLst/>
              <a:rect l="l" t="t" r="r" b="b"/>
              <a:pathLst>
                <a:path w="7064" h="1" fill="none" extrusionOk="0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2"/>
            <p:cNvSpPr/>
            <p:nvPr/>
          </p:nvSpPr>
          <p:spPr>
            <a:xfrm>
              <a:off x="2104525" y="5121275"/>
              <a:ext cx="74300" cy="323350"/>
            </a:xfrm>
            <a:custGeom>
              <a:avLst/>
              <a:gdLst/>
              <a:ahLst/>
              <a:cxnLst/>
              <a:rect l="l" t="t" r="r" b="b"/>
              <a:pathLst>
                <a:path w="2972" h="12934" fill="none" extrusionOk="0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2166625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2031450" y="5023850"/>
              <a:ext cx="85275" cy="85275"/>
            </a:xfrm>
            <a:custGeom>
              <a:avLst/>
              <a:gdLst/>
              <a:ahLst/>
              <a:cxnLst/>
              <a:rect l="l" t="t" r="r" b="b"/>
              <a:pathLst>
                <a:path w="3411" h="3411" fill="none" extrusionOk="0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19791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2178800" y="5219925"/>
              <a:ext cx="125450" cy="224700"/>
            </a:xfrm>
            <a:custGeom>
              <a:avLst/>
              <a:gdLst/>
              <a:ahLst/>
              <a:cxnLst/>
              <a:rect l="l" t="t" r="r" b="b"/>
              <a:pathLst>
                <a:path w="5018" h="8988" fill="none" extrusionOk="0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42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37" name="Google Shape;637;p42"/>
            <p:cNvSpPr/>
            <p:nvPr/>
          </p:nvSpPr>
          <p:spPr>
            <a:xfrm>
              <a:off x="2819350" y="5216875"/>
              <a:ext cx="202150" cy="210700"/>
            </a:xfrm>
            <a:custGeom>
              <a:avLst/>
              <a:gdLst/>
              <a:ahLst/>
              <a:cxnLst/>
              <a:rect l="l" t="t" r="r" b="b"/>
              <a:pathLst>
                <a:path w="8086" h="8428" fill="none" extrusionOk="0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2606225" y="4998300"/>
              <a:ext cx="203400" cy="207650"/>
            </a:xfrm>
            <a:custGeom>
              <a:avLst/>
              <a:gdLst/>
              <a:ahLst/>
              <a:cxnLst/>
              <a:rect l="l" t="t" r="r" b="b"/>
              <a:pathLst>
                <a:path w="8136" h="8306" fill="none" extrusionOk="0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2605025" y="5003775"/>
              <a:ext cx="417700" cy="417700"/>
            </a:xfrm>
            <a:custGeom>
              <a:avLst/>
              <a:gdLst/>
              <a:ahLst/>
              <a:cxnLst/>
              <a:rect l="l" t="t" r="r" b="b"/>
              <a:pathLst>
                <a:path w="16708" h="16708" fill="none" extrusionOk="0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" name="Google Shape;640;p42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41" name="Google Shape;641;p42"/>
            <p:cNvSpPr/>
            <p:nvPr/>
          </p:nvSpPr>
          <p:spPr>
            <a:xfrm>
              <a:off x="3236425" y="5309425"/>
              <a:ext cx="499300" cy="108400"/>
            </a:xfrm>
            <a:custGeom>
              <a:avLst/>
              <a:gdLst/>
              <a:ahLst/>
              <a:cxnLst/>
              <a:rect l="l" t="t" r="r" b="b"/>
              <a:pathLst>
                <a:path w="19972" h="4336" fill="none" extrusionOk="0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2"/>
            <p:cNvSpPr/>
            <p:nvPr/>
          </p:nvSpPr>
          <p:spPr>
            <a:xfrm>
              <a:off x="3294875" y="5330725"/>
              <a:ext cx="382400" cy="25"/>
            </a:xfrm>
            <a:custGeom>
              <a:avLst/>
              <a:gdLst/>
              <a:ahLst/>
              <a:cxnLst/>
              <a:rect l="l" t="t" r="r" b="b"/>
              <a:pathLst>
                <a:path w="15296" h="1" fill="none" extrusionOk="0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3280250" y="5162675"/>
              <a:ext cx="411625" cy="140075"/>
            </a:xfrm>
            <a:custGeom>
              <a:avLst/>
              <a:gdLst/>
              <a:ahLst/>
              <a:cxnLst/>
              <a:rect l="l" t="t" r="r" b="b"/>
              <a:pathLst>
                <a:path w="16465" h="5603" fill="none" extrusionOk="0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34714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342760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3515275" y="5001950"/>
              <a:ext cx="16475" cy="114475"/>
            </a:xfrm>
            <a:custGeom>
              <a:avLst/>
              <a:gdLst/>
              <a:ahLst/>
              <a:cxnLst/>
              <a:rect l="l" t="t" r="r" b="b"/>
              <a:pathLst>
                <a:path w="659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42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48" name="Google Shape;648;p42"/>
            <p:cNvSpPr/>
            <p:nvPr/>
          </p:nvSpPr>
          <p:spPr>
            <a:xfrm>
              <a:off x="4168000" y="4980625"/>
              <a:ext cx="85875" cy="102325"/>
            </a:xfrm>
            <a:custGeom>
              <a:avLst/>
              <a:gdLst/>
              <a:ahLst/>
              <a:cxnLst/>
              <a:rect l="l" t="t" r="r" b="b"/>
              <a:pathLst>
                <a:path w="3435" h="4093" fill="none" extrusionOk="0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3968275" y="5043350"/>
              <a:ext cx="379975" cy="389700"/>
            </a:xfrm>
            <a:custGeom>
              <a:avLst/>
              <a:gdLst/>
              <a:ahLst/>
              <a:cxnLst/>
              <a:rect l="l" t="t" r="r" b="b"/>
              <a:pathLst>
                <a:path w="15199" h="15588" fill="none" extrusionOk="0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4031000" y="5150500"/>
              <a:ext cx="54200" cy="61525"/>
            </a:xfrm>
            <a:custGeom>
              <a:avLst/>
              <a:gdLst/>
              <a:ahLst/>
              <a:cxnLst/>
              <a:rect l="l" t="t" r="r" b="b"/>
              <a:pathLst>
                <a:path w="2168" h="2461" fill="none" extrusionOk="0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42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52" name="Google Shape;652;p42"/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" name="Google Shape;655;p42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56" name="Google Shape;656;p42"/>
            <p:cNvSpPr/>
            <p:nvPr/>
          </p:nvSpPr>
          <p:spPr>
            <a:xfrm>
              <a:off x="6731950" y="5031175"/>
              <a:ext cx="105375" cy="147375"/>
            </a:xfrm>
            <a:custGeom>
              <a:avLst/>
              <a:gdLst/>
              <a:ahLst/>
              <a:cxnLst/>
              <a:rect l="l" t="t" r="r" b="b"/>
              <a:pathLst>
                <a:path w="4215" h="5895" fill="none" extrusionOk="0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6673500" y="5146850"/>
              <a:ext cx="84050" cy="116925"/>
            </a:xfrm>
            <a:custGeom>
              <a:avLst/>
              <a:gdLst/>
              <a:ahLst/>
              <a:cxnLst/>
              <a:rect l="l" t="t" r="r" b="b"/>
              <a:pathLst>
                <a:path w="3362" h="4677" fill="none" extrusionOk="0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6859225" y="5033600"/>
              <a:ext cx="105350" cy="144950"/>
            </a:xfrm>
            <a:custGeom>
              <a:avLst/>
              <a:gdLst/>
              <a:ahLst/>
              <a:cxnLst/>
              <a:rect l="l" t="t" r="r" b="b"/>
              <a:pathLst>
                <a:path w="4214" h="5798" fill="none" extrusionOk="0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6931675" y="5150500"/>
              <a:ext cx="87075" cy="115725"/>
            </a:xfrm>
            <a:custGeom>
              <a:avLst/>
              <a:gdLst/>
              <a:ahLst/>
              <a:cxnLst/>
              <a:rect l="l" t="t" r="r" b="b"/>
              <a:pathLst>
                <a:path w="3483" h="4629" fill="none" extrusionOk="0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6715525" y="5180350"/>
              <a:ext cx="263050" cy="247825"/>
            </a:xfrm>
            <a:custGeom>
              <a:avLst/>
              <a:gdLst/>
              <a:ahLst/>
              <a:cxnLst/>
              <a:rect l="l" t="t" r="r" b="b"/>
              <a:pathLst>
                <a:path w="10522" h="9913" fill="none" extrusionOk="0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p42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62" name="Google Shape;662;p42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2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2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42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90" name="Google Shape;690;p42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2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2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2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2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2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42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714" name="Google Shape;714;p42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l" t="t" r="r" b="b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l" t="t" r="r" b="b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l" t="t" r="r" b="b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l" t="t" r="r" b="b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" name="Google Shape;728;p42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29" name="Google Shape;729;p42"/>
            <p:cNvSpPr/>
            <p:nvPr/>
          </p:nvSpPr>
          <p:spPr>
            <a:xfrm>
              <a:off x="12685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12989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15924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" name="Google Shape;732;p42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33" name="Google Shape;733;p42"/>
            <p:cNvSpPr/>
            <p:nvPr/>
          </p:nvSpPr>
          <p:spPr>
            <a:xfrm>
              <a:off x="6847025" y="1209875"/>
              <a:ext cx="60325" cy="200950"/>
            </a:xfrm>
            <a:custGeom>
              <a:avLst/>
              <a:gdLst/>
              <a:ahLst/>
              <a:cxnLst/>
              <a:rect l="l" t="t" r="r" b="b"/>
              <a:pathLst>
                <a:path w="2413" h="8038" fill="none" extrusionOk="0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6605925" y="971800"/>
              <a:ext cx="482250" cy="228350"/>
            </a:xfrm>
            <a:custGeom>
              <a:avLst/>
              <a:gdLst/>
              <a:ahLst/>
              <a:cxnLst/>
              <a:rect l="l" t="t" r="r" b="b"/>
              <a:pathLst>
                <a:path w="19290" h="9134" fill="none" extrusionOk="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6847025" y="948050"/>
              <a:ext cx="25" cy="23775"/>
            </a:xfrm>
            <a:custGeom>
              <a:avLst/>
              <a:gdLst/>
              <a:ahLst/>
              <a:cxnLst/>
              <a:rect l="l" t="t" r="r" b="b"/>
              <a:pathLst>
                <a:path w="1" h="951" fill="none" extrusionOk="0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6847025" y="1001025"/>
              <a:ext cx="25" cy="183900"/>
            </a:xfrm>
            <a:custGeom>
              <a:avLst/>
              <a:gdLst/>
              <a:ahLst/>
              <a:cxnLst/>
              <a:rect l="l" t="t" r="r" b="b"/>
              <a:pathLst>
                <a:path w="1" h="7356" fill="none" extrusionOk="0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6872000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6736825" y="994325"/>
              <a:ext cx="85275" cy="190600"/>
            </a:xfrm>
            <a:custGeom>
              <a:avLst/>
              <a:gdLst/>
              <a:ahLst/>
              <a:cxnLst/>
              <a:rect l="l" t="t" r="r" b="b"/>
              <a:pathLst>
                <a:path w="3411" h="7624" fill="none" extrusionOk="0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" name="Google Shape;739;p42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40" name="Google Shape;740;p4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" name="Google Shape;748;p42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49" name="Google Shape;749;p42"/>
            <p:cNvSpPr/>
            <p:nvPr/>
          </p:nvSpPr>
          <p:spPr>
            <a:xfrm>
              <a:off x="3269900" y="3064500"/>
              <a:ext cx="432325" cy="263075"/>
            </a:xfrm>
            <a:custGeom>
              <a:avLst/>
              <a:gdLst/>
              <a:ahLst/>
              <a:cxnLst/>
              <a:rect l="l" t="t" r="r" b="b"/>
              <a:pathLst>
                <a:path w="17293" h="10523" fill="none" extrusionOk="0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3445875" y="3155825"/>
              <a:ext cx="80400" cy="80400"/>
            </a:xfrm>
            <a:custGeom>
              <a:avLst/>
              <a:gdLst/>
              <a:ahLst/>
              <a:cxnLst/>
              <a:rect l="l" t="t" r="r" b="b"/>
              <a:pathLst>
                <a:path w="3216" h="3216" fill="none" extrusionOk="0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3381925" y="3091900"/>
              <a:ext cx="208275" cy="208275"/>
            </a:xfrm>
            <a:custGeom>
              <a:avLst/>
              <a:gdLst/>
              <a:ahLst/>
              <a:cxnLst/>
              <a:rect l="l" t="t" r="r" b="b"/>
              <a:pathLst>
                <a:path w="8331" h="8331" fill="none" extrusionOk="0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42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53" name="Google Shape;753;p42"/>
            <p:cNvSpPr/>
            <p:nvPr/>
          </p:nvSpPr>
          <p:spPr>
            <a:xfrm>
              <a:off x="6689325" y="2984125"/>
              <a:ext cx="315425" cy="77975"/>
            </a:xfrm>
            <a:custGeom>
              <a:avLst/>
              <a:gdLst/>
              <a:ahLst/>
              <a:cxnLst/>
              <a:rect l="l" t="t" r="r" b="b"/>
              <a:pathLst>
                <a:path w="12617" h="3119" fill="none" extrusionOk="0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2"/>
            <p:cNvSpPr/>
            <p:nvPr/>
          </p:nvSpPr>
          <p:spPr>
            <a:xfrm>
              <a:off x="6702125" y="3069375"/>
              <a:ext cx="289850" cy="358050"/>
            </a:xfrm>
            <a:custGeom>
              <a:avLst/>
              <a:gdLst/>
              <a:ahLst/>
              <a:cxnLst/>
              <a:rect l="l" t="t" r="r" b="b"/>
              <a:pathLst>
                <a:path w="11594" h="14322" fill="none" extrusionOk="0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2"/>
            <p:cNvSpPr/>
            <p:nvPr/>
          </p:nvSpPr>
          <p:spPr>
            <a:xfrm>
              <a:off x="67611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684702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6932875" y="3117475"/>
              <a:ext cx="25" cy="261850"/>
            </a:xfrm>
            <a:custGeom>
              <a:avLst/>
              <a:gdLst/>
              <a:ahLst/>
              <a:cxnLst/>
              <a:rect l="l" t="t" r="r" b="b"/>
              <a:pathLst>
                <a:path w="1" h="10474" fill="none" extrusionOk="0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42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59" name="Google Shape;759;p42"/>
            <p:cNvSpPr/>
            <p:nvPr/>
          </p:nvSpPr>
          <p:spPr>
            <a:xfrm>
              <a:off x="2178800" y="4519725"/>
              <a:ext cx="114500" cy="114475"/>
            </a:xfrm>
            <a:custGeom>
              <a:avLst/>
              <a:gdLst/>
              <a:ahLst/>
              <a:cxnLst/>
              <a:rect l="l" t="t" r="r" b="b"/>
              <a:pathLst>
                <a:path w="4580" h="4579" fill="none" extrusionOk="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1988225" y="45392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2042425" y="4286525"/>
              <a:ext cx="239300" cy="236250"/>
            </a:xfrm>
            <a:custGeom>
              <a:avLst/>
              <a:gdLst/>
              <a:ahLst/>
              <a:cxnLst/>
              <a:rect l="l" t="t" r="r" b="b"/>
              <a:pathLst>
                <a:path w="9572" h="9450" fill="none" extrusionOk="0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2"/>
            <p:cNvSpPr/>
            <p:nvPr/>
          </p:nvSpPr>
          <p:spPr>
            <a:xfrm>
              <a:off x="2161750" y="4522750"/>
              <a:ext cx="25" cy="256975"/>
            </a:xfrm>
            <a:custGeom>
              <a:avLst/>
              <a:gdLst/>
              <a:ahLst/>
              <a:cxnLst/>
              <a:rect l="l" t="t" r="r" b="b"/>
              <a:pathLst>
                <a:path w="1" h="10279" fill="none" extrusionOk="0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2"/>
            <p:cNvSpPr/>
            <p:nvPr/>
          </p:nvSpPr>
          <p:spPr>
            <a:xfrm>
              <a:off x="2133750" y="4377850"/>
              <a:ext cx="56050" cy="56025"/>
            </a:xfrm>
            <a:custGeom>
              <a:avLst/>
              <a:gdLst/>
              <a:ahLst/>
              <a:cxnLst/>
              <a:rect l="l" t="t" r="r" b="b"/>
              <a:pathLst>
                <a:path w="2242" h="2241" fill="none" extrusionOk="0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2038150" y="45891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2194025" y="4564150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" name="Google Shape;766;p42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67" name="Google Shape;767;p42"/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l" t="t" r="r" b="b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l" t="t" r="r" b="b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l" t="t" r="r" b="b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l" t="t" r="r" b="b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l" t="t" r="r" b="b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l" t="t" r="r" b="b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" name="Google Shape;773;p42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74" name="Google Shape;774;p42"/>
            <p:cNvSpPr/>
            <p:nvPr/>
          </p:nvSpPr>
          <p:spPr>
            <a:xfrm>
              <a:off x="6643075" y="4698125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2"/>
            <p:cNvSpPr/>
            <p:nvPr/>
          </p:nvSpPr>
          <p:spPr>
            <a:xfrm>
              <a:off x="6643075" y="472735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2"/>
            <p:cNvSpPr/>
            <p:nvPr/>
          </p:nvSpPr>
          <p:spPr>
            <a:xfrm>
              <a:off x="6643075" y="4751700"/>
              <a:ext cx="407950" cy="14625"/>
            </a:xfrm>
            <a:custGeom>
              <a:avLst/>
              <a:gdLst/>
              <a:ahLst/>
              <a:cxnLst/>
              <a:rect l="l" t="t" r="r" b="b"/>
              <a:pathLst>
                <a:path w="16318" h="585" fill="none" extrusionOk="0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2"/>
            <p:cNvSpPr/>
            <p:nvPr/>
          </p:nvSpPr>
          <p:spPr>
            <a:xfrm>
              <a:off x="6672900" y="4309650"/>
              <a:ext cx="348900" cy="376300"/>
            </a:xfrm>
            <a:custGeom>
              <a:avLst/>
              <a:gdLst/>
              <a:ahLst/>
              <a:cxnLst/>
              <a:rect l="l" t="t" r="r" b="b"/>
              <a:pathLst>
                <a:path w="13956" h="15052" fill="none" extrusionOk="0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2"/>
            <p:cNvSpPr/>
            <p:nvPr/>
          </p:nvSpPr>
          <p:spPr>
            <a:xfrm>
              <a:off x="6805625" y="4452725"/>
              <a:ext cx="15850" cy="28050"/>
            </a:xfrm>
            <a:custGeom>
              <a:avLst/>
              <a:gdLst/>
              <a:ahLst/>
              <a:cxnLst/>
              <a:rect l="l" t="t" r="r" b="b"/>
              <a:pathLst>
                <a:path w="634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2"/>
            <p:cNvSpPr/>
            <p:nvPr/>
          </p:nvSpPr>
          <p:spPr>
            <a:xfrm>
              <a:off x="6872600" y="4452725"/>
              <a:ext cx="15875" cy="28050"/>
            </a:xfrm>
            <a:custGeom>
              <a:avLst/>
              <a:gdLst/>
              <a:ahLst/>
              <a:cxnLst/>
              <a:rect l="l" t="t" r="r" b="b"/>
              <a:pathLst>
                <a:path w="635" h="1122" fill="none" extrusionOk="0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2"/>
            <p:cNvSpPr/>
            <p:nvPr/>
          </p:nvSpPr>
          <p:spPr>
            <a:xfrm>
              <a:off x="6709425" y="4414975"/>
              <a:ext cx="275250" cy="54825"/>
            </a:xfrm>
            <a:custGeom>
              <a:avLst/>
              <a:gdLst/>
              <a:ahLst/>
              <a:cxnLst/>
              <a:rect l="l" t="t" r="r" b="b"/>
              <a:pathLst>
                <a:path w="11010" h="2193" fill="none" extrusionOk="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2"/>
            <p:cNvSpPr/>
            <p:nvPr/>
          </p:nvSpPr>
          <p:spPr>
            <a:xfrm>
              <a:off x="6733175" y="4382725"/>
              <a:ext cx="227750" cy="37150"/>
            </a:xfrm>
            <a:custGeom>
              <a:avLst/>
              <a:gdLst/>
              <a:ahLst/>
              <a:cxnLst/>
              <a:rect l="l" t="t" r="r" b="b"/>
              <a:pathLst>
                <a:path w="9110" h="1486" fill="none" extrusionOk="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2"/>
            <p:cNvSpPr/>
            <p:nvPr/>
          </p:nvSpPr>
          <p:spPr>
            <a:xfrm>
              <a:off x="6847025" y="4414975"/>
              <a:ext cx="25" cy="145550"/>
            </a:xfrm>
            <a:custGeom>
              <a:avLst/>
              <a:gdLst/>
              <a:ahLst/>
              <a:cxnLst/>
              <a:rect l="l" t="t" r="r" b="b"/>
              <a:pathLst>
                <a:path w="1" h="5822" fill="none" extrusionOk="0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" name="Google Shape;783;p42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784" name="Google Shape;784;p42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2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2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2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2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2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2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42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96" name="Google Shape;796;p42"/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2"/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2"/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2"/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2"/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42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802" name="Google Shape;802;p42"/>
            <p:cNvSpPr/>
            <p:nvPr/>
          </p:nvSpPr>
          <p:spPr>
            <a:xfrm>
              <a:off x="632875" y="5077450"/>
              <a:ext cx="272200" cy="185725"/>
            </a:xfrm>
            <a:custGeom>
              <a:avLst/>
              <a:gdLst/>
              <a:ahLst/>
              <a:cxnLst/>
              <a:rect l="l" t="t" r="r" b="b"/>
              <a:pathLst>
                <a:path w="10888" h="7429" fill="none" extrusionOk="0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2"/>
            <p:cNvSpPr/>
            <p:nvPr/>
          </p:nvSpPr>
          <p:spPr>
            <a:xfrm>
              <a:off x="886175" y="5071350"/>
              <a:ext cx="74300" cy="191825"/>
            </a:xfrm>
            <a:custGeom>
              <a:avLst/>
              <a:gdLst/>
              <a:ahLst/>
              <a:cxnLst/>
              <a:rect l="l" t="t" r="r" b="b"/>
              <a:pathLst>
                <a:path w="2972" h="7673" fill="none" extrusionOk="0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2"/>
            <p:cNvSpPr/>
            <p:nvPr/>
          </p:nvSpPr>
          <p:spPr>
            <a:xfrm>
              <a:off x="531800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2"/>
            <p:cNvSpPr/>
            <p:nvPr/>
          </p:nvSpPr>
          <p:spPr>
            <a:xfrm>
              <a:off x="859375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2"/>
            <p:cNvSpPr/>
            <p:nvPr/>
          </p:nvSpPr>
          <p:spPr>
            <a:xfrm>
              <a:off x="676100" y="5071350"/>
              <a:ext cx="86500" cy="7325"/>
            </a:xfrm>
            <a:custGeom>
              <a:avLst/>
              <a:gdLst/>
              <a:ahLst/>
              <a:cxnLst/>
              <a:rect l="l" t="t" r="r" b="b"/>
              <a:pathLst>
                <a:path w="3460" h="293" fill="none" extrusionOk="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2"/>
            <p:cNvSpPr/>
            <p:nvPr/>
          </p:nvSpPr>
          <p:spPr>
            <a:xfrm>
              <a:off x="941575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2"/>
            <p:cNvSpPr/>
            <p:nvPr/>
          </p:nvSpPr>
          <p:spPr>
            <a:xfrm>
              <a:off x="614600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809;p42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810" name="Google Shape;810;p42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2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2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813" name="Google Shape;813;p42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2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" name="Google Shape;815;p42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16" name="Google Shape;816;p42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2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8" name="Google Shape;818;p42"/>
          <p:cNvSpPr/>
          <p:nvPr/>
        </p:nvSpPr>
        <p:spPr>
          <a:xfrm>
            <a:off x="7436055" y="2039778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42"/>
          <p:cNvSpPr/>
          <p:nvPr/>
        </p:nvSpPr>
        <p:spPr>
          <a:xfrm>
            <a:off x="6552218" y="2039778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2175" cap="rnd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42"/>
          <p:cNvSpPr/>
          <p:nvPr/>
        </p:nvSpPr>
        <p:spPr>
          <a:xfrm>
            <a:off x="6837753" y="3097315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4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43"/>
          <p:cNvSpPr txBox="1"/>
          <p:nvPr/>
        </p:nvSpPr>
        <p:spPr>
          <a:xfrm>
            <a:off x="2163850" y="8380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Now you can use any emoji as an icon!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Titillium Web"/>
                <a:ea typeface="Titillium Web"/>
                <a:cs typeface="Titillium Web"/>
                <a:sym typeface="Titillium Web"/>
              </a:rPr>
              <a:t>And of course it resizes without losing quality and you can change the color.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tillium Web"/>
                <a:ea typeface="Titillium Web"/>
                <a:cs typeface="Titillium Web"/>
                <a:sym typeface="Titillium Web"/>
              </a:rPr>
              <a:t>How? Follow Google instructions </a:t>
            </a:r>
            <a:r>
              <a:rPr lang="en" u="sng"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https://twitter.com/googledocs/status/730087240156643328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27" name="Google Shape;827;p43"/>
          <p:cNvSpPr txBox="1"/>
          <p:nvPr/>
        </p:nvSpPr>
        <p:spPr>
          <a:xfrm>
            <a:off x="8081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Titillium Web"/>
                <a:ea typeface="Titillium Web"/>
                <a:cs typeface="Titillium Web"/>
                <a:sym typeface="Titillium Web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FF004E"/>
                </a:highlight>
                <a:latin typeface="Titillium Web"/>
                <a:ea typeface="Titillium Web"/>
                <a:cs typeface="Titillium Web"/>
                <a:sym typeface="Titillium Web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FF004E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28" name="Google Shape;828;p43"/>
          <p:cNvSpPr txBox="1"/>
          <p:nvPr/>
        </p:nvSpPr>
        <p:spPr>
          <a:xfrm>
            <a:off x="648975" y="780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004E"/>
                </a:solidFill>
              </a:rPr>
              <a:t>😉</a:t>
            </a:r>
            <a:endParaRPr sz="9600">
              <a:solidFill>
                <a:srgbClr val="FF004E"/>
              </a:solidFill>
            </a:endParaRPr>
          </a:p>
        </p:txBody>
      </p:sp>
      <p:sp>
        <p:nvSpPr>
          <p:cNvPr id="829" name="Google Shape;829;p4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ctrTitle" idx="4294967295"/>
          </p:nvPr>
        </p:nvSpPr>
        <p:spPr>
          <a:xfrm>
            <a:off x="2361750" y="1357900"/>
            <a:ext cx="3663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Hello!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00"/>
                </a:solidFill>
              </a:rPr>
              <a:t>I am Jayden Smith</a:t>
            </a:r>
            <a:endParaRPr sz="3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I am here because I love to give presentations.  You can find me at @username</a:t>
            </a:r>
            <a:endParaRPr sz="3600" b="1">
              <a:solidFill>
                <a:srgbClr val="000000"/>
              </a:solidFill>
            </a:endParaRPr>
          </a:p>
        </p:txBody>
      </p:sp>
      <p:pic>
        <p:nvPicPr>
          <p:cNvPr id="116" name="Google Shape;116;p17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1261050" y="1058150"/>
            <a:ext cx="5404500" cy="27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slide title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Here you have a list of items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And some text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ctrTitle" idx="4294967295"/>
          </p:nvPr>
        </p:nvSpPr>
        <p:spPr>
          <a:xfrm>
            <a:off x="-186668" y="1354750"/>
            <a:ext cx="8069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BIG CONCEPT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4294967295"/>
          </p:nvPr>
        </p:nvSpPr>
        <p:spPr>
          <a:xfrm>
            <a:off x="700000" y="2801950"/>
            <a:ext cx="3506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44" name="Google Shape;144;p21"/>
          <p:cNvGrpSpPr/>
          <p:nvPr/>
        </p:nvGrpSpPr>
        <p:grpSpPr>
          <a:xfrm>
            <a:off x="7462771" y="480773"/>
            <a:ext cx="1055530" cy="1055594"/>
            <a:chOff x="6643075" y="3664250"/>
            <a:chExt cx="407950" cy="407975"/>
          </a:xfrm>
        </p:grpSpPr>
        <p:sp>
          <p:nvSpPr>
            <p:cNvPr id="145" name="Google Shape;145;p21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1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21"/>
          <p:cNvGrpSpPr/>
          <p:nvPr/>
        </p:nvGrpSpPr>
        <p:grpSpPr>
          <a:xfrm rot="2700000">
            <a:off x="6485596" y="678126"/>
            <a:ext cx="711027" cy="710987"/>
            <a:chOff x="576250" y="4319400"/>
            <a:chExt cx="442075" cy="442050"/>
          </a:xfrm>
        </p:grpSpPr>
        <p:sp>
          <p:nvSpPr>
            <p:cNvPr id="148" name="Google Shape;148;p21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1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1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" name="Google Shape;152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body" idx="1"/>
          </p:nvPr>
        </p:nvSpPr>
        <p:spPr>
          <a:xfrm>
            <a:off x="844425" y="1584700"/>
            <a:ext cx="3267300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</a:t>
            </a:r>
            <a:r>
              <a:rPr lang="en">
                <a:solidFill>
                  <a:srgbClr val="FF004E"/>
                </a:solidFill>
              </a:rPr>
              <a:t>your content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59" name="Google Shape;159;p22"/>
          <p:cNvSpPr txBox="1">
            <a:spLocks noGrp="1"/>
          </p:cNvSpPr>
          <p:nvPr>
            <p:ph type="body" idx="2"/>
          </p:nvPr>
        </p:nvSpPr>
        <p:spPr>
          <a:xfrm>
            <a:off x="4308498" y="1584700"/>
            <a:ext cx="3267300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</a:t>
            </a:r>
            <a:r>
              <a:rPr lang="en">
                <a:solidFill>
                  <a:srgbClr val="FF004E"/>
                </a:solidFill>
              </a:rPr>
              <a:t>columns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2"/>
          </p:nvPr>
        </p:nvSpPr>
        <p:spPr>
          <a:xfrm>
            <a:off x="321728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body" idx="3"/>
          </p:nvPr>
        </p:nvSpPr>
        <p:spPr>
          <a:xfrm>
            <a:off x="5590146" y="1610450"/>
            <a:ext cx="2257200" cy="3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del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1069</Words>
  <Application>Microsoft Office PowerPoint</Application>
  <PresentationFormat>Presentación en pantalla (16:9)</PresentationFormat>
  <Paragraphs>194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Titillium Web</vt:lpstr>
      <vt:lpstr>Arial</vt:lpstr>
      <vt:lpstr>Calibri</vt:lpstr>
      <vt:lpstr>Fidele template</vt:lpstr>
      <vt:lpstr>EXPERIENCIAS INSPIRADORAS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</vt:lpstr>
      <vt:lpstr>Use charts to explain your ideas</vt:lpstr>
      <vt:lpstr>Or use diagrams to explain complex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Android project</vt:lpstr>
      <vt:lpstr>iPhone project</vt:lpstr>
      <vt:lpstr>Tablet project</vt:lpstr>
      <vt:lpstr>Desktop project</vt:lpstr>
      <vt:lpstr>Thanks!!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EXPERIENCIAS INSPIRADORAS</dc:title>
  <cp:lastModifiedBy>Eva Ortuñez</cp:lastModifiedBy>
  <cp:revision>1</cp:revision>
  <dcterms:modified xsi:type="dcterms:W3CDTF">2019-01-29T06:45:18Z</dcterms:modified>
</cp:coreProperties>
</file>